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12" y="-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33 Imagen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34 Imagen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69 Imagen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70 Imagen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000000"/>
                </a:solidFill>
                <a:latin typeface="Arial"/>
                <a:ea typeface="DejaVu Sans"/>
              </a:rPr>
              <a:t>PACCAR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0" y="1826280"/>
            <a:ext cx="10079280" cy="501300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b="1" strike="noStrike" dirty="0" smtClean="0">
                <a:solidFill>
                  <a:srgbClr val="FFFFFF"/>
                </a:solidFill>
                <a:latin typeface="Arial"/>
                <a:ea typeface="DejaVu Sans"/>
              </a:rPr>
              <a:t>Carolina 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Jiménez Gómez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Karen Lopez Segura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/>
              </a:rPr>
              <a:t>Clase</a:t>
            </a:r>
            <a:r>
              <a:rPr lang="en-US" sz="44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"/>
              </a:rPr>
              <a:t>Modelo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/>
            <a:r>
              <a:rPr lang="en-US" sz="3200" b="1" dirty="0" err="1">
                <a:solidFill>
                  <a:schemeClr val="bg1"/>
                </a:solidFill>
                <a:latin typeface="Arial"/>
              </a:rPr>
              <a:t>Esta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es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la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encargada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comunicarse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con la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clase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Tablero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, y de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hacer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las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modificaciones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en la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matriz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.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Es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la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que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se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encarga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por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así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decirlo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manejar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la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representación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lógica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del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juego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algn="just"/>
            <a:r>
              <a:rPr lang="en-US" sz="3200" b="1" dirty="0" err="1">
                <a:solidFill>
                  <a:schemeClr val="bg1"/>
                </a:solidFill>
                <a:latin typeface="Arial"/>
              </a:rPr>
              <a:t>Es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una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nuestras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clases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principales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/>
              </a:rPr>
              <a:t>Clase</a:t>
            </a:r>
            <a:r>
              <a:rPr lang="en-US" sz="4400" b="1" dirty="0">
                <a:solidFill>
                  <a:schemeClr val="bg1"/>
                </a:solidFill>
                <a:latin typeface="Arial"/>
              </a:rPr>
              <a:t> Control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Es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nuestra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clase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principal,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desde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esta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se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inicializan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todos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los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objetos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del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programa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, y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todas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las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clases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deben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comunicarse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con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él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para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hacer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cualquier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modificación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en el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juego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.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Hace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intermediario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 entre la Vista y el </a:t>
            </a:r>
            <a:r>
              <a:rPr lang="en-US" sz="3200" b="1" dirty="0" err="1">
                <a:solidFill>
                  <a:schemeClr val="bg1"/>
                </a:solidFill>
                <a:latin typeface="Arial"/>
              </a:rPr>
              <a:t>Modelo</a:t>
            </a:r>
            <a:r>
              <a:rPr lang="en-US" sz="3200" b="1" dirty="0">
                <a:solidFill>
                  <a:schemeClr val="bg1"/>
                </a:solidFill>
                <a:latin typeface="Arial"/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Clase tablero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30280" y="1951920"/>
            <a:ext cx="9070920" cy="32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La clase Tablero solo es accedida por la clase Modelo. En esta clase se carga la información del laberinto a una matriz llamada “matriz” desde un archivo, esta es la matriz sobre la que trabajaremos todo el tiempo, es la representación del estado del juego.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91 Imagen"/>
          <p:cNvPicPr/>
          <p:nvPr/>
        </p:nvPicPr>
        <p:blipFill>
          <a:blip r:embed="rId2"/>
          <a:stretch/>
        </p:blipFill>
        <p:spPr>
          <a:xfrm>
            <a:off x="27000" y="1440000"/>
            <a:ext cx="10020600" cy="503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Clase llama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Esta clase también extiende de la clase abstracta “movimiento”, por lo tanto también hereda Thread y utiliza todos los métodos y atributos de su clase padre.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Cada que se tecleé la barra espaciadora, la llama pregunta hacia dónde está mirando el carro, para saber hacia dónde debe ir su movimiento y cuál imagen se debe cargar.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La llama tiene un alcance de 3 casillas.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Clase Imagen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2194560"/>
            <a:ext cx="9070920" cy="30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Cada imagen creada se trabaja como un Jpanel.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Esta clase contiene métodos que retornan y setean los atributos del objeto.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Todas las imagenes creadas son objetos de esta clase.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PacCar - PacMan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Clase “movimientoPacman”, esta clase también utiliza hilos, pero de una manera diferente: no extiende de Thread, si no que implementa Runnable, la cual es una interfaz que tiene el método run() y es este el que se ejecuta constantemente el hilo.</a:t>
            </a:r>
            <a:endParaRPr/>
          </a:p>
          <a:p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Esta clase extiende de Observable, ya que los fantasmas están observando constantemente este objeto para saber cómo deberían </a:t>
            </a:r>
            <a:r>
              <a:rPr lang="en-US" sz="3200" b="1" strike="noStrike">
                <a:solidFill>
                  <a:srgbClr val="000000"/>
                </a:solidFill>
                <a:latin typeface="Arial"/>
                <a:ea typeface="DejaVu Sans"/>
              </a:rPr>
              <a:t>moverse.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872000"/>
            <a:ext cx="9070920" cy="25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En esta clase están definidos todos los métodos que retornan y setean sus atributos, y está el método que hace que se mueva la imagen del PacCar/PacMan dependiendo de la tecla que se haya apretado.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Clase abstracta movimiento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04000" y="2376000"/>
            <a:ext cx="907092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Esta clase es abstracta, extiende de Thread y contiene unos métodos básicos que retornan y setean sus atributos, como también contiene unos métodos abstractos como run(), moveLeft(), moveRight(), moveDown(), moveUp(); estos métodos deben ser definidos en las clases que extiendan de esta.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Fantasmas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Existen cuatro fantasmas en el juego del pacman: Blinky, Inky, Pinky y Clyde.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Todos ellos extienden de la clase abstracta “movimiento” y utilizan hilos para moverse independientemente los unos de los otros.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Sus movimientos cambian dependiendo del estado en el que se encuentre el pacman.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Estos fantasmas implementan la interface Observable, ya que están observando constantemente al pacman.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dirty="0" err="1">
                <a:solidFill>
                  <a:schemeClr val="bg1"/>
                </a:solidFill>
                <a:latin typeface="Arial"/>
                <a:ea typeface="DejaVu Sans"/>
              </a:rPr>
              <a:t>Patrones</a:t>
            </a:r>
            <a:r>
              <a:rPr lang="en-US" sz="4400" b="1" strike="noStrike" dirty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en-US" sz="4400" b="1" strike="noStrike" dirty="0" err="1">
                <a:solidFill>
                  <a:schemeClr val="bg1"/>
                </a:solidFill>
                <a:latin typeface="Arial"/>
                <a:ea typeface="DejaVu Sans"/>
              </a:rPr>
              <a:t>utilizados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Los patrones utilizados para la realización de este juego fueron las siguientes: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roid Sans Fallback"/>
              </a:rPr>
              <a:t>Prototype : Tiene como finalidad crear nuevos objetos a partir de un modelo, duplicándolos, clonando una instancia creada previamente. Clonar objetos es más rápido que crearlos y setear luego cada valor.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roid Sans Fallback"/>
              </a:rPr>
              <a:t>Este prototipo se utiliza cuando se tengan   objetos con datos repetitivos.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103 Imagen"/>
          <p:cNvPicPr/>
          <p:nvPr/>
        </p:nvPicPr>
        <p:blipFill>
          <a:blip r:embed="rId2"/>
          <a:stretch/>
        </p:blipFill>
        <p:spPr>
          <a:xfrm>
            <a:off x="0" y="693720"/>
            <a:ext cx="9991080" cy="624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Estados del PacCar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El PacCar puede encontrarse en dos estados: estadoNormal y estadoVulnerable.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Cuando se encuentra en estado normal puede lanzar llamas y matar a los fantasmas.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Cuando se encuentra en estado vulnerable, aparece el tan conocido personaje y ya no puede lanzar llamas, y si un fantasma lo toca, automáticamente pierde.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592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Fin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38840" y="1872000"/>
            <a:ext cx="9070920" cy="30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Este patrón lo utilizamos creando una clase abstracta llamada “movimiento” de la cual hablaremos más adelante.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Las clases de los fantasmas y la llama heredan de esta clase, y por ende, utilizan todos sus métodos.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Observer : Define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una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dependencia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del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tipo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i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uno</a:t>
            </a:r>
            <a:r>
              <a:rPr lang="en-US" sz="3200" b="1" i="1" strike="noStrike" dirty="0">
                <a:solidFill>
                  <a:srgbClr val="FFFFFF"/>
                </a:solidFill>
                <a:latin typeface="Arial"/>
                <a:ea typeface="DejaVu Sans"/>
              </a:rPr>
              <a:t>-a-</a:t>
            </a:r>
            <a:r>
              <a:rPr lang="en-US" sz="3200" b="1" i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muchos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entre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objetos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, de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manera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que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cuando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uno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de los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objetos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cambia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su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estado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notifica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este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cambio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a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todos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los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dependientes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Cada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uno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de los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fantasmas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observan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al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PacCar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puesto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que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si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este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cambia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su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estado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, los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fantasmas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rgbClr val="FFFFFF"/>
                </a:solidFill>
                <a:latin typeface="Arial"/>
                <a:ea typeface="DejaVu Sans"/>
              </a:rPr>
              <a:t>tienen</a:t>
            </a:r>
            <a:r>
              <a:rPr lang="en-US" sz="3200" b="1" strike="noStrike" dirty="0">
                <a:solidFill>
                  <a:srgbClr val="FFFFFF"/>
                </a:solidFill>
                <a:latin typeface="Arial"/>
                <a:ea typeface="DejaVu Sans"/>
              </a:rPr>
              <a:t> la </a:t>
            </a:r>
            <a:r>
              <a:rPr lang="en-US" sz="3200" b="1" strike="noStrike" dirty="0" err="1">
                <a:solidFill>
                  <a:schemeClr val="bg1"/>
                </a:solidFill>
                <a:latin typeface="Arial"/>
                <a:ea typeface="DejaVu Sans"/>
              </a:rPr>
              <a:t>oportunidad</a:t>
            </a:r>
            <a:r>
              <a:rPr lang="en-US" sz="3200" b="1" strike="noStrike" dirty="0">
                <a:solidFill>
                  <a:schemeClr val="bg1"/>
                </a:solidFill>
                <a:latin typeface="Arial"/>
                <a:ea typeface="DejaVu Sans"/>
              </a:rPr>
              <a:t> de </a:t>
            </a:r>
            <a:r>
              <a:rPr lang="en-US" sz="3200" b="1" strike="noStrike" dirty="0" err="1">
                <a:solidFill>
                  <a:schemeClr val="bg1"/>
                </a:solidFill>
                <a:latin typeface="Arial"/>
                <a:ea typeface="DejaVu Sans"/>
              </a:rPr>
              <a:t>matarlo</a:t>
            </a:r>
            <a:r>
              <a:rPr lang="en-US" sz="3200" b="1" strike="noStrike" dirty="0">
                <a:solidFill>
                  <a:schemeClr val="bg1"/>
                </a:solidFill>
                <a:latin typeface="Arial"/>
                <a:ea typeface="DejaVu Sans"/>
              </a:rPr>
              <a:t>, </a:t>
            </a:r>
            <a:r>
              <a:rPr lang="en-US" sz="3200" b="1" strike="noStrike" dirty="0" err="1">
                <a:solidFill>
                  <a:schemeClr val="bg1"/>
                </a:solidFill>
                <a:latin typeface="Arial"/>
                <a:ea typeface="DejaVu Sans"/>
              </a:rPr>
              <a:t>haciéndonos</a:t>
            </a:r>
            <a:r>
              <a:rPr lang="en-US" sz="3200" b="1" strike="noStrike" dirty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en-US" sz="3200" b="1" strike="noStrike" dirty="0" err="1">
                <a:solidFill>
                  <a:schemeClr val="bg1"/>
                </a:solidFill>
                <a:latin typeface="Arial"/>
                <a:ea typeface="DejaVu Sans"/>
              </a:rPr>
              <a:t>perder</a:t>
            </a:r>
            <a:r>
              <a:rPr lang="en-US" sz="3200" b="1" strike="noStrike" dirty="0">
                <a:solidFill>
                  <a:schemeClr val="bg1"/>
                </a:solidFill>
                <a:latin typeface="Arial"/>
                <a:ea typeface="DejaVu Sans"/>
              </a:rPr>
              <a:t>.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State : Permite que un objeto modifique su comportamiento cada vez que cambie su estado interno. Busca que un objeto pueda reaccionar según su estado interno.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Este patrón se utiliza cuando un determinado objeto tiene diferentes estados y también distintas responsabilidades según el estado en que se encuentre en determinado instante.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Este patrón es utilizado ya que el PacCar tiene dos estados diferentes, el primero es estadoNormal, donde se ve la imagen del carro y puede disparar llamas, y el otro estado es el estadoVulnerable en el que el que aparece la imagen del Pacman, y es allí donde los fantasmas lo pueden matar.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dirty="0" err="1">
                <a:solidFill>
                  <a:schemeClr val="bg1"/>
                </a:solidFill>
                <a:latin typeface="Arial"/>
                <a:ea typeface="DejaVu Sans"/>
              </a:rPr>
              <a:t>Manejo</a:t>
            </a:r>
            <a:r>
              <a:rPr lang="en-US" sz="4400" b="1" strike="noStrike" dirty="0">
                <a:solidFill>
                  <a:schemeClr val="bg1"/>
                </a:solidFill>
                <a:latin typeface="Arial"/>
                <a:ea typeface="DejaVu Sans"/>
              </a:rPr>
              <a:t> de </a:t>
            </a:r>
            <a:r>
              <a:rPr lang="en-US" sz="4400" b="1" strike="noStrike" dirty="0" err="1">
                <a:solidFill>
                  <a:schemeClr val="bg1"/>
                </a:solidFill>
                <a:latin typeface="Arial"/>
                <a:ea typeface="DejaVu Sans"/>
              </a:rPr>
              <a:t>hilos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48360" y="2376000"/>
            <a:ext cx="9070920" cy="30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Utilizamos un hilo para cada objeto, puesto que queríamos un movimiento independiente de cada uno.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Los fantasmas y la llama extienden de Thread, la cual nos permite hacer el funcionamiento de hilos.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000000"/>
                </a:solidFill>
                <a:latin typeface="Arial"/>
                <a:ea typeface="DejaVu Sans"/>
              </a:rPr>
              <a:t>Ciclo de vida de un hilo</a:t>
            </a:r>
            <a:endParaRPr/>
          </a:p>
        </p:txBody>
      </p:sp>
      <p:pic>
        <p:nvPicPr>
          <p:cNvPr id="83" name="82 Imagen"/>
          <p:cNvPicPr/>
          <p:nvPr/>
        </p:nvPicPr>
        <p:blipFill>
          <a:blip r:embed="rId3"/>
          <a:stretch/>
        </p:blipFill>
        <p:spPr>
          <a:xfrm>
            <a:off x="144000" y="2336760"/>
            <a:ext cx="9719280" cy="463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DejaVu Sans"/>
              </a:rPr>
              <a:t>Clase Vista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Esta es la clase que hace el control de las imágenes, cuando se hace un cambio de movimiento o se debe eliminar algo de la pantalla de juego, ésta es la que hace el trabajo.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 strike="noStrike">
                <a:solidFill>
                  <a:srgbClr val="FFFFFF"/>
                </a:solidFill>
                <a:latin typeface="Arial"/>
                <a:ea typeface="DejaVu Sans"/>
              </a:rPr>
              <a:t>Es una de nuestras clases principales.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913</Words>
  <Application>Microsoft Office PowerPoint</Application>
  <PresentationFormat>Personalizado</PresentationFormat>
  <Paragraphs>63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karen</cp:lastModifiedBy>
  <cp:revision>86</cp:revision>
  <dcterms:created xsi:type="dcterms:W3CDTF">2015-11-23T19:51:13Z</dcterms:created>
  <dcterms:modified xsi:type="dcterms:W3CDTF">2015-12-11T03:25:11Z</dcterms:modified>
  <dc:language>es-CO</dc:language>
</cp:coreProperties>
</file>