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8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865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84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29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95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7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882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2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7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7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4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8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04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9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4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0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6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8B209-CEDD-4B24-A804-701FA650D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/>
            <a:r>
              <a:rPr lang="pt-BR" sz="6600">
                <a:solidFill>
                  <a:srgbClr val="FFFFFF"/>
                </a:solidFill>
              </a:rPr>
              <a:t>CÍrculo cromático (ARTE DIGITAL)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BA029C-934C-4D22-8161-CB33315E5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240851"/>
            <a:ext cx="8825658" cy="82893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pt-BR" sz="2400" dirty="0">
                <a:solidFill>
                  <a:schemeClr val="tx2"/>
                </a:solidFill>
              </a:rPr>
              <a:t>Carolina </a:t>
            </a:r>
            <a:r>
              <a:rPr lang="pt-BR" sz="2400" dirty="0" err="1">
                <a:solidFill>
                  <a:schemeClr val="tx2"/>
                </a:solidFill>
              </a:rPr>
              <a:t>marzinoti</a:t>
            </a:r>
            <a:r>
              <a:rPr lang="pt-BR" sz="2400" dirty="0">
                <a:solidFill>
                  <a:schemeClr val="tx2"/>
                </a:solidFill>
              </a:rPr>
              <a:t> </a:t>
            </a:r>
            <a:r>
              <a:rPr lang="pt-BR" sz="2400" dirty="0" err="1">
                <a:solidFill>
                  <a:schemeClr val="tx2"/>
                </a:solidFill>
              </a:rPr>
              <a:t>libarino</a:t>
            </a:r>
            <a:endParaRPr lang="pt-BR" sz="2400" dirty="0">
              <a:solidFill>
                <a:schemeClr val="tx2"/>
              </a:solidFill>
            </a:endParaRPr>
          </a:p>
          <a:p>
            <a:pPr algn="ctr"/>
            <a:r>
              <a:rPr lang="pt-BR" sz="2400" dirty="0">
                <a:solidFill>
                  <a:schemeClr val="tx2"/>
                </a:solidFill>
              </a:rPr>
              <a:t>1°C</a:t>
            </a:r>
          </a:p>
        </p:txBody>
      </p:sp>
    </p:spTree>
    <p:extLst>
      <p:ext uri="{BB962C8B-B14F-4D97-AF65-F5344CB8AC3E}">
        <p14:creationId xmlns:p14="http://schemas.microsoft.com/office/powerpoint/2010/main" val="265121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5D87194D-1CD4-472C-8A19-FCCAF57F0B61}"/>
              </a:ext>
            </a:extLst>
          </p:cNvPr>
          <p:cNvSpPr/>
          <p:nvPr/>
        </p:nvSpPr>
        <p:spPr>
          <a:xfrm>
            <a:off x="5196000" y="2529000"/>
            <a:ext cx="1800000" cy="1800000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5E6E2722-9D94-4E6B-8974-87E233AFDBAF}"/>
              </a:ext>
            </a:extLst>
          </p:cNvPr>
          <p:cNvSpPr/>
          <p:nvPr/>
        </p:nvSpPr>
        <p:spPr>
          <a:xfrm>
            <a:off x="4656000" y="1989000"/>
            <a:ext cx="2880000" cy="2880000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3616777F-5CF5-494F-8B32-23D6382A9899}"/>
              </a:ext>
            </a:extLst>
          </p:cNvPr>
          <p:cNvSpPr/>
          <p:nvPr/>
        </p:nvSpPr>
        <p:spPr>
          <a:xfrm>
            <a:off x="4116000" y="1449000"/>
            <a:ext cx="3960000" cy="3960000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597C44E-FC7B-49CD-9B39-74227B82DF23}"/>
              </a:ext>
            </a:extLst>
          </p:cNvPr>
          <p:cNvCxnSpPr>
            <a:cxnSpLocks/>
          </p:cNvCxnSpPr>
          <p:nvPr/>
        </p:nvCxnSpPr>
        <p:spPr>
          <a:xfrm rot="1800000">
            <a:off x="4116000" y="3429000"/>
            <a:ext cx="39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1E9D315-32FC-4F47-B7C6-3D48D7540FE1}"/>
              </a:ext>
            </a:extLst>
          </p:cNvPr>
          <p:cNvCxnSpPr>
            <a:cxnSpLocks/>
          </p:cNvCxnSpPr>
          <p:nvPr/>
        </p:nvCxnSpPr>
        <p:spPr>
          <a:xfrm rot="3600000">
            <a:off x="4116000" y="3429000"/>
            <a:ext cx="39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036AAA20-68D9-4EC2-B662-E109017EF7DA}"/>
              </a:ext>
            </a:extLst>
          </p:cNvPr>
          <p:cNvCxnSpPr>
            <a:cxnSpLocks/>
          </p:cNvCxnSpPr>
          <p:nvPr/>
        </p:nvCxnSpPr>
        <p:spPr>
          <a:xfrm rot="5400000">
            <a:off x="4116000" y="3429000"/>
            <a:ext cx="39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AD07E08C-5995-47E3-8B8B-2DCC13FEC474}"/>
              </a:ext>
            </a:extLst>
          </p:cNvPr>
          <p:cNvCxnSpPr>
            <a:cxnSpLocks/>
          </p:cNvCxnSpPr>
          <p:nvPr/>
        </p:nvCxnSpPr>
        <p:spPr>
          <a:xfrm rot="7200000">
            <a:off x="4116000" y="3429000"/>
            <a:ext cx="39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3CB31317-7E1E-4E5E-A219-5F653D8CB573}"/>
              </a:ext>
            </a:extLst>
          </p:cNvPr>
          <p:cNvCxnSpPr>
            <a:cxnSpLocks/>
          </p:cNvCxnSpPr>
          <p:nvPr/>
        </p:nvCxnSpPr>
        <p:spPr>
          <a:xfrm rot="9000000">
            <a:off x="4116000" y="3429000"/>
            <a:ext cx="39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21A21B23-24CC-4471-A603-54FF9F00386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116000" y="3429000"/>
            <a:ext cx="40664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096B4B10-3E3B-4FB1-86A1-5455EE0D4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285750"/>
            <a:ext cx="629602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00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</TotalTime>
  <Words>12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Íon - Sala da Diretoria</vt:lpstr>
      <vt:lpstr>CÍrculo cromático (ARTE DIGITAL)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CÍrculo cromático (ARTE DIGITAL)</dc:title>
  <dc:creator>RAFAELA NASCIMENTO DE MORAES</dc:creator>
  <cp:lastModifiedBy>LAB4</cp:lastModifiedBy>
  <cp:revision>4</cp:revision>
  <dcterms:created xsi:type="dcterms:W3CDTF">2023-03-10T13:46:20Z</dcterms:created>
  <dcterms:modified xsi:type="dcterms:W3CDTF">2023-03-17T14:39:57Z</dcterms:modified>
</cp:coreProperties>
</file>