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A NASCIMENTO DE MORAES" initials="RNDM" lastIdx="1" clrIdx="0">
    <p:extLst>
      <p:ext uri="{19B8F6BF-5375-455C-9EA6-DF929625EA0E}">
        <p15:presenceInfo xmlns:p15="http://schemas.microsoft.com/office/powerpoint/2012/main" userId="S-1-5-21-3830029538-3576959846-354806019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90C"/>
    <a:srgbClr val="BC7C08"/>
    <a:srgbClr val="B3A011"/>
    <a:srgbClr val="7DC202"/>
    <a:srgbClr val="14B0A1"/>
    <a:srgbClr val="B31166"/>
    <a:srgbClr val="F09010"/>
    <a:srgbClr val="F76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0T10:23:25.79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8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4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824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6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277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4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1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92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6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8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0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4976B3-EC8B-4E52-8019-1344D86D5F0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08127D-C35D-466D-B93E-6AF120501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3FCF1-DC3E-4508-9023-28E12FE6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600">
                <a:solidFill>
                  <a:srgbClr val="FFFFFF"/>
                </a:solidFill>
              </a:rPr>
              <a:t>Arte Digital- Diagrama de cores primárias, secundárias e terciárias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3C97F-F911-4214-AE3A-31DE5694B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pt-BR" sz="2400">
                <a:solidFill>
                  <a:schemeClr val="tx2"/>
                </a:solidFill>
              </a:rPr>
              <a:t>Carolina Marzinoti Libarino</a:t>
            </a:r>
          </a:p>
        </p:txBody>
      </p:sp>
    </p:spTree>
    <p:extLst>
      <p:ext uri="{BB962C8B-B14F-4D97-AF65-F5344CB8AC3E}">
        <p14:creationId xmlns:p14="http://schemas.microsoft.com/office/powerpoint/2010/main" val="24915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C949-CB6B-4EEC-909E-75B7C976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Primárias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ED133BDB-634A-4CFC-9EE6-11BCAAB57C68}"/>
              </a:ext>
            </a:extLst>
          </p:cNvPr>
          <p:cNvSpPr/>
          <p:nvPr/>
        </p:nvSpPr>
        <p:spPr>
          <a:xfrm>
            <a:off x="4652210" y="3290817"/>
            <a:ext cx="2887579" cy="253144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CCE75A7-CF8F-42F2-9FA4-54731478C718}"/>
              </a:ext>
            </a:extLst>
          </p:cNvPr>
          <p:cNvSpPr/>
          <p:nvPr/>
        </p:nvSpPr>
        <p:spPr>
          <a:xfrm>
            <a:off x="5867399" y="2695073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B4F52D3-29E9-4033-8EDD-65E435E7D84F}"/>
              </a:ext>
            </a:extLst>
          </p:cNvPr>
          <p:cNvSpPr/>
          <p:nvPr/>
        </p:nvSpPr>
        <p:spPr>
          <a:xfrm>
            <a:off x="3936732" y="5822261"/>
            <a:ext cx="457200" cy="457200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C5075CE6-21D2-4D3B-B4F3-682CDA5B7C0A}"/>
              </a:ext>
            </a:extLst>
          </p:cNvPr>
          <p:cNvSpPr/>
          <p:nvPr/>
        </p:nvSpPr>
        <p:spPr>
          <a:xfrm>
            <a:off x="7798067" y="5822261"/>
            <a:ext cx="457200" cy="4572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BBF6E9-EAE9-4CB3-9721-A1862623270E}"/>
              </a:ext>
            </a:extLst>
          </p:cNvPr>
          <p:cNvSpPr txBox="1"/>
          <p:nvPr/>
        </p:nvSpPr>
        <p:spPr>
          <a:xfrm>
            <a:off x="4488328" y="2695073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09358D-2906-4508-987B-4B0237324C70}"/>
              </a:ext>
            </a:extLst>
          </p:cNvPr>
          <p:cNvSpPr txBox="1"/>
          <p:nvPr/>
        </p:nvSpPr>
        <p:spPr>
          <a:xfrm>
            <a:off x="2458442" y="58972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Azul ciano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93F455-8830-447B-A988-2C78F42A2D57}"/>
              </a:ext>
            </a:extLst>
          </p:cNvPr>
          <p:cNvSpPr txBox="1"/>
          <p:nvPr/>
        </p:nvSpPr>
        <p:spPr>
          <a:xfrm>
            <a:off x="8481292" y="5898703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Amarelo</a:t>
            </a:r>
          </a:p>
        </p:txBody>
      </p:sp>
    </p:spTree>
    <p:extLst>
      <p:ext uri="{BB962C8B-B14F-4D97-AF65-F5344CB8AC3E}">
        <p14:creationId xmlns:p14="http://schemas.microsoft.com/office/powerpoint/2010/main" val="37182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8861A-D03C-4B68-8CB5-B3587F2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Secundárias</a:t>
            </a:r>
          </a:p>
        </p:txBody>
      </p:sp>
      <p:sp>
        <p:nvSpPr>
          <p:cNvPr id="5" name="Estrela: 6 Pontas 4">
            <a:extLst>
              <a:ext uri="{FF2B5EF4-FFF2-40B4-BE49-F238E27FC236}">
                <a16:creationId xmlns:a16="http://schemas.microsoft.com/office/drawing/2014/main" id="{A4E96FDA-E7D7-4082-A9F4-B32320AFCB58}"/>
              </a:ext>
            </a:extLst>
          </p:cNvPr>
          <p:cNvSpPr/>
          <p:nvPr/>
        </p:nvSpPr>
        <p:spPr>
          <a:xfrm>
            <a:off x="4792639" y="3185487"/>
            <a:ext cx="2606722" cy="2698845"/>
          </a:xfrm>
          <a:prstGeom prst="star6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AC86572B-B408-4A4E-9CA9-FBD93F80597C}"/>
              </a:ext>
            </a:extLst>
          </p:cNvPr>
          <p:cNvSpPr/>
          <p:nvPr/>
        </p:nvSpPr>
        <p:spPr>
          <a:xfrm>
            <a:off x="4335439" y="3429000"/>
            <a:ext cx="457200" cy="4572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371A0D2-369E-4806-AE4F-1688F44CFB7A}"/>
              </a:ext>
            </a:extLst>
          </p:cNvPr>
          <p:cNvSpPr/>
          <p:nvPr/>
        </p:nvSpPr>
        <p:spPr>
          <a:xfrm>
            <a:off x="7627961" y="3429000"/>
            <a:ext cx="457200" cy="457200"/>
          </a:xfrm>
          <a:prstGeom prst="flowChartConnector">
            <a:avLst/>
          </a:prstGeom>
          <a:solidFill>
            <a:srgbClr val="F0901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F6D771-70CE-464C-BF16-DCB3ECC6B09F}"/>
              </a:ext>
            </a:extLst>
          </p:cNvPr>
          <p:cNvSpPr/>
          <p:nvPr/>
        </p:nvSpPr>
        <p:spPr>
          <a:xfrm>
            <a:off x="5867400" y="6155140"/>
            <a:ext cx="457200" cy="4572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9A9779-9EDD-401C-A448-E370A8444F88}"/>
              </a:ext>
            </a:extLst>
          </p:cNvPr>
          <p:cNvSpPr txBox="1"/>
          <p:nvPr/>
        </p:nvSpPr>
        <p:spPr>
          <a:xfrm>
            <a:off x="2120926" y="3257490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 + Azul</a:t>
            </a:r>
          </a:p>
          <a:p>
            <a:r>
              <a:rPr lang="pt-BR" sz="2000" b="1" dirty="0"/>
              <a:t>=Violeta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27D507-6001-4D51-8D37-80D0AD3B904F}"/>
              </a:ext>
            </a:extLst>
          </p:cNvPr>
          <p:cNvSpPr txBox="1"/>
          <p:nvPr/>
        </p:nvSpPr>
        <p:spPr>
          <a:xfrm>
            <a:off x="3015976" y="6029797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Azul ciano + Amarelo</a:t>
            </a:r>
          </a:p>
          <a:p>
            <a:r>
              <a:rPr lang="pt-BR" sz="2000" b="1" dirty="0"/>
              <a:t>=Verde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F42097-5DDC-4AB9-9436-F021C16C2252}"/>
              </a:ext>
            </a:extLst>
          </p:cNvPr>
          <p:cNvSpPr txBox="1"/>
          <p:nvPr/>
        </p:nvSpPr>
        <p:spPr>
          <a:xfrm>
            <a:off x="8313761" y="3457545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 + Amarelo</a:t>
            </a:r>
          </a:p>
          <a:p>
            <a:r>
              <a:rPr lang="pt-BR" sz="2000" b="1" dirty="0"/>
              <a:t>=Laranja</a:t>
            </a:r>
          </a:p>
        </p:txBody>
      </p:sp>
    </p:spTree>
    <p:extLst>
      <p:ext uri="{BB962C8B-B14F-4D97-AF65-F5344CB8AC3E}">
        <p14:creationId xmlns:p14="http://schemas.microsoft.com/office/powerpoint/2010/main" val="10487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D68E3-B697-4516-9337-285C5D1D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Terciário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DA9FA7E3-6701-4E21-8A54-0C5CCF36A89F}"/>
              </a:ext>
            </a:extLst>
          </p:cNvPr>
          <p:cNvSpPr/>
          <p:nvPr/>
        </p:nvSpPr>
        <p:spPr>
          <a:xfrm>
            <a:off x="4564039" y="2657901"/>
            <a:ext cx="457200" cy="457200"/>
          </a:xfrm>
          <a:prstGeom prst="flowChartConnector">
            <a:avLst/>
          </a:prstGeom>
          <a:solidFill>
            <a:srgbClr val="B311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CB5585B-503F-4B6D-9B63-61CD517C0384}"/>
              </a:ext>
            </a:extLst>
          </p:cNvPr>
          <p:cNvSpPr/>
          <p:nvPr/>
        </p:nvSpPr>
        <p:spPr>
          <a:xfrm>
            <a:off x="3466532" y="4415050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F4F6045A-D09B-4A2D-A59C-62B7DD23CBC2}"/>
              </a:ext>
            </a:extLst>
          </p:cNvPr>
          <p:cNvSpPr/>
          <p:nvPr/>
        </p:nvSpPr>
        <p:spPr>
          <a:xfrm>
            <a:off x="4564039" y="6202907"/>
            <a:ext cx="457200" cy="457200"/>
          </a:xfrm>
          <a:prstGeom prst="flowChartConnector">
            <a:avLst/>
          </a:prstGeom>
          <a:solidFill>
            <a:srgbClr val="14B0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: 12 Pontas 6">
            <a:extLst>
              <a:ext uri="{FF2B5EF4-FFF2-40B4-BE49-F238E27FC236}">
                <a16:creationId xmlns:a16="http://schemas.microsoft.com/office/drawing/2014/main" id="{07BA03D6-FE27-4AB7-BCD8-C86A39578867}"/>
              </a:ext>
            </a:extLst>
          </p:cNvPr>
          <p:cNvSpPr/>
          <p:nvPr/>
        </p:nvSpPr>
        <p:spPr>
          <a:xfrm>
            <a:off x="4116292" y="2924033"/>
            <a:ext cx="3717523" cy="3439235"/>
          </a:xfrm>
          <a:prstGeom prst="star1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85333678-7AD4-4FA0-BBC0-3A69602E4678}"/>
              </a:ext>
            </a:extLst>
          </p:cNvPr>
          <p:cNvSpPr/>
          <p:nvPr/>
        </p:nvSpPr>
        <p:spPr>
          <a:xfrm>
            <a:off x="6793728" y="6238964"/>
            <a:ext cx="457200" cy="457200"/>
          </a:xfrm>
          <a:prstGeom prst="flowChartConnector">
            <a:avLst/>
          </a:prstGeom>
          <a:solidFill>
            <a:srgbClr val="7DC20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14225FD6-564D-4163-978B-75576905762F}"/>
              </a:ext>
            </a:extLst>
          </p:cNvPr>
          <p:cNvSpPr/>
          <p:nvPr/>
        </p:nvSpPr>
        <p:spPr>
          <a:xfrm>
            <a:off x="8026375" y="4415050"/>
            <a:ext cx="457200" cy="457200"/>
          </a:xfrm>
          <a:prstGeom prst="flowChartConnector">
            <a:avLst/>
          </a:prstGeom>
          <a:solidFill>
            <a:srgbClr val="BC7C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FFBAD4F-D3CF-4BB4-8946-7D7481358F8C}"/>
              </a:ext>
            </a:extLst>
          </p:cNvPr>
          <p:cNvSpPr/>
          <p:nvPr/>
        </p:nvSpPr>
        <p:spPr>
          <a:xfrm>
            <a:off x="6944408" y="2657901"/>
            <a:ext cx="457200" cy="457200"/>
          </a:xfrm>
          <a:prstGeom prst="flowChartConnector">
            <a:avLst/>
          </a:prstGeom>
          <a:solidFill>
            <a:srgbClr val="B84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32E24A-CC8A-4CB0-B394-8549B7086F1E}"/>
              </a:ext>
            </a:extLst>
          </p:cNvPr>
          <p:cNvSpPr txBox="1"/>
          <p:nvPr/>
        </p:nvSpPr>
        <p:spPr>
          <a:xfrm>
            <a:off x="1886603" y="2571874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Vermelho + Violeta</a:t>
            </a:r>
          </a:p>
          <a:p>
            <a:r>
              <a:rPr lang="pt-BR" sz="2000" b="1" dirty="0"/>
              <a:t>=Vermelho violeta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82E36C-2468-444F-BA54-F9E1DEA4A2EC}"/>
              </a:ext>
            </a:extLst>
          </p:cNvPr>
          <p:cNvSpPr txBox="1"/>
          <p:nvPr/>
        </p:nvSpPr>
        <p:spPr>
          <a:xfrm>
            <a:off x="7885383" y="2571874"/>
            <a:ext cx="2618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Laranja = Vermelho</a:t>
            </a:r>
          </a:p>
          <a:p>
            <a:r>
              <a:rPr lang="pt-BR" sz="2000" b="1" dirty="0"/>
              <a:t>=Vermelho laranja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57A511-55C4-4A2E-9F83-1FBD44E2E541}"/>
              </a:ext>
            </a:extLst>
          </p:cNvPr>
          <p:cNvSpPr txBox="1"/>
          <p:nvPr/>
        </p:nvSpPr>
        <p:spPr>
          <a:xfrm>
            <a:off x="8816453" y="4342747"/>
            <a:ext cx="247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Laranja = Amarelo</a:t>
            </a:r>
          </a:p>
          <a:p>
            <a:r>
              <a:rPr lang="pt-BR" sz="2000" b="1" dirty="0"/>
              <a:t>=Amarelo laranja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382B01-809E-45D1-BA91-1CFDCB37845D}"/>
              </a:ext>
            </a:extLst>
          </p:cNvPr>
          <p:cNvSpPr txBox="1"/>
          <p:nvPr/>
        </p:nvSpPr>
        <p:spPr>
          <a:xfrm>
            <a:off x="7513273" y="6113621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Verde = Amarelo</a:t>
            </a:r>
          </a:p>
          <a:p>
            <a:r>
              <a:rPr lang="pt-BR" sz="2000" b="1" dirty="0"/>
              <a:t>=Amarelo verde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E2B379-9DD5-46B5-A9B7-E187DB74F0BF}"/>
              </a:ext>
            </a:extLst>
          </p:cNvPr>
          <p:cNvSpPr txBox="1"/>
          <p:nvPr/>
        </p:nvSpPr>
        <p:spPr>
          <a:xfrm>
            <a:off x="676112" y="4289707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Violeta + Azul ciano </a:t>
            </a:r>
          </a:p>
          <a:p>
            <a:r>
              <a:rPr lang="pt-BR" sz="2000" b="1" dirty="0"/>
              <a:t>=Azul violeta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2A1202-F8CF-40BA-B288-ABB7C63BF0AE}"/>
              </a:ext>
            </a:extLst>
          </p:cNvPr>
          <p:cNvSpPr txBox="1"/>
          <p:nvPr/>
        </p:nvSpPr>
        <p:spPr>
          <a:xfrm>
            <a:off x="1894372" y="6017776"/>
            <a:ext cx="250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Azul ciano + verde</a:t>
            </a:r>
          </a:p>
          <a:p>
            <a:r>
              <a:rPr lang="pt-BR" sz="2000" b="1" dirty="0"/>
              <a:t>=Azul verde</a:t>
            </a:r>
          </a:p>
        </p:txBody>
      </p:sp>
    </p:spTree>
    <p:extLst>
      <p:ext uri="{BB962C8B-B14F-4D97-AF65-F5344CB8AC3E}">
        <p14:creationId xmlns:p14="http://schemas.microsoft.com/office/powerpoint/2010/main" val="81684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74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Arte Digital- Diagrama de cores primárias, secundárias e terciárias</vt:lpstr>
      <vt:lpstr>Primárias</vt:lpstr>
      <vt:lpstr>Secundárias</vt:lpstr>
      <vt:lpstr>Terciário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Digital- Diagrama de cores primárias, secundárias e terciárias</dc:title>
  <dc:creator>RAFAELA NASCIMENTO DE MORAES</dc:creator>
  <cp:lastModifiedBy>LAB4</cp:lastModifiedBy>
  <cp:revision>6</cp:revision>
  <dcterms:created xsi:type="dcterms:W3CDTF">2023-03-10T12:38:43Z</dcterms:created>
  <dcterms:modified xsi:type="dcterms:W3CDTF">2023-03-17T14:44:23Z</dcterms:modified>
</cp:coreProperties>
</file>