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1175F26-9B25-412F-8DAD-AB77E11A299C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4D45EAC-8DCC-4515-9246-7C491F42737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1446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5F26-9B25-412F-8DAD-AB77E11A299C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5EAC-8DCC-4515-9246-7C491F4273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73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5F26-9B25-412F-8DAD-AB77E11A299C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5EAC-8DCC-4515-9246-7C491F4273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291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228600"/>
            <a:ext cx="10955990" cy="677949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91" y="1025236"/>
            <a:ext cx="10955989" cy="51549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5F26-9B25-412F-8DAD-AB77E11A299C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5EAC-8DCC-4515-9246-7C491F4273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700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5F26-9B25-412F-8DAD-AB77E11A299C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5EAC-8DCC-4515-9246-7C491F42737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493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5F26-9B25-412F-8DAD-AB77E11A299C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5EAC-8DCC-4515-9246-7C491F4273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6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5F26-9B25-412F-8DAD-AB77E11A299C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5EAC-8DCC-4515-9246-7C491F4273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21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5F26-9B25-412F-8DAD-AB77E11A299C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5EAC-8DCC-4515-9246-7C491F4273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329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5F26-9B25-412F-8DAD-AB77E11A299C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5EAC-8DCC-4515-9246-7C491F4273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84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5F26-9B25-412F-8DAD-AB77E11A299C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5EAC-8DCC-4515-9246-7C491F4273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11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5F26-9B25-412F-8DAD-AB77E11A299C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5EAC-8DCC-4515-9246-7C491F4273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8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1175F26-9B25-412F-8DAD-AB77E11A299C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4D45EAC-8DCC-4515-9246-7C491F4273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865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pt-br/dotnet/csharp/programming-guide/classes-and-structs/auto-implemented-propertie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C4289-9012-EDA6-F499-D689F5C1EE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7200" dirty="0"/>
              <a:t>Exemplo Lâmpada – POO com C#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B7E2DA-F508-1ABD-DFC1-1B8D7F31F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SW-I – Prof. Anderson Vanin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0442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5808D-9F69-4CE7-CE16-EFA74F930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Atributos da Classe </a:t>
            </a:r>
            <a:r>
              <a:rPr lang="pt-BR" dirty="0" err="1"/>
              <a:t>Lampada</a:t>
            </a:r>
            <a:endParaRPr lang="pt-BR" dirty="0"/>
          </a:p>
        </p:txBody>
      </p:sp>
      <p:pic>
        <p:nvPicPr>
          <p:cNvPr id="4" name="Espaço Reservado para Conteúdo 4" descr="Uma imagem contendo Texto&#10;&#10;Descrição gerada automaticamente">
            <a:extLst>
              <a:ext uri="{FF2B5EF4-FFF2-40B4-BE49-F238E27FC236}">
                <a16:creationId xmlns:a16="http://schemas.microsoft.com/office/drawing/2014/main" id="{87F4D5EA-90DD-4084-DF29-E132ACFBA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" y="2082558"/>
            <a:ext cx="2874328" cy="346347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DCC0FDC-E269-422C-00FB-20CD22D2A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289" y="2082558"/>
            <a:ext cx="6397670" cy="337402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09FE5033-2677-67A7-6C84-DA915E0F459C}"/>
              </a:ext>
            </a:extLst>
          </p:cNvPr>
          <p:cNvSpPr/>
          <p:nvPr/>
        </p:nvSpPr>
        <p:spPr>
          <a:xfrm>
            <a:off x="238539" y="2647792"/>
            <a:ext cx="1470991" cy="12582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5C494B2C-9F8D-F1BA-4276-0E680367DE7E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1709530" y="3276935"/>
            <a:ext cx="2706759" cy="4926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EF74EF77-595D-7CA0-4CA5-B9991E3B3F68}"/>
              </a:ext>
            </a:extLst>
          </p:cNvPr>
          <p:cNvSpPr/>
          <p:nvPr/>
        </p:nvSpPr>
        <p:spPr>
          <a:xfrm>
            <a:off x="7881933" y="4607612"/>
            <a:ext cx="2027177" cy="4215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817CD09-7F8A-4966-A73D-ADDE9D78E428}"/>
              </a:ext>
            </a:extLst>
          </p:cNvPr>
          <p:cNvSpPr/>
          <p:nvPr/>
        </p:nvSpPr>
        <p:spPr>
          <a:xfrm>
            <a:off x="2892490" y="5515868"/>
            <a:ext cx="4049080" cy="1190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Propriedades </a:t>
            </a:r>
            <a:r>
              <a:rPr lang="pt-BR" b="1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autoimplementadas</a:t>
            </a:r>
            <a:endParaRPr lang="pt-BR" b="1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ctr"/>
            <a:r>
              <a:rPr lang="pt-BR" b="1" dirty="0">
                <a:solidFill>
                  <a:srgbClr val="161616"/>
                </a:solidFill>
                <a:latin typeface="Segoe UI" panose="020B0502040204020203" pitchFamily="34" charset="0"/>
                <a:hlinkClick r:id="rId4"/>
              </a:rPr>
              <a:t>link</a:t>
            </a:r>
            <a:endParaRPr lang="pt-BR" b="1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BEE3636-8A39-6F99-5B6B-099EF1EEA56E}"/>
              </a:ext>
            </a:extLst>
          </p:cNvPr>
          <p:cNvCxnSpPr>
            <a:cxnSpLocks/>
            <a:stCxn id="12" idx="3"/>
            <a:endCxn id="11" idx="2"/>
          </p:cNvCxnSpPr>
          <p:nvPr/>
        </p:nvCxnSpPr>
        <p:spPr>
          <a:xfrm flipV="1">
            <a:off x="6941570" y="5029199"/>
            <a:ext cx="1953952" cy="10820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548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EC2D90-847D-9BCD-DB3C-A5ED59C6F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Instância de um objeto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07760C-2E1E-8F60-0968-C114C1DBD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Com a classe </a:t>
            </a:r>
            <a:r>
              <a:rPr lang="pt-BR" sz="2400" b="1" i="1" dirty="0" err="1">
                <a:latin typeface="Consolas" panose="020B0609020204030204" pitchFamily="49" charset="0"/>
              </a:rPr>
              <a:t>Lampada</a:t>
            </a:r>
            <a:r>
              <a:rPr lang="pt-BR" sz="2400" dirty="0"/>
              <a:t> criada, podemos agora, no </a:t>
            </a:r>
            <a:r>
              <a:rPr lang="pt-BR" sz="2400" b="1" i="1" dirty="0" err="1">
                <a:latin typeface="Consolas" panose="020B0609020204030204" pitchFamily="49" charset="0"/>
              </a:rPr>
              <a:t>Program.cs</a:t>
            </a:r>
            <a:r>
              <a:rPr lang="pt-BR" sz="2400" i="1" dirty="0">
                <a:latin typeface="Consolas" panose="020B0609020204030204" pitchFamily="49" charset="0"/>
              </a:rPr>
              <a:t> </a:t>
            </a:r>
            <a:r>
              <a:rPr lang="pt-BR" sz="2400" dirty="0"/>
              <a:t>instanciar um objeto que utilizará os atributos e/ou métodos desta classe.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7AB0C56-947B-2ACA-7E0B-FDABFDC65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420" y="1926140"/>
            <a:ext cx="9129877" cy="4612109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B32030B-10A9-6EAE-90E5-9FDE73A0E5F4}"/>
              </a:ext>
            </a:extLst>
          </p:cNvPr>
          <p:cNvSpPr/>
          <p:nvPr/>
        </p:nvSpPr>
        <p:spPr>
          <a:xfrm>
            <a:off x="2753139" y="4271950"/>
            <a:ext cx="3737113" cy="3298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E9FD85C-4DC9-ECDA-02BD-A7CDE8CBDA59}"/>
              </a:ext>
            </a:extLst>
          </p:cNvPr>
          <p:cNvSpPr/>
          <p:nvPr/>
        </p:nvSpPr>
        <p:spPr>
          <a:xfrm>
            <a:off x="5817705" y="4795577"/>
            <a:ext cx="3803374" cy="1190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spc="10" dirty="0">
                <a:solidFill>
                  <a:schemeClr val="bg1"/>
                </a:solidFill>
                <a:latin typeface="Consolas" panose="020B0609020204030204" pitchFamily="49" charset="0"/>
              </a:rPr>
              <a:t>lamp1</a:t>
            </a:r>
            <a:r>
              <a:rPr lang="pt-BR" dirty="0"/>
              <a:t> será um novo objeto criado a partir da classe </a:t>
            </a:r>
            <a:r>
              <a:rPr lang="pt-BR" b="1" i="1" spc="10" dirty="0" err="1">
                <a:solidFill>
                  <a:schemeClr val="bg1"/>
                </a:solidFill>
                <a:latin typeface="Consolas" panose="020B0609020204030204" pitchFamily="49" charset="0"/>
              </a:rPr>
              <a:t>Lampada</a:t>
            </a:r>
            <a:r>
              <a:rPr lang="pt-BR" dirty="0"/>
              <a:t>.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A0ACA241-2A93-98DB-8301-DFC3DD1F1F2E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4094922" y="4569215"/>
            <a:ext cx="1722783" cy="8217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09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E88D5-A04E-5D0F-80AF-129FEA9A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Setando</a:t>
            </a:r>
            <a:r>
              <a:rPr lang="pt-BR" dirty="0"/>
              <a:t> valores para os atributos do objeto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BC9379-D4C4-4DF8-8B37-CC72892F0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Agora que temos um novo objeto criado, podemos atribuir alguns valores para os atributos deste objeto por meio do método </a:t>
            </a:r>
            <a:r>
              <a:rPr lang="pt-BR" sz="2400" dirty="0" err="1"/>
              <a:t>acessor</a:t>
            </a:r>
            <a:r>
              <a:rPr lang="pt-BR" sz="2400" dirty="0"/>
              <a:t> </a:t>
            </a:r>
            <a:r>
              <a:rPr lang="pt-BR" sz="2400" b="1" i="1" dirty="0">
                <a:latin typeface="Consolas" panose="020B0609020204030204" pitchFamily="49" charset="0"/>
              </a:rPr>
              <a:t>set;</a:t>
            </a:r>
            <a:r>
              <a:rPr lang="pt-BR" sz="2400" dirty="0"/>
              <a:t> que está </a:t>
            </a:r>
            <a:r>
              <a:rPr lang="pt-BR" sz="2400" dirty="0" err="1"/>
              <a:t>autoimplementado</a:t>
            </a:r>
            <a:r>
              <a:rPr lang="pt-BR" sz="2400" dirty="0"/>
              <a:t> nos atributos criados.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3DF2D9A-3842-91BC-0DE8-53BDB28B1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99" y="2375625"/>
            <a:ext cx="10477682" cy="403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51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74775-B0C8-25DB-4BE5-4C319F81D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Exibindo os valores no console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7D71F4-02FD-B4AB-DD61-B7AC437E8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Agora salve todos os arquivos e clique para executar.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EC6A667-EF02-4026-F745-608134B62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1" y="1154323"/>
            <a:ext cx="10955990" cy="237564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189EEDF-7607-901B-A83F-078E864B8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225" y="4714049"/>
            <a:ext cx="5613896" cy="121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45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20E58-CE0D-FB14-6AC3-299B041D2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EFBE4-2B04-2616-831C-A8A7B472E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Exibindo os valores no console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AA0847-5961-999F-C384-1B7C8F2E8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80DCF37-591F-411C-066E-70E0B74A9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1350885"/>
            <a:ext cx="8572500" cy="4829252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16125E2C-F081-0CBE-5532-56F81130D50B}"/>
              </a:ext>
            </a:extLst>
          </p:cNvPr>
          <p:cNvSpPr/>
          <p:nvPr/>
        </p:nvSpPr>
        <p:spPr>
          <a:xfrm>
            <a:off x="1857375" y="2052625"/>
            <a:ext cx="7419975" cy="11858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991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EFC14-B474-AEDF-4DAE-91D71FE5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Criando um novo objeto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E10B3C-88D1-5DF1-A92B-3C475E310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Podemos criar quantos objetos forem necessários a partir de uma Classe, basta modificar o nome do objeto e </a:t>
            </a:r>
            <a:r>
              <a:rPr lang="pt-BR" dirty="0" err="1"/>
              <a:t>setar</a:t>
            </a:r>
            <a:r>
              <a:rPr lang="pt-BR" dirty="0"/>
              <a:t> novos valores.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BA6FA02-A8ED-B39F-DD3A-FE4CE1C04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1" y="2147416"/>
            <a:ext cx="10873682" cy="403272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A3BA363-047E-F640-02B4-9FA8A284BB60}"/>
              </a:ext>
            </a:extLst>
          </p:cNvPr>
          <p:cNvSpPr/>
          <p:nvPr/>
        </p:nvSpPr>
        <p:spPr>
          <a:xfrm>
            <a:off x="1891444" y="3338500"/>
            <a:ext cx="6481031" cy="1805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117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22DF4-3F8E-A75D-8E2A-ABC9E252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Exibindo os valores no console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F81962-DABC-3F6B-24E0-D193B6A16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54A5F9A-98E4-E43E-E02D-63613B14C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" y="1465233"/>
            <a:ext cx="7820025" cy="5164167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CADBEEE-3DFA-90C3-413A-8A59AAD08908}"/>
              </a:ext>
            </a:extLst>
          </p:cNvPr>
          <p:cNvSpPr/>
          <p:nvPr/>
        </p:nvSpPr>
        <p:spPr>
          <a:xfrm>
            <a:off x="342899" y="2061256"/>
            <a:ext cx="6591301" cy="10534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533BA99-CFD1-6E22-CA6C-BF21D9F188D7}"/>
              </a:ext>
            </a:extLst>
          </p:cNvPr>
          <p:cNvSpPr/>
          <p:nvPr/>
        </p:nvSpPr>
        <p:spPr>
          <a:xfrm>
            <a:off x="7417308" y="802335"/>
            <a:ext cx="3803374" cy="1190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spc="10" dirty="0">
                <a:solidFill>
                  <a:schemeClr val="bg1"/>
                </a:solidFill>
                <a:latin typeface="Consolas" panose="020B0609020204030204" pitchFamily="49" charset="0"/>
              </a:rPr>
              <a:t>Objeto lamp1 e seus valores</a:t>
            </a:r>
            <a:endParaRPr lang="pt-BR" dirty="0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DB213A82-6849-ED98-3CBD-BFD982260636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972050" y="1397735"/>
            <a:ext cx="2445258" cy="6306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D9B4B5FB-4384-5701-B441-9F9AF83BEAA5}"/>
              </a:ext>
            </a:extLst>
          </p:cNvPr>
          <p:cNvSpPr/>
          <p:nvPr/>
        </p:nvSpPr>
        <p:spPr>
          <a:xfrm>
            <a:off x="342899" y="3102801"/>
            <a:ext cx="6591301" cy="10534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1EBD2D4-842B-93DC-3997-5E55199B1740}"/>
              </a:ext>
            </a:extLst>
          </p:cNvPr>
          <p:cNvSpPr/>
          <p:nvPr/>
        </p:nvSpPr>
        <p:spPr>
          <a:xfrm>
            <a:off x="7417308" y="1843880"/>
            <a:ext cx="3803374" cy="1190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spc="10" dirty="0">
                <a:solidFill>
                  <a:schemeClr val="bg1"/>
                </a:solidFill>
                <a:latin typeface="Consolas" panose="020B0609020204030204" pitchFamily="49" charset="0"/>
              </a:rPr>
              <a:t>Objeto lamp2 e seus valores</a:t>
            </a:r>
            <a:endParaRPr lang="pt-BR" dirty="0"/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CB90A0DE-8DD0-EB13-CA97-CD66FDE89C3F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972050" y="2439280"/>
            <a:ext cx="2445258" cy="6306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44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7219E-5826-9909-4884-DE08F9F0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Observações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A71F0D-CA4D-875D-3AE3-DD46CB377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/>
              <a:t>Neste exemplo fizemos acesso direto nos atributos de uma classe o que dependendo da situação não seria uma boa prática!</a:t>
            </a:r>
          </a:p>
          <a:p>
            <a:pPr marL="0" indent="0" algn="just">
              <a:buNone/>
            </a:pPr>
            <a:r>
              <a:rPr lang="pt-BR" sz="2400" dirty="0"/>
              <a:t>O ideal é usarmos o encapsulamento dos atributos (por exemplo colocando-os como privados - ) e para acessá-los utilizaremos os métodos desta classe.</a:t>
            </a:r>
          </a:p>
          <a:p>
            <a:pPr marL="0" indent="0" algn="just">
              <a:buNone/>
            </a:pPr>
            <a:r>
              <a:rPr lang="pt-BR" sz="2400" dirty="0"/>
              <a:t>O primeiro passo será o de modificar a visibilidade dos atributos para privado e depois criar os métodos que acessarão estes atributos.</a:t>
            </a:r>
          </a:p>
          <a:p>
            <a:pPr marL="0" indent="0" algn="just">
              <a:buNone/>
            </a:pPr>
            <a:r>
              <a:rPr lang="pt-BR" sz="2400" dirty="0"/>
              <a:t>Lembre-se: apesar dos atributos estarem como privados, apenas os métodos dentro desta classe poderão acessá-los não sendo mais possível, de fora da classe como fizemos, acessá-los diretamente.</a:t>
            </a:r>
          </a:p>
        </p:txBody>
      </p:sp>
    </p:spTree>
    <p:extLst>
      <p:ext uri="{BB962C8B-B14F-4D97-AF65-F5344CB8AC3E}">
        <p14:creationId xmlns:p14="http://schemas.microsoft.com/office/powerpoint/2010/main" val="1378019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5036C-69E4-A658-6273-42510DC7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Alterando a visibilidade dos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98095E-7156-007D-7738-83CBBC90B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0D75E4A-9FEA-3331-C7CB-E7B03CBA4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224" y="1025236"/>
            <a:ext cx="7570976" cy="548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33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30EA1-3BDF-FD49-A727-6AD98B8E5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EC141-9E6E-4461-63DB-D5467C122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Alterando a visibilidade dos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20D2FB-EDA2-615F-FBF1-3758E06E1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/>
              <a:t>Note que ao alterar a visibilidade dos atributos e retornar para o </a:t>
            </a:r>
            <a:r>
              <a:rPr lang="pt-BR" sz="2400" dirty="0" err="1"/>
              <a:t>Program.cs</a:t>
            </a:r>
            <a:r>
              <a:rPr lang="pt-BR" sz="2400" dirty="0"/>
              <a:t>, os atributos começam a apresentar um erro, mostrando que essa classe (</a:t>
            </a:r>
            <a:r>
              <a:rPr lang="pt-BR" sz="2400" dirty="0" err="1"/>
              <a:t>Program.cs</a:t>
            </a:r>
            <a:r>
              <a:rPr lang="pt-BR" sz="2400" dirty="0"/>
              <a:t>) não consegue mais acessar esses atributos.</a:t>
            </a:r>
          </a:p>
          <a:p>
            <a:pPr marL="0" indent="0" algn="just">
              <a:buNone/>
            </a:pPr>
            <a:r>
              <a:rPr lang="pt-BR" sz="2400" dirty="0"/>
              <a:t>Para acessá-los e </a:t>
            </a:r>
            <a:r>
              <a:rPr lang="pt-BR" sz="2400" dirty="0" err="1"/>
              <a:t>setar</a:t>
            </a:r>
            <a:r>
              <a:rPr lang="pt-BR" sz="2400" dirty="0"/>
              <a:t> um valor ou consultar um valor, iremos precisar construir um método para estas ações.</a:t>
            </a:r>
          </a:p>
        </p:txBody>
      </p:sp>
    </p:spTree>
    <p:extLst>
      <p:ext uri="{BB962C8B-B14F-4D97-AF65-F5344CB8AC3E}">
        <p14:creationId xmlns:p14="http://schemas.microsoft.com/office/powerpoint/2010/main" val="135569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89C80-494A-ADE8-AF5E-857110C63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Diagrama de 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DBE5EE-10EC-90EC-1C23-21EBAA928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4" descr="Uma imagem contendo Texto&#10;&#10;Descrição gerada automaticamente">
            <a:extLst>
              <a:ext uri="{FF2B5EF4-FFF2-40B4-BE49-F238E27FC236}">
                <a16:creationId xmlns:a16="http://schemas.microsoft.com/office/drawing/2014/main" id="{C540C81A-A1D2-5920-B222-E83309283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403" y="1624013"/>
            <a:ext cx="3662363" cy="441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09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D536E2-0B4E-C16E-5FCE-F808D60D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Criando o método para ligar a </a:t>
            </a:r>
            <a:r>
              <a:rPr lang="pt-BR" dirty="0" err="1"/>
              <a:t>lampada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6A0798-7D05-C244-3B14-C5E612842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1554E57-4055-378E-4BF1-7980F3208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833" y="960660"/>
            <a:ext cx="6351504" cy="566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74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66E08-EF0E-8BB4-C835-071EF3C1F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5FEF0-65C9-4C3D-334E-2EC6DCF59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Criando o método para desligar a </a:t>
            </a:r>
            <a:r>
              <a:rPr lang="pt-BR" dirty="0" err="1"/>
              <a:t>lampada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C07550-8C08-0D76-DC23-777CDE891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1FE61BE-1AB2-1081-7486-A51ECE32A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502" y="1954074"/>
            <a:ext cx="6988630" cy="387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797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AC375-8336-C413-B265-BD22DE79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Criando o método para verificar o status da </a:t>
            </a:r>
            <a:r>
              <a:rPr lang="pt-BR" sz="3200" dirty="0" err="1"/>
              <a:t>lampada</a:t>
            </a: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2E388A-B2D4-82C6-A387-F52F18ABE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DA8FC3-E4AE-CC6B-D620-7793A1665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72" y="1600084"/>
            <a:ext cx="6610255" cy="432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34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D1EBF-32B1-D12B-559B-8715366FD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Alterando o </a:t>
            </a:r>
            <a:r>
              <a:rPr lang="pt-BR" sz="3600" dirty="0" err="1"/>
              <a:t>Program.cs</a:t>
            </a:r>
            <a:r>
              <a:rPr lang="pt-BR" sz="3600" dirty="0"/>
              <a:t> para acessar os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AFAF6A-60F7-4E62-2D7C-1FC44FA7F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Limpe o código anterior para reescrevermos o código do </a:t>
            </a:r>
            <a:r>
              <a:rPr lang="pt-BR" dirty="0" err="1"/>
              <a:t>Program.cs</a:t>
            </a:r>
            <a:r>
              <a:rPr lang="pt-BR" dirty="0"/>
              <a:t> novamente, mas desta vez utilizando os métodos criados.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B3D112E-2F68-E681-E487-B1890D40A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25" y="1984337"/>
            <a:ext cx="10032099" cy="444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1A391-4179-4DFB-F574-68B283401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4331D-7DE5-C8CE-7E6E-F6D2922B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Alterando o </a:t>
            </a:r>
            <a:r>
              <a:rPr lang="pt-BR" sz="3600" dirty="0" err="1"/>
              <a:t>Program.cs</a:t>
            </a:r>
            <a:r>
              <a:rPr lang="pt-BR" sz="3600" dirty="0"/>
              <a:t> para acessar os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081331-1160-0ECE-9400-CC2805D28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Limpe o código anterior para reescrevermos o código do </a:t>
            </a:r>
            <a:r>
              <a:rPr lang="pt-BR" dirty="0" err="1"/>
              <a:t>Program.cs</a:t>
            </a:r>
            <a:r>
              <a:rPr lang="pt-BR" dirty="0"/>
              <a:t> novamente, mas desta vez utilizando os métodos criados.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C0ACA42-7439-1504-4759-532F0FE90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420" y="1664984"/>
            <a:ext cx="9468217" cy="496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9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C6B76-46A4-901F-6107-F2AAB0D9D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Execução com os métodos criados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BA48AD-6E14-AAEA-028F-75F71F85B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68FC193-ABC8-8AFF-3110-0D0CC7DDA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810" y="1512887"/>
            <a:ext cx="70675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8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10DBC-8AAE-F9DF-28FD-7B2B79C3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749828-C435-7446-AB69-D757A25AD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1 - Crie os métodos necessários para </a:t>
            </a:r>
            <a:r>
              <a:rPr lang="pt-BR" sz="2800" dirty="0" err="1"/>
              <a:t>setar</a:t>
            </a:r>
            <a:r>
              <a:rPr lang="pt-BR" sz="2800" dirty="0"/>
              <a:t> e visualizar os status dos atributos Potencia e Cor da classe </a:t>
            </a:r>
            <a:r>
              <a:rPr lang="pt-BR" sz="2800" dirty="0" err="1"/>
              <a:t>Lampada</a:t>
            </a:r>
            <a:r>
              <a:rPr lang="pt-B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7608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D8ACA-6DDA-6A2C-8BFD-D741F8819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B7D13-135B-6B53-FF69-95355742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2420F8-3E0F-387B-6216-FD15A66AB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2 - Crie um diagrama de Classe para o problema do avião apresentado abaixo e depois crie um projeto em C# para implementar este modelo.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0486181-A190-CACC-CCA4-F8F16A89F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003" y="2346995"/>
            <a:ext cx="4031164" cy="413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11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2BBBE-8566-CE3F-655B-A49ADDDD2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7901E-6D13-BFF4-9938-CF8DDDF60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5FF971-02ED-DBEC-C7FE-87BB995A4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3 - Crie um diagrama de Classe para o problema do banco apresentado abaixo e depois crie um projeto em C# para implementar este modelo.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45148A7-A283-EE48-62A8-081D75669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524" y="2419350"/>
            <a:ext cx="3643533" cy="41148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094B173-D51A-8473-C370-D0667A120E51}"/>
              </a:ext>
            </a:extLst>
          </p:cNvPr>
          <p:cNvSpPr txBox="1"/>
          <p:nvPr/>
        </p:nvSpPr>
        <p:spPr>
          <a:xfrm>
            <a:off x="5353051" y="2743199"/>
            <a:ext cx="54694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/>
              <a:t>Observação:</a:t>
            </a:r>
          </a:p>
          <a:p>
            <a:pPr algn="just"/>
            <a:r>
              <a:rPr lang="pt-BR" sz="2400" dirty="0"/>
              <a:t>Neste exercício não foram apresentados os possíveis métodos desta classe. Esta também será a sua tarefa. Pense: Quais seriam as possíveis ações que podem ser feitas em uma conta bancária? Um exemplo seria sacar .</a:t>
            </a:r>
          </a:p>
        </p:txBody>
      </p:sp>
      <p:pic>
        <p:nvPicPr>
          <p:cNvPr id="9" name="Imagem 8" descr="Ícone, Círculo&#10;&#10;Descrição gerada automaticamente">
            <a:extLst>
              <a:ext uri="{FF2B5EF4-FFF2-40B4-BE49-F238E27FC236}">
                <a16:creationId xmlns:a16="http://schemas.microsoft.com/office/drawing/2014/main" id="{AA763168-3127-057B-4703-E10058D33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140" y="5356514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54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DA4FC-336F-167F-8467-9E5E1FC0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Criando o projeto no VS Community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4872F9-7CA0-337E-5D2A-B65913736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2575784-63FA-360C-C63B-5887EAC6C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1" y="1560360"/>
            <a:ext cx="2964031" cy="420643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B58B2A9-1CF5-F94A-FA93-4E9B194A6D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72"/>
          <a:stretch/>
        </p:blipFill>
        <p:spPr>
          <a:xfrm>
            <a:off x="3284098" y="2196572"/>
            <a:ext cx="7681006" cy="329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90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FAF81-17F0-9B47-89FA-7CE7D29D6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041A6-45BD-4F23-97E7-C2BB331AD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Criando o projeto no VS Community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7141BD-DE59-5FAB-36A4-D278D6593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796DE39-39F7-F861-85CE-7589CCF8F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7" y="2179240"/>
            <a:ext cx="5713768" cy="348771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387074-3AAA-466F-4770-CD3593BB3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307" y="2986944"/>
            <a:ext cx="5191743" cy="202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0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B05F8-EA91-7CD7-425E-A83C7C9C7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D84D3D-5712-539E-AC6C-CAA8EC584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Criando o projeto no VS Community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D35A56-2C50-9B7A-C640-4229485CE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26DF70A-3C90-4B4A-61CC-A7CAE3868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1" y="2390639"/>
            <a:ext cx="6063934" cy="303196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180E770-00D7-8C19-7DDD-B51DB2BE8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694" y="2390638"/>
            <a:ext cx="4429681" cy="303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57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2F1B4-A03C-5521-ED04-192B0F90B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Criando a Classe </a:t>
            </a:r>
            <a:r>
              <a:rPr lang="pt-BR" dirty="0" err="1"/>
              <a:t>Lampada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DD33E4-D379-2506-E056-8EE77D81A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3F9359C-01DE-A2B3-94AF-4FFF6527A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553" y="906549"/>
            <a:ext cx="7184064" cy="5730314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CF996B2-589D-26AF-E0BC-72E919CD703D}"/>
              </a:ext>
            </a:extLst>
          </p:cNvPr>
          <p:cNvSpPr/>
          <p:nvPr/>
        </p:nvSpPr>
        <p:spPr>
          <a:xfrm>
            <a:off x="2676525" y="1914525"/>
            <a:ext cx="1504950" cy="1905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0EBDA5A-ACB5-C02B-820D-C2F55B98FED1}"/>
              </a:ext>
            </a:extLst>
          </p:cNvPr>
          <p:cNvSpPr/>
          <p:nvPr/>
        </p:nvSpPr>
        <p:spPr>
          <a:xfrm>
            <a:off x="5343525" y="3877063"/>
            <a:ext cx="1504950" cy="1905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C88C423-2901-0103-6CAF-AA9F65D7E033}"/>
              </a:ext>
            </a:extLst>
          </p:cNvPr>
          <p:cNvSpPr/>
          <p:nvPr/>
        </p:nvSpPr>
        <p:spPr>
          <a:xfrm>
            <a:off x="2050553" y="4534483"/>
            <a:ext cx="1504950" cy="1905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C1A5B4A-7431-3937-2BD5-1D57F64FA061}"/>
              </a:ext>
            </a:extLst>
          </p:cNvPr>
          <p:cNvSpPr/>
          <p:nvPr/>
        </p:nvSpPr>
        <p:spPr>
          <a:xfrm>
            <a:off x="164588" y="2440885"/>
            <a:ext cx="2556588" cy="677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Clique com o botão direito do mouse aqui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56F1D445-4BCA-D826-7DD5-147269C5168D}"/>
              </a:ext>
            </a:extLst>
          </p:cNvPr>
          <p:cNvCxnSpPr/>
          <p:nvPr/>
        </p:nvCxnSpPr>
        <p:spPr>
          <a:xfrm flipV="1">
            <a:off x="1483567" y="2009775"/>
            <a:ext cx="1192958" cy="4311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64FB70E6-305F-7668-20DA-651C241F4830}"/>
              </a:ext>
            </a:extLst>
          </p:cNvPr>
          <p:cNvSpPr/>
          <p:nvPr/>
        </p:nvSpPr>
        <p:spPr>
          <a:xfrm>
            <a:off x="8183681" y="2611947"/>
            <a:ext cx="2556588" cy="677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Selecione: Adicionar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739031DE-57F6-28BB-8B5B-D567B87BEFB0}"/>
              </a:ext>
            </a:extLst>
          </p:cNvPr>
          <p:cNvCxnSpPr>
            <a:cxnSpLocks/>
            <a:stCxn id="14" idx="2"/>
            <a:endCxn id="9" idx="3"/>
          </p:cNvCxnSpPr>
          <p:nvPr/>
        </p:nvCxnSpPr>
        <p:spPr>
          <a:xfrm flipH="1">
            <a:off x="6848475" y="3289896"/>
            <a:ext cx="2613500" cy="6824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0CA66222-EC8F-BD09-3027-D25E3EEA2CF1}"/>
              </a:ext>
            </a:extLst>
          </p:cNvPr>
          <p:cNvSpPr/>
          <p:nvPr/>
        </p:nvSpPr>
        <p:spPr>
          <a:xfrm>
            <a:off x="4845811" y="4878664"/>
            <a:ext cx="2556588" cy="677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Selecione: Novo Item..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8E78EBB7-DFA3-944B-BFBC-2B2EA4304DC6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3555503" y="4654730"/>
            <a:ext cx="1290308" cy="5629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94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4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2AE84-6524-7DA2-842C-D9C9C46C7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Criando a Classe </a:t>
            </a:r>
            <a:r>
              <a:rPr lang="pt-BR" dirty="0" err="1"/>
              <a:t>Lampada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F476869-B4B3-3EE2-42DA-E4B3FAE32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8CD95C6-387D-27D5-C6AB-E1D3F5F9D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906549"/>
            <a:ext cx="8028582" cy="556821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64FA89BC-2C65-B294-BE26-BCBC85E56065}"/>
              </a:ext>
            </a:extLst>
          </p:cNvPr>
          <p:cNvSpPr/>
          <p:nvPr/>
        </p:nvSpPr>
        <p:spPr>
          <a:xfrm>
            <a:off x="2759350" y="1416335"/>
            <a:ext cx="1564171" cy="352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50812E4-C63C-C588-BF32-417C4AFE5564}"/>
              </a:ext>
            </a:extLst>
          </p:cNvPr>
          <p:cNvSpPr/>
          <p:nvPr/>
        </p:nvSpPr>
        <p:spPr>
          <a:xfrm>
            <a:off x="8183681" y="2611947"/>
            <a:ext cx="2556588" cy="677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Deixe selecionado Classe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6851AF8E-45EE-BCFA-D78B-2B9D3B89B6DD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 flipV="1">
            <a:off x="4323521" y="1592750"/>
            <a:ext cx="3860160" cy="13581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786A5E0B-0E53-9E2E-4CB1-75BA2828CA94}"/>
              </a:ext>
            </a:extLst>
          </p:cNvPr>
          <p:cNvSpPr/>
          <p:nvPr/>
        </p:nvSpPr>
        <p:spPr>
          <a:xfrm>
            <a:off x="1748872" y="5945994"/>
            <a:ext cx="735912" cy="2341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538EED4-E3CE-27C0-1421-0879C235B98D}"/>
              </a:ext>
            </a:extLst>
          </p:cNvPr>
          <p:cNvSpPr/>
          <p:nvPr/>
        </p:nvSpPr>
        <p:spPr>
          <a:xfrm>
            <a:off x="6679004" y="4396042"/>
            <a:ext cx="4174526" cy="11400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Coloque o nome de sua Classe. Lembre-se de não omitir a extensão </a:t>
            </a:r>
            <a:r>
              <a:rPr lang="pt-BR" b="1" dirty="0">
                <a:solidFill>
                  <a:srgbClr val="FF0000"/>
                </a:solidFill>
                <a:highlight>
                  <a:srgbClr val="FFFF00"/>
                </a:highlight>
              </a:rPr>
              <a:t>.</a:t>
            </a:r>
            <a:r>
              <a:rPr lang="pt-BR" b="1" dirty="0" err="1">
                <a:solidFill>
                  <a:srgbClr val="FF0000"/>
                </a:solidFill>
                <a:highlight>
                  <a:srgbClr val="FFFF00"/>
                </a:highlight>
              </a:rPr>
              <a:t>cs</a:t>
            </a:r>
            <a:r>
              <a:rPr lang="pt-BR" b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pt-BR" dirty="0"/>
              <a:t>no final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249351F7-C517-CC4D-C995-4FD71789CB78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H="1">
            <a:off x="2484784" y="4966069"/>
            <a:ext cx="4194220" cy="10969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5A572ED9-47F1-6C80-4FAD-0244AA61D2D0}"/>
              </a:ext>
            </a:extLst>
          </p:cNvPr>
          <p:cNvSpPr/>
          <p:nvPr/>
        </p:nvSpPr>
        <p:spPr>
          <a:xfrm>
            <a:off x="7191729" y="6210376"/>
            <a:ext cx="735912" cy="2341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31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680B7-B480-BD06-3E78-0C555B07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Criando a Classe </a:t>
            </a:r>
            <a:r>
              <a:rPr lang="pt-BR" dirty="0" err="1"/>
              <a:t>Lampada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309D66-DF51-F410-C331-51B470EC4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EA14D36-0A96-2388-B31A-E916008BD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7" y="1602997"/>
            <a:ext cx="5395428" cy="335309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A173393-6566-B184-CC3B-1210008D9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371" y="1907573"/>
            <a:ext cx="4762209" cy="274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4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EABAE-716C-C4E7-CBD4-BB439758A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Ajustes iniciais da Classe </a:t>
            </a:r>
            <a:r>
              <a:rPr lang="pt-BR" dirty="0" err="1"/>
              <a:t>Lampada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573B5F-DA54-47FE-4D37-203902E95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7CF603A-DEC7-CEF5-B2D3-7E11DB418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1" y="1267433"/>
            <a:ext cx="6928754" cy="512875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D40DBB4-DA7C-2326-2F8C-4E6CBDDAD769}"/>
              </a:ext>
            </a:extLst>
          </p:cNvPr>
          <p:cNvSpPr/>
          <p:nvPr/>
        </p:nvSpPr>
        <p:spPr>
          <a:xfrm>
            <a:off x="2703443" y="4764827"/>
            <a:ext cx="983973" cy="352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6BE85E7-D0E5-E8E0-69E9-09E629F4233A}"/>
              </a:ext>
            </a:extLst>
          </p:cNvPr>
          <p:cNvSpPr/>
          <p:nvPr/>
        </p:nvSpPr>
        <p:spPr>
          <a:xfrm>
            <a:off x="6096000" y="4086878"/>
            <a:ext cx="3803374" cy="1190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Altere de </a:t>
            </a:r>
            <a:r>
              <a:rPr lang="pt-BR" dirty="0" err="1"/>
              <a:t>internal</a:t>
            </a:r>
            <a:r>
              <a:rPr lang="pt-BR" dirty="0"/>
              <a:t> para </a:t>
            </a:r>
            <a:r>
              <a:rPr lang="pt-BR" dirty="0" err="1"/>
              <a:t>public</a:t>
            </a:r>
            <a:endParaRPr lang="pt-BR" dirty="0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9CF28100-058A-C374-BA7B-C30ACA6EB3DF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3687416" y="4682278"/>
            <a:ext cx="2408584" cy="2589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277153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Exibir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Exibir</Template>
  <TotalTime>90</TotalTime>
  <Words>623</Words>
  <Application>Microsoft Office PowerPoint</Application>
  <PresentationFormat>Widescreen</PresentationFormat>
  <Paragraphs>63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Arial</vt:lpstr>
      <vt:lpstr>Century Schoolbook</vt:lpstr>
      <vt:lpstr>Consolas</vt:lpstr>
      <vt:lpstr>Segoe UI</vt:lpstr>
      <vt:lpstr>Wingdings 2</vt:lpstr>
      <vt:lpstr>Exibir</vt:lpstr>
      <vt:lpstr>Exemplo Lâmpada – POO com C#</vt:lpstr>
      <vt:lpstr>Diagrama de Classe</vt:lpstr>
      <vt:lpstr>Criando o projeto no VS Community</vt:lpstr>
      <vt:lpstr>Criando o projeto no VS Community</vt:lpstr>
      <vt:lpstr>Criando o projeto no VS Community</vt:lpstr>
      <vt:lpstr>Criando a Classe Lampada</vt:lpstr>
      <vt:lpstr>Criando a Classe Lampada</vt:lpstr>
      <vt:lpstr>Criando a Classe Lampada</vt:lpstr>
      <vt:lpstr>Ajustes iniciais da Classe Lampada</vt:lpstr>
      <vt:lpstr>Atributos da Classe Lampada</vt:lpstr>
      <vt:lpstr>Instância de um objeto</vt:lpstr>
      <vt:lpstr>Setando valores para os atributos do objeto</vt:lpstr>
      <vt:lpstr>Exibindo os valores no console</vt:lpstr>
      <vt:lpstr>Exibindo os valores no console</vt:lpstr>
      <vt:lpstr>Criando um novo objeto</vt:lpstr>
      <vt:lpstr>Exibindo os valores no console</vt:lpstr>
      <vt:lpstr>Observações</vt:lpstr>
      <vt:lpstr>Alterando a visibilidade dos atributos</vt:lpstr>
      <vt:lpstr>Alterando a visibilidade dos atributos</vt:lpstr>
      <vt:lpstr>Criando o método para ligar a lampada</vt:lpstr>
      <vt:lpstr>Criando o método para desligar a lampada</vt:lpstr>
      <vt:lpstr>Criando o método para verificar o status da lampada</vt:lpstr>
      <vt:lpstr>Alterando o Program.cs para acessar os métodos</vt:lpstr>
      <vt:lpstr>Alterando o Program.cs para acessar os métodos</vt:lpstr>
      <vt:lpstr>Execução com os métodos criados</vt:lpstr>
      <vt:lpstr>Exercícios</vt:lpstr>
      <vt:lpstr>Exercícios</vt:lpstr>
      <vt:lpstr>Exercícios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Exemplo Lâmpada – POO com C#</dc:title>
  <dc:creator>ANDERSON SILVA VANIN</dc:creator>
  <cp:lastModifiedBy>ANDERSON SILVA VANIN</cp:lastModifiedBy>
  <cp:revision>4</cp:revision>
  <dcterms:created xsi:type="dcterms:W3CDTF">2024-02-28T21:39:14Z</dcterms:created>
  <dcterms:modified xsi:type="dcterms:W3CDTF">2024-02-28T23:09:53Z</dcterms:modified>
</cp:coreProperties>
</file>