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F8"/>
    <a:srgbClr val="660066"/>
    <a:srgbClr val="E81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756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398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57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421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84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19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02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52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0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77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181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4C287-3245-44E8-A90D-6325F922CADE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6CDD-8B59-40B1-BEF7-9CAF50EC5A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IEFP</a:t>
            </a:r>
            <a:endParaRPr lang="pt-PT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Guarda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7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20050533">
            <a:off x="5913314" y="3949950"/>
            <a:ext cx="156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Fundo diferente</a:t>
            </a:r>
            <a:endParaRPr lang="pt-P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0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200" dirty="0" smtClean="0"/>
              <a:t> </a:t>
            </a:r>
            <a:r>
              <a:rPr lang="pt-PT" sz="4200" dirty="0" smtClean="0">
                <a:solidFill>
                  <a:srgbClr val="FF0000"/>
                </a:solidFill>
              </a:rPr>
              <a:t>“Por que viver </a:t>
            </a:r>
            <a:r>
              <a:rPr lang="pt-PT" sz="4200" dirty="0" smtClean="0">
                <a:solidFill>
                  <a:srgbClr val="00B050"/>
                </a:solidFill>
              </a:rPr>
              <a:t>em preto e </a:t>
            </a:r>
            <a:r>
              <a:rPr lang="pt-PT" sz="4200" dirty="0" smtClean="0">
                <a:solidFill>
                  <a:srgbClr val="FFC000"/>
                </a:solidFill>
              </a:rPr>
              <a:t>branco num </a:t>
            </a:r>
            <a:r>
              <a:rPr lang="pt-PT" sz="4200" dirty="0" smtClean="0">
                <a:solidFill>
                  <a:srgbClr val="E818A3"/>
                </a:solidFill>
              </a:rPr>
              <a:t>mundo colorido?”. </a:t>
            </a:r>
            <a:endParaRPr lang="pt-PT" sz="4200" dirty="0">
              <a:solidFill>
                <a:srgbClr val="E818A3"/>
              </a:solidFill>
            </a:endParaRPr>
          </a:p>
        </p:txBody>
      </p:sp>
      <p:pic>
        <p:nvPicPr>
          <p:cNvPr id="6" name="Marcador de Posição de Conteúdo 5" descr="o &lt;strong&gt;mundo&lt;/strong&gt; ideal. | Hipervitaminose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20" y="2150009"/>
            <a:ext cx="5369272" cy="3980968"/>
          </a:xfrm>
        </p:spPr>
      </p:pic>
    </p:spTree>
    <p:extLst>
      <p:ext uri="{BB962C8B-B14F-4D97-AF65-F5344CB8AC3E}">
        <p14:creationId xmlns:p14="http://schemas.microsoft.com/office/powerpoint/2010/main" val="20192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000" dirty="0" smtClean="0">
                <a:latin typeface="Arial Rounded MT Bold" panose="020F0704030504030204" pitchFamily="34" charset="0"/>
              </a:rPr>
              <a:t>O mar é tão lindo</a:t>
            </a:r>
            <a:endParaRPr lang="pt-PT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 verão é fantástico para desfrutar das praias de Portugal, principalmente no Algarve.”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32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660066"/>
                </a:solidFill>
                <a:latin typeface="Arial Narrow" panose="020B0606020202030204" pitchFamily="34" charset="0"/>
              </a:rPr>
              <a:t> ”Onde existe preservação da natureza, existe futuro.” 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5" name="Coração 4"/>
          <p:cNvSpPr/>
          <p:nvPr/>
        </p:nvSpPr>
        <p:spPr>
          <a:xfrm>
            <a:off x="2893102" y="1690688"/>
            <a:ext cx="6640643" cy="4934964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3AEF8"/>
                </a:solidFill>
              </a:rPr>
              <a:t> </a:t>
            </a:r>
            <a:r>
              <a:rPr lang="pt-PT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A natureza depende de nós! </a:t>
            </a:r>
            <a:endParaRPr lang="pt-PT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</Words>
  <Application>Microsoft Office PowerPoint</Application>
  <PresentationFormat>Ecrã Panorâmico</PresentationFormat>
  <Paragraphs>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Arial Rounded MT Bold</vt:lpstr>
      <vt:lpstr>Baskerville Old Face</vt:lpstr>
      <vt:lpstr>Calibri</vt:lpstr>
      <vt:lpstr>Calibri Light</vt:lpstr>
      <vt:lpstr>Tema do Office</vt:lpstr>
      <vt:lpstr>IEFP</vt:lpstr>
      <vt:lpstr>Apresentação do PowerPoint</vt:lpstr>
      <vt:lpstr> “Por que viver em preto e branco num mundo colorido?”. </vt:lpstr>
      <vt:lpstr>O mar é tão lindo</vt:lpstr>
      <vt:lpstr> ”Onde existe preservação da natureza, existe futuro.”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21</cp:revision>
  <dcterms:created xsi:type="dcterms:W3CDTF">2018-03-06T09:06:34Z</dcterms:created>
  <dcterms:modified xsi:type="dcterms:W3CDTF">2018-03-06T11:15:55Z</dcterms:modified>
</cp:coreProperties>
</file>