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8"/>
  </p:notesMasterIdLst>
  <p:sldIdLst>
    <p:sldId id="264" r:id="rId2"/>
    <p:sldId id="259" r:id="rId3"/>
    <p:sldId id="271" r:id="rId4"/>
    <p:sldId id="270" r:id="rId5"/>
    <p:sldId id="269" r:id="rId6"/>
    <p:sldId id="268" r:id="rId7"/>
    <p:sldId id="267" r:id="rId8"/>
    <p:sldId id="257" r:id="rId9"/>
    <p:sldId id="266" r:id="rId10"/>
    <p:sldId id="261" r:id="rId11"/>
    <p:sldId id="260" r:id="rId12"/>
    <p:sldId id="258" r:id="rId13"/>
    <p:sldId id="263" r:id="rId14"/>
    <p:sldId id="265" r:id="rId15"/>
    <p:sldId id="262" r:id="rId16"/>
    <p:sldId id="272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29C9E-C1FE-41F4-9F51-AB9B4539957A}" type="datetimeFigureOut">
              <a:rPr lang="pt-PT" smtClean="0"/>
              <a:t>01/03/2018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B0203-D301-4A9C-A7CD-9B66CEEFB0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1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B0C4-8A2C-4618-88F8-6406603FF40B}" type="datetime1">
              <a:rPr lang="pt-PT" smtClean="0"/>
              <a:t>01/03/2018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27C6-3C3B-46DD-80BA-A3050B8C6BC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21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0A49-AEE9-4DFF-A058-41BEB9EBD869}" type="datetime1">
              <a:rPr lang="pt-PT" smtClean="0"/>
              <a:t>01/03/2018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27C6-3C3B-46DD-80BA-A3050B8C6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917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68187-8118-4C7D-A705-572670A14A7E}" type="datetime1">
              <a:rPr lang="pt-PT" smtClean="0"/>
              <a:t>01/03/2018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27C6-3C3B-46DD-80BA-A3050B8C6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036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080F-FC39-4284-8E72-6D3130B7B2FE}" type="datetime1">
              <a:rPr lang="pt-PT" smtClean="0"/>
              <a:t>01/03/2018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27C6-3C3B-46DD-80BA-A3050B8C6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8752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22CF-CCD2-47D1-BAB6-31E4448FAB19}" type="datetime1">
              <a:rPr lang="pt-PT" smtClean="0"/>
              <a:t>01/03/2018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27C6-3C3B-46DD-80BA-A3050B8C6BC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211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7203-EE60-46A1-9EEE-A0E07E36477C}" type="datetime1">
              <a:rPr lang="pt-PT" smtClean="0"/>
              <a:t>01/03/2018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27C6-3C3B-46DD-80BA-A3050B8C6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146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3B0C-86DC-4859-9608-274BD4B39306}" type="datetime1">
              <a:rPr lang="pt-PT" smtClean="0"/>
              <a:t>01/03/2018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27C6-3C3B-46DD-80BA-A3050B8C6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2703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0333-01C5-4CF9-9ED2-7109FF5819C8}" type="datetime1">
              <a:rPr lang="pt-PT" smtClean="0"/>
              <a:t>01/03/2018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27C6-3C3B-46DD-80BA-A3050B8C6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3889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CDF3-70A9-41BB-B77D-2B4B1E1CEDAE}" type="datetime1">
              <a:rPr lang="pt-PT" smtClean="0"/>
              <a:t>01/03/2018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27C6-3C3B-46DD-80BA-A3050B8C6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128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17B5EF-3185-410C-BEB5-185746B16F58}" type="datetime1">
              <a:rPr lang="pt-PT" smtClean="0"/>
              <a:t>01/03/2018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4927C6-3C3B-46DD-80BA-A3050B8C6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94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809D-11A7-41E5-8F0D-EDC4609C23AA}" type="datetime1">
              <a:rPr lang="pt-PT" smtClean="0"/>
              <a:t>01/03/2018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27C6-3C3B-46DD-80BA-A3050B8C6B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5694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CF8EE3-838D-4C22-8141-4112BDC57BB7}" type="datetime1">
              <a:rPr lang="pt-PT" smtClean="0"/>
              <a:t>01/03/2018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4927C6-3C3B-46DD-80BA-A3050B8C6BC6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70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pt-pt.facebook.com/acasota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smtClean="0"/>
              <a:t>Carolina Manso</a:t>
            </a:r>
            <a:endParaRPr lang="pt-PT" b="1" dirty="0"/>
          </a:p>
        </p:txBody>
      </p:sp>
      <p:pic>
        <p:nvPicPr>
          <p:cNvPr id="10242" name="Picture 2" descr="A imagem pode conter: uma ou mais pessoas, gato e interior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748" y="2196742"/>
            <a:ext cx="4871803" cy="336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27C6-3C3B-46DD-80BA-A3050B8C6BC6}" type="slidenum">
              <a:rPr lang="pt-PT" smtClean="0"/>
              <a:t>0</a:t>
            </a:fld>
            <a:endParaRPr lang="pt-PT"/>
          </a:p>
        </p:txBody>
      </p:sp>
      <p:sp>
        <p:nvSpPr>
          <p:cNvPr id="3" name="Oval 2"/>
          <p:cNvSpPr/>
          <p:nvPr/>
        </p:nvSpPr>
        <p:spPr>
          <a:xfrm>
            <a:off x="789709" y="5389418"/>
            <a:ext cx="2147455" cy="78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39 Anos</a:t>
            </a:r>
            <a:endParaRPr lang="pt-P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917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25BF-B1A1-4469-8769-C2BC94B5FB9C}" type="datetime1">
              <a:rPr lang="pt-PT" smtClean="0"/>
              <a:t>01/03/2018</a:t>
            </a:fld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27C6-3C3B-46DD-80BA-A3050B8C6BC6}" type="slidenum">
              <a:rPr lang="pt-PT" smtClean="0"/>
              <a:t>9</a:t>
            </a:fld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4294967295"/>
          </p:nvPr>
        </p:nvSpPr>
        <p:spPr>
          <a:xfrm>
            <a:off x="1" y="0"/>
            <a:ext cx="12192000" cy="6325849"/>
          </a:xfrm>
        </p:spPr>
        <p:txBody>
          <a:bodyPr>
            <a:normAutofit/>
          </a:bodyPr>
          <a:lstStyle/>
          <a:p>
            <a:endParaRPr lang="pt-PT" sz="3600" dirty="0" smtClean="0"/>
          </a:p>
          <a:p>
            <a:r>
              <a:rPr lang="pt-PT" sz="3600" dirty="0" smtClean="0"/>
              <a:t>“</a:t>
            </a:r>
            <a:r>
              <a:rPr lang="pt-PT" sz="3600" dirty="0"/>
              <a:t>A Casota” é uma Associação de </a:t>
            </a:r>
            <a:r>
              <a:rPr lang="pt-PT" sz="3600" dirty="0" smtClean="0"/>
              <a:t>proteção </a:t>
            </a:r>
            <a:r>
              <a:rPr lang="pt-PT" sz="3600" dirty="0"/>
              <a:t>animal com sede </a:t>
            </a:r>
            <a:r>
              <a:rPr lang="pt-PT" sz="3600" dirty="0" smtClean="0"/>
              <a:t>na </a:t>
            </a:r>
            <a:r>
              <a:rPr lang="pt-PT" sz="3600" dirty="0"/>
              <a:t>cidade da </a:t>
            </a:r>
            <a:r>
              <a:rPr lang="pt-PT" sz="3600" dirty="0" smtClean="0"/>
              <a:t>Guarda.</a:t>
            </a:r>
            <a:endParaRPr lang="pt-PT" sz="3600" dirty="0"/>
          </a:p>
        </p:txBody>
      </p:sp>
      <p:pic>
        <p:nvPicPr>
          <p:cNvPr id="6146" name="Picture 2" descr="Resultado de imagem para animais abandonad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551" y="2698847"/>
            <a:ext cx="4735000" cy="290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72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369127" y="568037"/>
            <a:ext cx="69826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PT" b="0" i="0" dirty="0" smtClean="0">
              <a:solidFill>
                <a:srgbClr val="1D2129"/>
              </a:solidFill>
              <a:effectLst/>
              <a:latin typeface="Arial Black" panose="020B0A04020102020204" pitchFamily="34" charset="0"/>
            </a:endParaRPr>
          </a:p>
          <a:p>
            <a:r>
              <a:rPr lang="pt-PT" sz="3600" b="0" i="0" dirty="0" smtClean="0">
                <a:solidFill>
                  <a:srgbClr val="1D2129"/>
                </a:solidFill>
                <a:effectLst/>
                <a:latin typeface="Arial Black" panose="020B0A04020102020204" pitchFamily="34" charset="0"/>
              </a:rPr>
              <a:t>Missão:</a:t>
            </a:r>
          </a:p>
          <a:p>
            <a:endParaRPr lang="pt-PT" b="0" i="0" dirty="0" smtClean="0">
              <a:solidFill>
                <a:srgbClr val="1D2129"/>
              </a:solidFill>
              <a:effectLst/>
              <a:latin typeface="Arial Black" panose="020B0A04020102020204" pitchFamily="34" charset="0"/>
            </a:endParaRPr>
          </a:p>
          <a:p>
            <a:r>
              <a:rPr lang="pt-PT" sz="2800" b="0" i="0" dirty="0" smtClean="0">
                <a:solidFill>
                  <a:srgbClr val="1D21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Prestar auxilio a animais abandonados e errantes.</a:t>
            </a:r>
            <a:endParaRPr lang="pt-PT" sz="2800" b="0" i="0" dirty="0">
              <a:solidFill>
                <a:srgbClr val="1D21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Resultado de imagem para animais abandonad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018" y="3020291"/>
            <a:ext cx="4738255" cy="250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BD6A-B7DA-43D6-ADBD-4FE86335513F}" type="datetime1">
              <a:rPr lang="pt-PT" smtClean="0"/>
              <a:t>01/03/2018</a:t>
            </a:fld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27C6-3C3B-46DD-80BA-A3050B8C6BC6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707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>
                <a:latin typeface="Arial Black" panose="020B0A04020102020204" pitchFamily="34" charset="0"/>
              </a:rPr>
              <a:t>Recuperamos animais</a:t>
            </a:r>
            <a:endParaRPr lang="pt-PT" dirty="0">
              <a:latin typeface="Arial Black" panose="020B0A04020102020204" pitchFamily="34" charset="0"/>
            </a:endParaRPr>
          </a:p>
        </p:txBody>
      </p:sp>
      <p:pic>
        <p:nvPicPr>
          <p:cNvPr id="5124" name="Picture 4" descr="Resultado de imagem para animais abandonados antes e depoi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9" y="2535382"/>
            <a:ext cx="4391891" cy="237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Posição d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0000-BCE4-486B-8FED-7D3477D2485B}" type="datetime1">
              <a:rPr lang="pt-PT" smtClean="0"/>
              <a:t>01/03/2018</a:t>
            </a:fld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27C6-3C3B-46DD-80BA-A3050B8C6BC6}" type="slidenum">
              <a:rPr lang="pt-PT" smtClean="0"/>
              <a:t>11</a:t>
            </a:fld>
            <a:endParaRPr lang="pt-PT"/>
          </a:p>
        </p:txBody>
      </p:sp>
      <p:sp>
        <p:nvSpPr>
          <p:cNvPr id="6" name="Retângulo 5"/>
          <p:cNvSpPr/>
          <p:nvPr/>
        </p:nvSpPr>
        <p:spPr>
          <a:xfrm>
            <a:off x="3103418" y="5153891"/>
            <a:ext cx="1870364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ANTES</a:t>
            </a:r>
            <a:endParaRPr lang="pt-P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816436" y="5195455"/>
            <a:ext cx="1828800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DEPOIS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5469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1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>
                <a:latin typeface="Arial Black" panose="020B0A04020102020204" pitchFamily="34" charset="0"/>
              </a:rPr>
              <a:t>Fazemos campanhas </a:t>
            </a:r>
            <a:endParaRPr lang="pt-PT" dirty="0">
              <a:latin typeface="Arial Black" panose="020B0A04020102020204" pitchFamily="34" charset="0"/>
            </a:endParaRPr>
          </a:p>
        </p:txBody>
      </p:sp>
      <p:pic>
        <p:nvPicPr>
          <p:cNvPr id="9218" name="Picture 2" descr="A imagem pode conter: 3 pessoas, pessoas a sorrir, pessoas em pé"/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63" y="2313709"/>
            <a:ext cx="4160679" cy="3210394"/>
          </a:xfrm>
          <a:prstGeom prst="rect">
            <a:avLst/>
          </a:prstGeom>
          <a:solidFill>
            <a:srgbClr val="FF0000">
              <a:alpha val="88000"/>
            </a:srgbClr>
          </a:solidFill>
          <a:effectLst>
            <a:glow rad="596900">
              <a:schemeClr val="accent2">
                <a:satMod val="175000"/>
                <a:alpha val="36000"/>
              </a:schemeClr>
            </a:glow>
            <a:outerShdw dist="3810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8" name="Marcador de Posição d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3145-43CD-4325-AE6C-E407D41DA3D5}" type="datetime1">
              <a:rPr lang="pt-PT" smtClean="0"/>
              <a:t>01/03/2018</a:t>
            </a:fld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27C6-3C3B-46DD-80BA-A3050B8C6BC6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467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6600" dirty="0" smtClean="0">
                <a:latin typeface="Arial Rounded MT Bold" panose="020F0704030504030204" pitchFamily="34" charset="0"/>
              </a:rPr>
              <a:t>Lema</a:t>
            </a:r>
            <a:endParaRPr lang="pt-PT" sz="6600" dirty="0">
              <a:latin typeface="Arial Rounded MT Bold" panose="020F0704030504030204" pitchFamily="34" charset="0"/>
            </a:endParaRPr>
          </a:p>
        </p:txBody>
      </p:sp>
      <p:sp>
        <p:nvSpPr>
          <p:cNvPr id="9" name="Marcador de Posição de Conteúdo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080F-FC39-4284-8E72-6D3130B7B2FE}" type="datetime1">
              <a:rPr lang="pt-PT" smtClean="0"/>
              <a:t>01/03/2018</a:t>
            </a:fld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27C6-3C3B-46DD-80BA-A3050B8C6BC6}" type="slidenum">
              <a:rPr lang="pt-PT" smtClean="0"/>
              <a:t>13</a:t>
            </a:fld>
            <a:endParaRPr lang="pt-PT"/>
          </a:p>
        </p:txBody>
      </p:sp>
      <p:pic>
        <p:nvPicPr>
          <p:cNvPr id="11268" name="Picture 4" descr="Resultado de imagem para animais são nossos amig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3" t="9375" r="19633" b="12121"/>
          <a:stretch/>
        </p:blipFill>
        <p:spPr bwMode="auto">
          <a:xfrm>
            <a:off x="1439057" y="2290941"/>
            <a:ext cx="3931902" cy="306054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 h="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Resultado de imagem para frases os animais são nossos amigo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128602"/>
            <a:ext cx="4467069" cy="351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958A-FD4D-4D5E-A1FB-8F7AA1C00288}" type="datetime1">
              <a:rPr lang="pt-PT" smtClean="0"/>
              <a:t>01/03/2018</a:t>
            </a:fld>
            <a:endParaRPr lang="pt-PT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27C6-3C3B-46DD-80BA-A3050B8C6BC6}" type="slidenum">
              <a:rPr lang="pt-PT" smtClean="0"/>
              <a:t>14</a:t>
            </a:fld>
            <a:endParaRPr lang="pt-PT"/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7456" y="942109"/>
            <a:ext cx="7398326" cy="459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Resultado de imagem para precisamos de voluntari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696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7200" dirty="0" smtClean="0">
                <a:latin typeface="Berlin Sans FB Demi" panose="020E0802020502020306" pitchFamily="34" charset="0"/>
              </a:rPr>
              <a:t>Obrigada</a:t>
            </a:r>
            <a:endParaRPr lang="pt-PT" sz="7200" dirty="0">
              <a:latin typeface="Berlin Sans FB Demi" panose="020E0802020502020306" pitchFamily="34" charset="0"/>
            </a:endParaRPr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217" y="2313709"/>
            <a:ext cx="3837710" cy="3449782"/>
          </a:xfrm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080F-FC39-4284-8E72-6D3130B7B2FE}" type="datetime1">
              <a:rPr lang="pt-PT" smtClean="0"/>
              <a:t>01/03/2018</a:t>
            </a:fld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27C6-3C3B-46DD-80BA-A3050B8C6BC6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18262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FB08-693F-4A02-B6D3-88DE52087B4C}" type="datetime1">
              <a:rPr lang="pt-PT" smtClean="0"/>
              <a:t>01/03/2018</a:t>
            </a:fld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27C6-3C3B-46DD-80BA-A3050B8C6BC6}" type="slidenum">
              <a:rPr lang="pt-PT" smtClean="0"/>
              <a:t>1</a:t>
            </a:fld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4294967295"/>
          </p:nvPr>
        </p:nvSpPr>
        <p:spPr>
          <a:xfrm>
            <a:off x="0" y="1"/>
            <a:ext cx="12192000" cy="6310858"/>
          </a:xfrm>
        </p:spPr>
        <p:txBody>
          <a:bodyPr/>
          <a:lstStyle/>
          <a:p>
            <a:endParaRPr lang="pt-PT" sz="2800" dirty="0" smtClean="0">
              <a:latin typeface="Arial Black" panose="020B0A04020102020204" pitchFamily="34" charset="0"/>
            </a:endParaRPr>
          </a:p>
          <a:p>
            <a:pPr algn="ctr"/>
            <a:r>
              <a:rPr lang="pt-PT" sz="2800" dirty="0" smtClean="0">
                <a:latin typeface="Arial Black" panose="020B0A04020102020204" pitchFamily="34" charset="0"/>
              </a:rPr>
              <a:t>Sou da Guarda, a cidade mais alta de Portugal.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2052" name="Picture 4" descr="Resultado de imagem para Guarda cid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131" y="2278504"/>
            <a:ext cx="5681272" cy="319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42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7200" dirty="0" smtClean="0">
                <a:latin typeface="Berlin Sans FB" panose="020E0602020502020306" pitchFamily="34" charset="0"/>
              </a:rPr>
              <a:t>Sou solteira</a:t>
            </a:r>
            <a:endParaRPr lang="pt-PT" sz="7200" dirty="0">
              <a:latin typeface="Berlin Sans FB" panose="020E0602020502020306" pitchFamily="34" charset="0"/>
            </a:endParaRPr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74" y="2064327"/>
            <a:ext cx="4475017" cy="3934691"/>
          </a:xfrm>
        </p:spPr>
      </p:pic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CDF3-70A9-41BB-B77D-2B4B1E1CEDAE}" type="datetime1">
              <a:rPr lang="pt-PT" smtClean="0"/>
              <a:t>01/03/2018</a:t>
            </a:fld>
            <a:endParaRPr lang="pt-PT"/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27C6-3C3B-46DD-80BA-A3050B8C6BC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698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>
                <a:latin typeface="Arial Rounded MT Bold" panose="020F0704030504030204" pitchFamily="34" charset="0"/>
              </a:rPr>
              <a:t>Estudei e vivi em Lisboa</a:t>
            </a:r>
            <a:endParaRPr lang="pt-PT" dirty="0">
              <a:latin typeface="Arial Rounded MT Bold" panose="020F0704030504030204" pitchFamily="34" charset="0"/>
            </a:endParaRPr>
          </a:p>
        </p:txBody>
      </p:sp>
      <p:pic>
        <p:nvPicPr>
          <p:cNvPr id="7" name="Marcador de Posição de Conteúdo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21527"/>
            <a:ext cx="4001193" cy="2452255"/>
          </a:xfrm>
        </p:spPr>
      </p:pic>
      <p:pic>
        <p:nvPicPr>
          <p:cNvPr id="9" name="Marcador de Posição de Conteúdo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21526"/>
            <a:ext cx="5059679" cy="2452255"/>
          </a:xfrm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080F-FC39-4284-8E72-6D3130B7B2FE}" type="datetime1">
              <a:rPr lang="pt-PT" smtClean="0"/>
              <a:t>01/03/2018</a:t>
            </a:fld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27C6-3C3B-46DD-80BA-A3050B8C6BC6}" type="slidenum">
              <a:rPr lang="pt-PT" smtClean="0"/>
              <a:t>3</a:t>
            </a:fld>
            <a:endParaRPr lang="pt-PT"/>
          </a:p>
        </p:txBody>
      </p:sp>
      <p:sp>
        <p:nvSpPr>
          <p:cNvPr id="10" name="Retângulo 9"/>
          <p:cNvSpPr/>
          <p:nvPr/>
        </p:nvSpPr>
        <p:spPr>
          <a:xfrm>
            <a:off x="1097280" y="5264727"/>
            <a:ext cx="4001193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Gare do Oriente</a:t>
            </a:r>
            <a:endParaRPr lang="pt-P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095999" y="5264727"/>
            <a:ext cx="5059679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Praça do Comércio</a:t>
            </a:r>
            <a:endParaRPr lang="pt-P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521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>
                <a:latin typeface="Arial Rounded MT Bold" panose="020F0704030504030204" pitchFamily="34" charset="0"/>
              </a:rPr>
              <a:t>Sou licenciada em Turismo</a:t>
            </a:r>
            <a:endParaRPr lang="pt-PT" dirty="0">
              <a:latin typeface="Arial Rounded MT Bold" panose="020F0704030504030204" pitchFamily="34" charset="0"/>
            </a:endParaRPr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CDF3-70A9-41BB-B77D-2B4B1E1CEDAE}" type="datetime1">
              <a:rPr lang="pt-PT" smtClean="0"/>
              <a:t>01/03/2018</a:t>
            </a:fld>
            <a:endParaRPr lang="pt-PT"/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27C6-3C3B-46DD-80BA-A3050B8C6BC6}" type="slidenum">
              <a:rPr lang="pt-PT" smtClean="0"/>
              <a:t>4</a:t>
            </a:fld>
            <a:endParaRPr lang="pt-PT"/>
          </a:p>
        </p:txBody>
      </p:sp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2473" y="2022764"/>
            <a:ext cx="5652654" cy="375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7191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CDF3-70A9-41BB-B77D-2B4B1E1CEDAE}" type="datetime1">
              <a:rPr lang="pt-PT" smtClean="0"/>
              <a:t>01/03/2018</a:t>
            </a:fld>
            <a:endParaRPr lang="pt-PT"/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27C6-3C3B-46DD-80BA-A3050B8C6BC6}" type="slidenum">
              <a:rPr lang="pt-PT" smtClean="0"/>
              <a:t>5</a:t>
            </a:fld>
            <a:endParaRPr lang="pt-PT"/>
          </a:p>
        </p:txBody>
      </p:sp>
      <p:pic>
        <p:nvPicPr>
          <p:cNvPr id="13" name="Marcador de Posição de Conteúdo 12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6403" y="2701204"/>
            <a:ext cx="4937125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trela de 5 pontas 5"/>
          <p:cNvSpPr/>
          <p:nvPr/>
        </p:nvSpPr>
        <p:spPr>
          <a:xfrm>
            <a:off x="349135" y="268138"/>
            <a:ext cx="4765964" cy="37961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Tenho uma filha</a:t>
            </a:r>
            <a:endParaRPr lang="pt-PT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3396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 smtClean="0">
                <a:latin typeface="Arial Black" panose="020B0A04020102020204" pitchFamily="34" charset="0"/>
              </a:rPr>
              <a:t>Tempos livres:</a:t>
            </a:r>
            <a:endParaRPr lang="pt-PT" sz="4000" dirty="0">
              <a:latin typeface="Arial Black" panose="020B0A04020102020204" pitchFamily="34" charset="0"/>
            </a:endParaRPr>
          </a:p>
        </p:txBody>
      </p:sp>
      <p:sp>
        <p:nvSpPr>
          <p:cNvPr id="7" name="Marcador de Posição de Conteúdo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pt-PT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 Cinema</a:t>
            </a:r>
          </a:p>
          <a:p>
            <a:r>
              <a:rPr lang="pt-PT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 Passear</a:t>
            </a:r>
          </a:p>
          <a:p>
            <a:r>
              <a:rPr lang="pt-PT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 Estar com os amigos</a:t>
            </a:r>
          </a:p>
          <a:p>
            <a:r>
              <a:rPr lang="pt-PT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 Voluntariado</a:t>
            </a:r>
            <a:endParaRPr lang="pt-PT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080F-FC39-4284-8E72-6D3130B7B2FE}" type="datetime1">
              <a:rPr lang="pt-PT" smtClean="0"/>
              <a:t>01/03/2018</a:t>
            </a:fld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27C6-3C3B-46DD-80BA-A3050B8C6BC6}" type="slidenum">
              <a:rPr lang="pt-PT" smtClean="0"/>
              <a:t>6</a:t>
            </a:fld>
            <a:endParaRPr lang="pt-PT"/>
          </a:p>
        </p:txBody>
      </p:sp>
      <p:pic>
        <p:nvPicPr>
          <p:cNvPr id="1026" name="Picture 2" descr="Resultado de imagem para cinem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782" y="1849791"/>
            <a:ext cx="378064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estar com amig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782" y="3872001"/>
            <a:ext cx="3780645" cy="21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24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Sou voluntária numa associação de animais </a:t>
            </a:r>
            <a:r>
              <a:rPr lang="pt-PT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há </a:t>
            </a:r>
            <a:r>
              <a:rPr lang="pt-PT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10 anos.</a:t>
            </a:r>
            <a:endParaRPr lang="pt-PT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hlinkClick r:id="rId2"/>
              </a:rPr>
              <a:t>https://pt-pt.facebook.com/acasota/</a:t>
            </a:r>
            <a:endParaRPr lang="pt-PT" dirty="0" smtClean="0"/>
          </a:p>
        </p:txBody>
      </p:sp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01B4-84E3-46C3-A67E-2F129F1CC8C5}" type="datetime1">
              <a:rPr lang="pt-PT" smtClean="0"/>
              <a:t>01/03/2018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27C6-3C3B-46DD-80BA-A3050B8C6BC6}" type="slidenum">
              <a:rPr lang="pt-PT" smtClean="0"/>
              <a:t>7</a:t>
            </a:fld>
            <a:endParaRPr lang="pt-PT"/>
          </a:p>
        </p:txBody>
      </p:sp>
      <p:pic>
        <p:nvPicPr>
          <p:cNvPr id="3074" name="Picture 2" descr="https://scontent.fopo1-1.fna.fbcdn.net/v/t31.0-1/c107.0.720.720/p720x720/10636497_10152644400388282_8343626957421584492_o.jpg?oh=5e70094208a51083de72b1c225b713ca&amp;oe=5B0119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935" y="2652376"/>
            <a:ext cx="6262255" cy="332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65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smtClean="0">
                <a:latin typeface="Arial Rounded MT Bold" panose="020F0704030504030204" pitchFamily="34" charset="0"/>
              </a:rPr>
              <a:t>Adoro o que faço</a:t>
            </a:r>
            <a:endParaRPr lang="pt-PT" dirty="0">
              <a:latin typeface="Arial Rounded MT Bold" panose="020F0704030504030204" pitchFamily="34" charset="0"/>
            </a:endParaRPr>
          </a:p>
        </p:txBody>
      </p:sp>
      <p:pic>
        <p:nvPicPr>
          <p:cNvPr id="12290" name="Picture 2" descr="Resultado de imagem para amo animai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7280" y="2443398"/>
            <a:ext cx="4029357" cy="304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Resultado de imagem para amo animai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0348" y="2608289"/>
            <a:ext cx="3147934" cy="250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080F-FC39-4284-8E72-6D3130B7B2FE}" type="datetime1">
              <a:rPr lang="pt-PT" smtClean="0"/>
              <a:t>01/03/2018</a:t>
            </a:fld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27C6-3C3B-46DD-80BA-A3050B8C6BC6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194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308</TotalTime>
  <Words>133</Words>
  <Application>Microsoft Office PowerPoint</Application>
  <PresentationFormat>Ecrã Panorâmico</PresentationFormat>
  <Paragraphs>62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Arial Rounded MT Bold</vt:lpstr>
      <vt:lpstr>Berlin Sans FB</vt:lpstr>
      <vt:lpstr>Berlin Sans FB Demi</vt:lpstr>
      <vt:lpstr>Calibri</vt:lpstr>
      <vt:lpstr>Calibri Light</vt:lpstr>
      <vt:lpstr>Retrospetiva</vt:lpstr>
      <vt:lpstr>Carolina Manso</vt:lpstr>
      <vt:lpstr>Apresentação do PowerPoint</vt:lpstr>
      <vt:lpstr>Sou solteira</vt:lpstr>
      <vt:lpstr>Estudei e vivi em Lisboa</vt:lpstr>
      <vt:lpstr>Sou licenciada em Turismo</vt:lpstr>
      <vt:lpstr>Apresentação do PowerPoint</vt:lpstr>
      <vt:lpstr>Tempos livres:</vt:lpstr>
      <vt:lpstr>Sou voluntária numa associação de animais há 10 anos.</vt:lpstr>
      <vt:lpstr>Adoro o que faço</vt:lpstr>
      <vt:lpstr>Apresentação do PowerPoint</vt:lpstr>
      <vt:lpstr>Apresentação do PowerPoint</vt:lpstr>
      <vt:lpstr>Recuperamos animais</vt:lpstr>
      <vt:lpstr>Fazemos campanhas </vt:lpstr>
      <vt:lpstr>Lema</vt:lpstr>
      <vt:lpstr>Apresentação do PowerPoint</vt:lpstr>
      <vt:lpstr>Obrigada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Carolina Manso</dc:title>
  <dc:creator>Formandos</dc:creator>
  <cp:lastModifiedBy>Formandos</cp:lastModifiedBy>
  <cp:revision>60</cp:revision>
  <dcterms:created xsi:type="dcterms:W3CDTF">2018-02-28T09:10:38Z</dcterms:created>
  <dcterms:modified xsi:type="dcterms:W3CDTF">2018-03-01T15:31:42Z</dcterms:modified>
</cp:coreProperties>
</file>