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F66B803-F6FD-49B9-BE93-3E071F2A7602}" type="datetime1">
              <a:rPr lang="pt-PT" smtClean="0"/>
              <a:t>08/03/2018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62DF3D-98E6-49A9-9341-6BBD5C04D00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239414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pt-PT" smtClean="0"/>
              <a:t>ITIC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501D998-FB9A-4BE2-8969-5A8A0DF41BC6}" type="datetime1">
              <a:rPr lang="pt-PT" smtClean="0"/>
              <a:t>08/03/2018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194CDAB-7AF4-4D24-BD0A-F4B7AB5787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28846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E171A3E-2760-46C8-9E3E-A3EB54D7B4EA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93AD-FC5F-4847-8447-ADCC0050C317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05CE-9EF9-4592-9170-E5FFA0A7342E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3ECB-D325-4547-8A95-39F02EF4D697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DC03602-E0B4-4BE7-8D49-DEC8830EE5CF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E2B-2DE2-473A-BA16-61964524C1B9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8C86-BF26-4815-A0A5-AAC9AA134D1A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6B6A-F948-4071-8C9B-15F79FACE2AE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184-3F83-4467-A75F-05ADE73AE103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534B-91C7-4EFB-80B8-1FA057D92BD7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9957608-92A6-425B-9764-0FC8348E055F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BE2AC8-435C-47D2-965E-1204437009D6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uJWULNqFc7U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800" dirty="0" smtClean="0">
                <a:solidFill>
                  <a:schemeClr val="accent2">
                    <a:lumMod val="75000"/>
                  </a:schemeClr>
                </a:solidFill>
              </a:rPr>
              <a:t>Trabalho com objetos</a:t>
            </a:r>
            <a:endParaRPr lang="pt-PT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>
                <a:solidFill>
                  <a:srgbClr val="7030A0"/>
                </a:solidFill>
              </a:rPr>
              <a:t>Inserir e formatar objetos</a:t>
            </a:r>
            <a:endParaRPr lang="pt-PT" sz="2400" dirty="0">
              <a:solidFill>
                <a:srgbClr val="7030A0"/>
              </a:solidFill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431E-CA7D-43AA-BDFF-D077053FA5A0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FFF00"/>
            </a:gs>
            <a:gs pos="83000">
              <a:srgbClr val="00B0F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dirty="0" smtClean="0">
                <a:solidFill>
                  <a:schemeClr val="accent5">
                    <a:lumMod val="75000"/>
                  </a:schemeClr>
                </a:solidFill>
              </a:rPr>
              <a:t>Formas automáticas</a:t>
            </a:r>
            <a:endParaRPr lang="pt-PT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Moldura 4"/>
          <p:cNvSpPr/>
          <p:nvPr/>
        </p:nvSpPr>
        <p:spPr>
          <a:xfrm>
            <a:off x="4010297" y="2246811"/>
            <a:ext cx="4271554" cy="3579223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303520" y="2788919"/>
            <a:ext cx="1685108" cy="2495006"/>
            <a:chOff x="2390503" y="2468880"/>
            <a:chExt cx="1123406" cy="2495006"/>
          </a:xfrm>
        </p:grpSpPr>
        <p:sp>
          <p:nvSpPr>
            <p:cNvPr id="7" name="Lata 6"/>
            <p:cNvSpPr/>
            <p:nvPr/>
          </p:nvSpPr>
          <p:spPr>
            <a:xfrm>
              <a:off x="2564674" y="3409406"/>
              <a:ext cx="740228" cy="1554480"/>
            </a:xfrm>
            <a:prstGeom prst="ca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Sorriso 5"/>
            <p:cNvSpPr/>
            <p:nvPr/>
          </p:nvSpPr>
          <p:spPr>
            <a:xfrm>
              <a:off x="2390503" y="2468880"/>
              <a:ext cx="1123406" cy="1084217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" name="Conexão reta 9"/>
          <p:cNvCxnSpPr>
            <a:endCxn id="7" idx="4"/>
          </p:cNvCxnSpPr>
          <p:nvPr/>
        </p:nvCxnSpPr>
        <p:spPr>
          <a:xfrm flipH="1" flipV="1">
            <a:off x="6675119" y="4506685"/>
            <a:ext cx="888276" cy="2939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>
            <a:stCxn id="7" idx="2"/>
          </p:cNvCxnSpPr>
          <p:nvPr/>
        </p:nvCxnSpPr>
        <p:spPr>
          <a:xfrm flipH="1">
            <a:off x="4728754" y="4506685"/>
            <a:ext cx="836022" cy="476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uplo semicírculo 15"/>
          <p:cNvSpPr/>
          <p:nvPr/>
        </p:nvSpPr>
        <p:spPr>
          <a:xfrm>
            <a:off x="5434149" y="2717074"/>
            <a:ext cx="1345474" cy="195943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7" name="Fluxograma: Conexão 16"/>
          <p:cNvSpPr/>
          <p:nvPr/>
        </p:nvSpPr>
        <p:spPr>
          <a:xfrm>
            <a:off x="5434149" y="3265714"/>
            <a:ext cx="182881" cy="13062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luxograma: Conexão 17"/>
          <p:cNvSpPr/>
          <p:nvPr/>
        </p:nvSpPr>
        <p:spPr>
          <a:xfrm>
            <a:off x="6622866" y="3265714"/>
            <a:ext cx="156757" cy="13062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1" name="Grupo 20"/>
          <p:cNvGrpSpPr/>
          <p:nvPr/>
        </p:nvGrpSpPr>
        <p:grpSpPr>
          <a:xfrm>
            <a:off x="736392" y="1744735"/>
            <a:ext cx="2423521" cy="1925928"/>
            <a:chOff x="607744" y="2049193"/>
            <a:chExt cx="2423521" cy="1925928"/>
          </a:xfrm>
        </p:grpSpPr>
        <p:sp>
          <p:nvSpPr>
            <p:cNvPr id="20" name="Nuvem 19"/>
            <p:cNvSpPr/>
            <p:nvPr/>
          </p:nvSpPr>
          <p:spPr>
            <a:xfrm rot="705241">
              <a:off x="607744" y="2049193"/>
              <a:ext cx="2423521" cy="1925928"/>
            </a:xfrm>
            <a:prstGeom prst="cloud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Sol 18"/>
            <p:cNvSpPr/>
            <p:nvPr/>
          </p:nvSpPr>
          <p:spPr>
            <a:xfrm>
              <a:off x="859384" y="2259875"/>
              <a:ext cx="1920240" cy="1397725"/>
            </a:xfrm>
            <a:prstGeom prst="sun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FF00"/>
                </a:gs>
                <a:gs pos="83000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082B-07E0-4926-82E7-0A1DEA78A06B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3" name="Marcador de Posição do Número do Diapositivo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400" dirty="0" smtClean="0">
                <a:latin typeface="Bahnschrift" panose="020B0502040204020203" pitchFamily="34" charset="0"/>
              </a:rPr>
              <a:t>Imagens e vídeos</a:t>
            </a:r>
            <a:endParaRPr lang="pt-PT" sz="4400" dirty="0">
              <a:latin typeface="Bahnschrift" panose="020B0502040204020203" pitchFamily="34" charset="0"/>
            </a:endParaRP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1069848" y="1815737"/>
            <a:ext cx="4754880" cy="898677"/>
          </a:xfrm>
        </p:spPr>
        <p:txBody>
          <a:bodyPr>
            <a:normAutofit lnSpcReduction="10000"/>
          </a:bodyPr>
          <a:lstStyle/>
          <a:p>
            <a:endParaRPr lang="pt-PT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PT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imagem tem movimento mas este só é visível na vista de apresentação.”</a:t>
            </a:r>
          </a:p>
          <a:p>
            <a:endParaRPr lang="pt-PT" dirty="0"/>
          </a:p>
        </p:txBody>
      </p:sp>
      <p:pic>
        <p:nvPicPr>
          <p:cNvPr id="8" name="uJWULNqFc7U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2229" y="3070225"/>
            <a:ext cx="4010297" cy="2571750"/>
          </a:xfrm>
          <a:prstGeom prst="rect">
            <a:avLst/>
          </a:prstGeom>
        </p:spPr>
      </p:pic>
      <p:sp>
        <p:nvSpPr>
          <p:cNvPr id="6" name="Marcador de Posição do Texto 5"/>
          <p:cNvSpPr>
            <a:spLocks noGrp="1"/>
          </p:cNvSpPr>
          <p:nvPr>
            <p:ph type="body" sz="quarter" idx="3"/>
          </p:nvPr>
        </p:nvSpPr>
        <p:spPr>
          <a:xfrm>
            <a:off x="6373368" y="1815737"/>
            <a:ext cx="4754880" cy="653143"/>
          </a:xfrm>
        </p:spPr>
        <p:txBody>
          <a:bodyPr/>
          <a:lstStyle/>
          <a:p>
            <a:r>
              <a:rPr lang="pt-PT" dirty="0" smtClean="0">
                <a:solidFill>
                  <a:srgbClr val="FF0000"/>
                </a:solidFill>
              </a:rPr>
              <a:t>“Esta imagem não tem movimento”</a:t>
            </a: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9" name="Marcador de Posição de Conteúdo 8" descr="Bienvenidos al Bosque de Nordan: &lt;strong&gt;Bebes&lt;/strong&gt;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70" y="3070225"/>
            <a:ext cx="3435530" cy="2571750"/>
          </a:xfr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656A-70E7-4D6E-AD88-8B871C02AD51}" type="datetime1">
              <a:rPr lang="en-US" smtClean="0"/>
              <a:t>3/8/2018</a:t>
            </a:fld>
            <a:endParaRPr lang="en-US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5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ão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72</TotalTime>
  <Words>40</Words>
  <Application>Microsoft Office PowerPoint</Application>
  <PresentationFormat>Ecrã Panorâmico</PresentationFormat>
  <Paragraphs>13</Paragraphs>
  <Slides>3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Calibri</vt:lpstr>
      <vt:lpstr>Century Gothic</vt:lpstr>
      <vt:lpstr>Garamond</vt:lpstr>
      <vt:lpstr>Sabão</vt:lpstr>
      <vt:lpstr>Trabalho com objetos</vt:lpstr>
      <vt:lpstr>Formas automáticas</vt:lpstr>
      <vt:lpstr>Imagens e vídeos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com objetos</dc:title>
  <dc:creator>Formandos</dc:creator>
  <cp:lastModifiedBy>Formandos</cp:lastModifiedBy>
  <cp:revision>24</cp:revision>
  <dcterms:created xsi:type="dcterms:W3CDTF">2018-03-06T11:43:10Z</dcterms:created>
  <dcterms:modified xsi:type="dcterms:W3CDTF">2018-03-08T09:13:59Z</dcterms:modified>
</cp:coreProperties>
</file>