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  <p:sldId id="267" r:id="rId9"/>
    <p:sldId id="266" r:id="rId10"/>
    <p:sldId id="263" r:id="rId11"/>
    <p:sldId id="262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Horóscopo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4946348"/>
              </p:ext>
            </p:extLst>
          </p:nvPr>
        </p:nvGraphicFramePr>
        <p:xfrm>
          <a:off x="685800" y="2063750"/>
          <a:ext cx="1039495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97475">
                  <a:extLst>
                    <a:ext uri="{9D8B030D-6E8A-4147-A177-3AD203B41FA5}">
                      <a16:colId xmlns:a16="http://schemas.microsoft.com/office/drawing/2014/main" val="1921059620"/>
                    </a:ext>
                  </a:extLst>
                </a:gridCol>
                <a:gridCol w="5197475">
                  <a:extLst>
                    <a:ext uri="{9D8B030D-6E8A-4147-A177-3AD203B41FA5}">
                      <a16:colId xmlns:a16="http://schemas.microsoft.com/office/drawing/2014/main" val="330533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Aquário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Peixes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4" action="ppaction://hlinksldjump"/>
                        </a:rPr>
                        <a:t>carneiro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5" action="ppaction://hlinksldjump"/>
                        </a:rPr>
                        <a:t>touro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4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6" action="ppaction://hlinksldjump"/>
                        </a:rPr>
                        <a:t>gémeos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7" action="ppaction://hlinksldjump"/>
                        </a:rPr>
                        <a:t>caranguejo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1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8" action="ppaction://hlinksldjump"/>
                        </a:rPr>
                        <a:t>leão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9" action="ppaction://hlinksldjump"/>
                        </a:rPr>
                        <a:t>virgem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4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10" action="ppaction://hlinksldjump"/>
                        </a:rPr>
                        <a:t>balança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11" action="ppaction://hlinksldjump"/>
                        </a:rPr>
                        <a:t>escorpião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4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12" action="ppaction://hlinksldjump"/>
                        </a:rPr>
                        <a:t>sagitário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13" action="ppaction://hlinksldjump"/>
                        </a:rPr>
                        <a:t>capricórnio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74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7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Balança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>
          <a:xfrm>
            <a:off x="5993971" y="2442755"/>
            <a:ext cx="4861263" cy="1763486"/>
          </a:xfrm>
        </p:spPr>
        <p:txBody>
          <a:bodyPr/>
          <a:lstStyle/>
          <a:p>
            <a:r>
              <a:rPr lang="pt-PT" b="1" dirty="0"/>
              <a:t>Os nativos de Balança são muito afáveis e espalham charme por onde passam.</a:t>
            </a:r>
            <a:endParaRPr lang="pt-PT" dirty="0"/>
          </a:p>
        </p:txBody>
      </p:sp>
      <p:pic>
        <p:nvPicPr>
          <p:cNvPr id="9218" name="Picture 2" descr="Resultado de imagem para signo balanÃ§a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03" y="2442755"/>
            <a:ext cx="3383280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5054750" y="4119256"/>
            <a:ext cx="1658983" cy="1371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707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Escorpião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4743698" cy="2626171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/>
              <a:t> são muito profundos e duradouros, não se poupam a esforços nem olham a sacrifícios para protegerem aqueles que amam.</a:t>
            </a:r>
            <a:endParaRPr lang="pt-PT" dirty="0"/>
          </a:p>
        </p:txBody>
      </p:sp>
      <p:pic>
        <p:nvPicPr>
          <p:cNvPr id="10244" name="Picture 4" descr="Resultado de imagem para signo escorpiÃ£o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4" y="2063396"/>
            <a:ext cx="2629150" cy="26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4624252" y="4360383"/>
            <a:ext cx="1685108" cy="10972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02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Sagitário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>
          <a:xfrm>
            <a:off x="5993971" y="2325189"/>
            <a:ext cx="5086538" cy="2429691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Curioso </a:t>
            </a:r>
            <a:r>
              <a:rPr lang="pt-PT" dirty="0"/>
              <a:t>e energético, Sagitário é um dos maiores viajantes entre todos os signos do zodíaco. Sua mente aberta e visão filosófica os motiva a passear ao redor do mundo em busca do sentido da vida.</a:t>
            </a:r>
            <a:endParaRPr lang="pt-PT" dirty="0"/>
          </a:p>
        </p:txBody>
      </p:sp>
      <p:pic>
        <p:nvPicPr>
          <p:cNvPr id="11266" name="Picture 2" descr="Resultado de imagem para signo sagitÃ¡rio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69" y="2325189"/>
            <a:ext cx="2965268" cy="24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4754880" y="4572000"/>
            <a:ext cx="1239091" cy="96665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Capricórnio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>
          <a:xfrm>
            <a:off x="5993971" y="2259874"/>
            <a:ext cx="5086538" cy="2416629"/>
          </a:xfrm>
        </p:spPr>
        <p:txBody>
          <a:bodyPr/>
          <a:lstStyle/>
          <a:p>
            <a:r>
              <a:rPr lang="pt-PT" dirty="0"/>
              <a:t>o capricorniano é ambicioso e disciplinado. É prático, prudente, tem paciência e é até cauteloso quando preciso. Tem um bom senso de humor e é reservado.</a:t>
            </a:r>
            <a:endParaRPr lang="pt-PT" dirty="0"/>
          </a:p>
        </p:txBody>
      </p:sp>
      <p:pic>
        <p:nvPicPr>
          <p:cNvPr id="12294" name="Picture 6" descr="Resultado de imagem para signo capricornio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0" y="2259874"/>
            <a:ext cx="4297681" cy="2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tão de Ação: base 8">
            <a:hlinkClick r:id="" action="ppaction://hlinkshowjump?jump=firstslide" highlightClick="1"/>
          </p:cNvPr>
          <p:cNvSpPr/>
          <p:nvPr/>
        </p:nvSpPr>
        <p:spPr>
          <a:xfrm>
            <a:off x="5355771" y="4467497"/>
            <a:ext cx="1711235" cy="104502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29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Aquário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>
          <a:xfrm>
            <a:off x="5993971" y="2521131"/>
            <a:ext cx="5086538" cy="2041345"/>
          </a:xfrm>
        </p:spPr>
        <p:txBody>
          <a:bodyPr/>
          <a:lstStyle/>
          <a:p>
            <a:r>
              <a:rPr lang="pt-PT" dirty="0"/>
              <a:t> Entre as principais característica dos aquarianos está a facilidade para inovação, muita empatia e gosto por tudo aquilo que sai um pouco do comum. </a:t>
            </a:r>
            <a:endParaRPr lang="pt-PT" dirty="0"/>
          </a:p>
        </p:txBody>
      </p:sp>
      <p:pic>
        <p:nvPicPr>
          <p:cNvPr id="13" name="Marcador de Posição de Conteúdo 1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349" y="2521131"/>
            <a:ext cx="3220107" cy="204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otão de Ação: base 13">
            <a:hlinkClick r:id="" action="ppaction://hlinkshowjump?jump=firstslide" highlightClick="1"/>
          </p:cNvPr>
          <p:cNvSpPr/>
          <p:nvPr/>
        </p:nvSpPr>
        <p:spPr>
          <a:xfrm>
            <a:off x="4702629" y="4471036"/>
            <a:ext cx="1933303" cy="96311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6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Peixes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2703866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A </a:t>
            </a:r>
            <a:r>
              <a:rPr lang="pt-PT" dirty="0"/>
              <a:t>principal característica de um pisciano por ser regido por </a:t>
            </a:r>
            <a:r>
              <a:rPr lang="pt-PT" dirty="0" err="1"/>
              <a:t>Netuno</a:t>
            </a:r>
            <a:r>
              <a:rPr lang="pt-PT" dirty="0"/>
              <a:t> é a dificuldade em criar uma identidade.</a:t>
            </a:r>
            <a:endParaRPr lang="pt-PT" dirty="0"/>
          </a:p>
        </p:txBody>
      </p:sp>
      <p:pic>
        <p:nvPicPr>
          <p:cNvPr id="2052" name="Picture 4" descr="Resultado de imagem para signo peixes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63" y="2063397"/>
            <a:ext cx="2717073" cy="270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4702629" y="4245429"/>
            <a:ext cx="2050869" cy="12409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86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Carneiro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>
          <a:xfrm>
            <a:off x="5993971" y="2390503"/>
            <a:ext cx="5086538" cy="2129247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Carneiro </a:t>
            </a:r>
            <a:r>
              <a:rPr lang="pt-PT" dirty="0"/>
              <a:t>é pioneiro e entusiasta, o perigo desafia-o e estimula-o. Tem um bom cérebro mas gosta de agir primeiro e pensar depois </a:t>
            </a:r>
            <a:endParaRPr lang="pt-PT" dirty="0"/>
          </a:p>
        </p:txBody>
      </p:sp>
      <p:pic>
        <p:nvPicPr>
          <p:cNvPr id="3078" name="Picture 6" descr="Resultado de imagem para signo carneiro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66" y="2390503"/>
            <a:ext cx="3187337" cy="21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tão de Ação: base 8">
            <a:hlinkClick r:id="" action="ppaction://hlinkshowjump?jump=firstslide" highlightClick="1"/>
          </p:cNvPr>
          <p:cNvSpPr/>
          <p:nvPr/>
        </p:nvSpPr>
        <p:spPr>
          <a:xfrm>
            <a:off x="4676503" y="4519750"/>
            <a:ext cx="1907178" cy="99277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14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Touro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PT" dirty="0"/>
              <a:t>O Touro, que pertence ao elemento Terra, é possessivo, teimoso mas realista. É construtivo, determinado, firme, mas por vezes inflexível.</a:t>
            </a:r>
            <a:endParaRPr lang="pt-PT" dirty="0"/>
          </a:p>
        </p:txBody>
      </p:sp>
      <p:pic>
        <p:nvPicPr>
          <p:cNvPr id="4098" name="Picture 2" descr="Resultado de imagem para signo touro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9" y="2063397"/>
            <a:ext cx="2847702" cy="21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4663440" y="3989922"/>
            <a:ext cx="1959429" cy="138466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65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Gémeos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PT" dirty="0"/>
              <a:t>Vive em sua própria mente, dialogando e especulando. Elabora raciocínios brilhantes</a:t>
            </a:r>
            <a:endParaRPr lang="pt-PT" dirty="0"/>
          </a:p>
        </p:txBody>
      </p:sp>
      <p:pic>
        <p:nvPicPr>
          <p:cNvPr id="5122" name="Picture 2" descr="Resultado de imagem para signo gemeos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1" y="2312126"/>
            <a:ext cx="2769326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4917590" y="3872356"/>
            <a:ext cx="1933303" cy="150222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74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Caranguejo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PT" dirty="0"/>
              <a:t>Uma das suas mais fortes características é servir de abrigo, de sustento, de âncora, de suporte e de refúgio para os outros.</a:t>
            </a:r>
            <a:endParaRPr lang="pt-PT" dirty="0"/>
          </a:p>
        </p:txBody>
      </p:sp>
      <p:pic>
        <p:nvPicPr>
          <p:cNvPr id="6150" name="Picture 6" descr="Resultado de imagem para signo caranguejo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16" y="2351314"/>
            <a:ext cx="3082835" cy="20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tão de Ação: base 8">
            <a:hlinkClick r:id="" action="ppaction://hlinkshowjump?jump=firstslide" highlightClick="1"/>
          </p:cNvPr>
          <p:cNvSpPr/>
          <p:nvPr/>
        </p:nvSpPr>
        <p:spPr>
          <a:xfrm>
            <a:off x="4846321" y="3937671"/>
            <a:ext cx="1763485" cy="143691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96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Leão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PT" dirty="0"/>
              <a:t>Eles são dramáticos, criativos, autoconfiantes, dominantes e extremamente difíceis de resistir. </a:t>
            </a:r>
            <a:endParaRPr lang="pt-PT" dirty="0"/>
          </a:p>
        </p:txBody>
      </p:sp>
      <p:pic>
        <p:nvPicPr>
          <p:cNvPr id="7170" name="Picture 2" descr="Resultado de imagem para signo leÃ£o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1" y="2155372"/>
            <a:ext cx="2913018" cy="224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otão de Ação: base 6">
            <a:hlinkClick r:id="" action="ppaction://hlinkshowjump?jump=firstslide" highlightClick="1"/>
          </p:cNvPr>
          <p:cNvSpPr/>
          <p:nvPr/>
        </p:nvSpPr>
        <p:spPr>
          <a:xfrm>
            <a:off x="4807132" y="3840480"/>
            <a:ext cx="1632857" cy="153410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7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Virgem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14"/>
          </p:nvPr>
        </p:nvSpPr>
        <p:spPr>
          <a:xfrm>
            <a:off x="5993971" y="2416630"/>
            <a:ext cx="5088712" cy="1993446"/>
          </a:xfrm>
        </p:spPr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CARACTERÍSTICAS </a:t>
            </a:r>
            <a:r>
              <a:rPr lang="pt-PT" dirty="0"/>
              <a:t>DE VIRGEM :</a:t>
            </a:r>
          </a:p>
          <a:p>
            <a:r>
              <a:rPr lang="pt-PT" dirty="0"/>
              <a:t>PERFECCIONISMO, INTELIGÊNCIA E OPINATIVO</a:t>
            </a:r>
          </a:p>
          <a:p>
            <a:endParaRPr lang="pt-PT" dirty="0"/>
          </a:p>
        </p:txBody>
      </p:sp>
      <p:pic>
        <p:nvPicPr>
          <p:cNvPr id="8198" name="Picture 6" descr="Resultado de imagem para signo virgem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31" y="2416630"/>
            <a:ext cx="3004458" cy="199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tão de Ação: base 8">
            <a:hlinkClick r:id="" action="ppaction://hlinkshowjump?jump=firstslide" highlightClick="1"/>
          </p:cNvPr>
          <p:cNvSpPr/>
          <p:nvPr/>
        </p:nvSpPr>
        <p:spPr>
          <a:xfrm>
            <a:off x="4885509" y="4410076"/>
            <a:ext cx="1724297" cy="106326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45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123</TotalTime>
  <Words>242</Words>
  <Application>Microsoft Office PowerPoint</Application>
  <PresentationFormat>Ecrã Panorâmico</PresentationFormat>
  <Paragraphs>43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Impact</vt:lpstr>
      <vt:lpstr>Evento Principal</vt:lpstr>
      <vt:lpstr>Horóscopo</vt:lpstr>
      <vt:lpstr>Aquário</vt:lpstr>
      <vt:lpstr>Peixes</vt:lpstr>
      <vt:lpstr>Carneiro</vt:lpstr>
      <vt:lpstr>Touro</vt:lpstr>
      <vt:lpstr>Gémeos</vt:lpstr>
      <vt:lpstr>Caranguejo</vt:lpstr>
      <vt:lpstr>Leão</vt:lpstr>
      <vt:lpstr>Virgem</vt:lpstr>
      <vt:lpstr>Balança</vt:lpstr>
      <vt:lpstr>Escorpião</vt:lpstr>
      <vt:lpstr>Sagitário</vt:lpstr>
      <vt:lpstr>Capricórnio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Horóscopo</dc:title>
  <dc:creator>Formandos</dc:creator>
  <cp:lastModifiedBy>Formandos</cp:lastModifiedBy>
  <cp:revision>49</cp:revision>
  <dcterms:created xsi:type="dcterms:W3CDTF">2018-03-08T09:22:21Z</dcterms:created>
  <dcterms:modified xsi:type="dcterms:W3CDTF">2018-03-08T11:26:14Z</dcterms:modified>
</cp:coreProperties>
</file>