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4" r:id="rId5"/>
    <p:sldId id="261" r:id="rId6"/>
    <p:sldId id="263" r:id="rId7"/>
    <p:sldId id="265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C67E3-4CAB-48EA-8CB6-84A72B4796FD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F9426-9678-4881-B700-A0C909817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99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 smtClean="0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6599-66AF-4491-BBD9-86A248E61E96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811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56A4-9E22-4196-ADE1-234AA1BB716C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6947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B609-8CFF-439A-9F0A-CC00AC5A87EE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2351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CE9C-6545-470B-8D3F-884B1DD18677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83439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2CD-C3B0-4E59-9F75-FE9B69E67B9C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528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BDAB-7265-49DF-B486-87348258300B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324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0A23-1F6B-4EE8-BC4D-6AFF3482DF96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48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1" presetClass="emph" presetSubtype="0" fill="hold" nodeType="clickEffect">
                  <p:stCondLst>
                    <p:cond delay="0"/>
                  </p:stCondLst>
                  <p:childTnLst>
                    <p:animClr clrSpc="hsl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by>
                        <p:hsl h="7200000" s="0" l="0"/>
                      </p:by>
                    </p:animClr>
                    <p:animClr clrSpc="hsl" dir="cw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fillcolor</p:attrName>
                        </p:attrNameLst>
                      </p:cBhvr>
                      <p:by>
                        <p:hsl h="7200000" s="0" l="0"/>
                      </p:by>
                    </p:animClr>
                    <p:animClr clrSpc="hsl" dir="cw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stroke.color</p:attrName>
                        </p:attrNameLst>
                      </p:cBhvr>
                      <p:by>
                        <p:hsl h="7200000" s="0" l="0"/>
                      </p:by>
                    </p:animClr>
                    <p:set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1" presetClass="emph" presetSubtype="0" fill="hold" nodeType="withEffect">
                  <p:stCondLst>
                    <p:cond delay="0"/>
                  </p:stCondLst>
                  <p:childTnLst>
                    <p:animClr clrSpc="hsl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by>
                        <p:hsl h="7200000" s="0" l="0"/>
                      </p:by>
                    </p:animClr>
                    <p:animClr clrSpc="hsl" dir="cw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fillcolor</p:attrName>
                        </p:attrNameLst>
                      </p:cBhvr>
                      <p:by>
                        <p:hsl h="7200000" s="0" l="0"/>
                      </p:by>
                    </p:animClr>
                    <p:animClr clrSpc="hsl" dir="cw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stroke.color</p:attrName>
                        </p:attrNameLst>
                      </p:cBhvr>
                      <p:by>
                        <p:hsl h="7200000" s="0" l="0"/>
                      </p:by>
                    </p:animClr>
                    <p:set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1" presetClass="emph" presetSubtype="0" fill="hold" nodeType="withEffect">
                  <p:stCondLst>
                    <p:cond delay="0"/>
                  </p:stCondLst>
                  <p:childTnLst>
                    <p:animClr clrSpc="hsl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by>
                        <p:hsl h="7200000" s="0" l="0"/>
                      </p:by>
                    </p:animClr>
                    <p:animClr clrSpc="hsl" dir="cw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fillcolor</p:attrName>
                        </p:attrNameLst>
                      </p:cBhvr>
                      <p:by>
                        <p:hsl h="7200000" s="0" l="0"/>
                      </p:by>
                    </p:animClr>
                    <p:animClr clrSpc="hsl" dir="cw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stroke.color</p:attrName>
                        </p:attrNameLst>
                      </p:cBhvr>
                      <p:by>
                        <p:hsl h="7200000" s="0" l="0"/>
                      </p:by>
                    </p:animClr>
                    <p:set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1" presetClass="emph" presetSubtype="0" fill="hold" nodeType="withEffect">
                  <p:stCondLst>
                    <p:cond delay="0"/>
                  </p:stCondLst>
                  <p:childTnLst>
                    <p:animClr clrSpc="hsl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by>
                        <p:hsl h="7200000" s="0" l="0"/>
                      </p:by>
                    </p:animClr>
                    <p:animClr clrSpc="hsl" dir="cw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fillcolor</p:attrName>
                        </p:attrNameLst>
                      </p:cBhvr>
                      <p:by>
                        <p:hsl h="7200000" s="0" l="0"/>
                      </p:by>
                    </p:animClr>
                    <p:animClr clrSpc="hsl" dir="cw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stroke.color</p:attrName>
                        </p:attrNameLst>
                      </p:cBhvr>
                      <p:by>
                        <p:hsl h="7200000" s="0" l="0"/>
                      </p:by>
                    </p:animClr>
                    <p:set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1" presetClass="emph" presetSubtype="0" fill="hold" nodeType="withEffect">
                  <p:stCondLst>
                    <p:cond delay="0"/>
                  </p:stCondLst>
                  <p:childTnLst>
                    <p:animClr clrSpc="hsl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by>
                        <p:hsl h="7200000" s="0" l="0"/>
                      </p:by>
                    </p:animClr>
                    <p:animClr clrSpc="hsl" dir="cw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fillcolor</p:attrName>
                        </p:attrNameLst>
                      </p:cBhvr>
                      <p:by>
                        <p:hsl h="7200000" s="0" l="0"/>
                      </p:by>
                    </p:animClr>
                    <p:animClr clrSpc="hsl" dir="cw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stroke.color</p:attrName>
                        </p:attrNameLst>
                      </p:cBhvr>
                      <p:by>
                        <p:hsl h="7200000" s="0" l="0"/>
                      </p:by>
                    </p:animClr>
                    <p:set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6E5A-EF9A-4C99-A841-C092BEF0317F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719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A88-0FB3-4EA2-8FFB-B60164A70BF6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6207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5AF8-567A-46F0-9BC7-1377EE2755EE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865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8ECB-6877-4736-A711-E4B1E0B77B5B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717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0018-F31B-427B-AF93-305319FB021C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C5102-044F-4467-804D-2EFB78CEF1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10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efp.p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291" y="752619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Centro de Emprego</a:t>
            </a:r>
            <a:r>
              <a:rPr lang="pt-P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pt-P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pt-PT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27" y="2078182"/>
            <a:ext cx="3311236" cy="2175164"/>
          </a:xfrm>
        </p:spPr>
      </p:pic>
      <p:sp>
        <p:nvSpPr>
          <p:cNvPr id="5" name="Retângulo arredondado 4">
            <a:hlinkClick r:id="rId3" action="ppaction://hlinksldjump"/>
          </p:cNvPr>
          <p:cNvSpPr/>
          <p:nvPr/>
        </p:nvSpPr>
        <p:spPr>
          <a:xfrm>
            <a:off x="4336473" y="5375564"/>
            <a:ext cx="2660072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Guarda</a:t>
            </a:r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1894640" y="1515103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hlinkClick r:id="rId4"/>
              </a:rPr>
              <a:t>IEFP</a:t>
            </a:r>
            <a:endParaRPr lang="pt-PT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ECD-197D-4852-BE20-98D6F83CB150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27" name="Marcador de Posição do Rodapé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28" name="Marcador de Posição do Número do Diapositivo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853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smtClean="0">
                <a:latin typeface="Arial Narrow" panose="020B0606020202030204" pitchFamily="34" charset="0"/>
              </a:rPr>
              <a:t>Continuação do curso de cabeleireiros</a:t>
            </a:r>
            <a:endParaRPr lang="pt-PT" sz="3600" dirty="0">
              <a:latin typeface="Arial Narrow" panose="020B0606020202030204" pitchFamily="34" charset="0"/>
            </a:endParaRPr>
          </a:p>
        </p:txBody>
      </p:sp>
      <p:sp>
        <p:nvSpPr>
          <p:cNvPr id="9" name="Marcador de Posição de Conteúdo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200" dirty="0"/>
              <a:t>A logística é hoje uma arte e uma ciência, dedicada a fazer o que for preciso para entregar os produtos certos, no local adequado, no tempo certo. A origem da palavra logística vem do grego e significa habilidades de cálculo e de raciocínio lógico. Portanto, fazendo as contas certas e agindo de maneira lógica e inteligente, a logística entrega os produtos de maneira eficiente, envolvendo muito mais que o </a:t>
            </a:r>
            <a:r>
              <a:rPr lang="pt-PT" sz="2200" u="sng" dirty="0" smtClean="0"/>
              <a:t>transporte. </a:t>
            </a:r>
            <a:endParaRPr lang="pt-PT" sz="2200" dirty="0"/>
          </a:p>
        </p:txBody>
      </p:sp>
      <p:pic>
        <p:nvPicPr>
          <p:cNvPr id="16" name="Marcador de Posição de Conteúdo 15" descr="1 - log introdução - Introdução á &lt;strong&gt;logistica&lt;/strong&gt;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85" y="1690688"/>
            <a:ext cx="3854016" cy="2285567"/>
          </a:xfrm>
        </p:spPr>
      </p:pic>
      <p:sp>
        <p:nvSpPr>
          <p:cNvPr id="17" name="CaixaDeTexto 16">
            <a:hlinkClick r:id="rId3" action="ppaction://hlinksldjump"/>
          </p:cNvPr>
          <p:cNvSpPr txBox="1"/>
          <p:nvPr/>
        </p:nvSpPr>
        <p:spPr>
          <a:xfrm>
            <a:off x="8118764" y="5250873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92D050"/>
                </a:solidFill>
              </a:rPr>
              <a:t>cursos</a:t>
            </a:r>
            <a:endParaRPr lang="pt-PT" dirty="0">
              <a:solidFill>
                <a:srgbClr val="92D050"/>
              </a:solidFill>
            </a:endParaRPr>
          </a:p>
        </p:txBody>
      </p:sp>
      <p:sp>
        <p:nvSpPr>
          <p:cNvPr id="27" name="Marcador de Posição da Data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683B-4175-4EB7-8159-3F9BCDEB6766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841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3546765" y="595745"/>
            <a:ext cx="4655126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Fim</a:t>
            </a:r>
            <a:endParaRPr lang="pt-PT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Seta para a direita 7">
            <a:hlinkClick r:id="rId2" action="ppaction://hlinksldjump"/>
          </p:cNvPr>
          <p:cNvSpPr/>
          <p:nvPr/>
        </p:nvSpPr>
        <p:spPr>
          <a:xfrm rot="18127477">
            <a:off x="2272145" y="2978727"/>
            <a:ext cx="2937164" cy="167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Marcador de Posição da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6376-7617-4B9A-9CE4-90E0790FEAB6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84826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trela de 6 Pontas 3"/>
          <p:cNvSpPr/>
          <p:nvPr/>
        </p:nvSpPr>
        <p:spPr>
          <a:xfrm>
            <a:off x="4003964" y="2604655"/>
            <a:ext cx="3920836" cy="315883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Estrela da vida</a:t>
            </a:r>
            <a:endParaRPr lang="pt-PT" dirty="0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AE8-4048-48B4-B903-58174EF36A08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15" name="Marcador de Posição do Rodapé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6" name="Marcador de Posição do Número do Diapositivo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594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2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2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2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Cursos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Técnicos de informática</a:t>
            </a:r>
            <a:endParaRPr lang="pt-PT" dirty="0" smtClean="0"/>
          </a:p>
          <a:p>
            <a:r>
              <a:rPr lang="pt-PT" dirty="0" smtClean="0">
                <a:hlinkClick r:id="rId2" action="ppaction://hlinksldjump"/>
              </a:rPr>
              <a:t>Operadores de informática</a:t>
            </a:r>
            <a:endParaRPr lang="pt-PT" dirty="0" smtClean="0"/>
          </a:p>
          <a:p>
            <a:r>
              <a:rPr lang="pt-PT" dirty="0" smtClean="0">
                <a:hlinkClick r:id="rId3" action="ppaction://hlinksldjump"/>
              </a:rPr>
              <a:t>Cabeleireiros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13" name="Marcador de Posição da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2460-459E-4F66-BBAF-90DFBF760C4E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5" name="Marcador de Posição do Número do Diapositivo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63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6182" y="365125"/>
            <a:ext cx="2417617" cy="1325563"/>
          </a:xfrm>
        </p:spPr>
        <p:txBody>
          <a:bodyPr>
            <a:normAutofit/>
          </a:bodyPr>
          <a:lstStyle/>
          <a:p>
            <a:r>
              <a:rPr lang="pt-P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pt-P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sz="2400" b="1" dirty="0">
                <a:latin typeface="Arial Narrow" panose="020B0606020202030204" pitchFamily="34" charset="0"/>
              </a:rPr>
              <a:t>O profissional técnico em informática pode executar variadas tarefas, como por exemplo:</a:t>
            </a:r>
            <a:r>
              <a:rPr lang="pt-PT" sz="2400" dirty="0" smtClean="0">
                <a:latin typeface="Arial Narrow" panose="020B0606020202030204" pitchFamily="34" charset="0"/>
              </a:rPr>
              <a:t/>
            </a:r>
            <a:br>
              <a:rPr lang="pt-PT" sz="2400" dirty="0" smtClean="0">
                <a:latin typeface="Arial Narrow" panose="020B0606020202030204" pitchFamily="34" charset="0"/>
              </a:rPr>
            </a:br>
            <a:r>
              <a:rPr lang="pt-PT" sz="2400" dirty="0" smtClean="0">
                <a:latin typeface="Arial Narrow" panose="020B0606020202030204" pitchFamily="34" charset="0"/>
              </a:rPr>
              <a:t/>
            </a:r>
            <a:br>
              <a:rPr lang="pt-PT" sz="2400" dirty="0" smtClean="0">
                <a:latin typeface="Arial Narrow" panose="020B0606020202030204" pitchFamily="34" charset="0"/>
              </a:rPr>
            </a:br>
            <a:r>
              <a:rPr lang="pt-PT" sz="2400" dirty="0">
                <a:latin typeface="Arial Narrow" panose="020B0606020202030204" pitchFamily="34" charset="0"/>
              </a:rPr>
              <a:t>• Suporte Técnico;</a:t>
            </a:r>
            <a:r>
              <a:rPr lang="pt-PT" sz="2400" dirty="0" smtClean="0">
                <a:latin typeface="Arial Narrow" panose="020B0606020202030204" pitchFamily="34" charset="0"/>
              </a:rPr>
              <a:t/>
            </a:r>
            <a:br>
              <a:rPr lang="pt-PT" sz="2400" dirty="0" smtClean="0">
                <a:latin typeface="Arial Narrow" panose="020B0606020202030204" pitchFamily="34" charset="0"/>
              </a:rPr>
            </a:br>
            <a:r>
              <a:rPr lang="pt-PT" sz="2400" dirty="0">
                <a:latin typeface="Arial Narrow" panose="020B0606020202030204" pitchFamily="34" charset="0"/>
              </a:rPr>
              <a:t>• Desenvolvimento de softwares;</a:t>
            </a:r>
            <a:r>
              <a:rPr lang="pt-PT" sz="2400" dirty="0" smtClean="0">
                <a:latin typeface="Arial Narrow" panose="020B0606020202030204" pitchFamily="34" charset="0"/>
              </a:rPr>
              <a:t/>
            </a:r>
            <a:br>
              <a:rPr lang="pt-PT" sz="2400" dirty="0" smtClean="0">
                <a:latin typeface="Arial Narrow" panose="020B0606020202030204" pitchFamily="34" charset="0"/>
              </a:rPr>
            </a:br>
            <a:r>
              <a:rPr lang="pt-PT" sz="2400" dirty="0">
                <a:latin typeface="Arial Narrow" panose="020B0606020202030204" pitchFamily="34" charset="0"/>
              </a:rPr>
              <a:t>• </a:t>
            </a:r>
            <a:r>
              <a:rPr lang="pt-PT" sz="2400" dirty="0" err="1">
                <a:latin typeface="Arial Narrow" panose="020B0606020202030204" pitchFamily="34" charset="0"/>
              </a:rPr>
              <a:t>Webdesign</a:t>
            </a:r>
            <a:r>
              <a:rPr lang="pt-PT" sz="2400" dirty="0">
                <a:latin typeface="Arial Narrow" panose="020B0606020202030204" pitchFamily="34" charset="0"/>
              </a:rPr>
              <a:t> – criação de sites;</a:t>
            </a:r>
            <a:r>
              <a:rPr lang="pt-PT" sz="2400" dirty="0" smtClean="0">
                <a:latin typeface="Arial Narrow" panose="020B0606020202030204" pitchFamily="34" charset="0"/>
              </a:rPr>
              <a:t/>
            </a:r>
            <a:br>
              <a:rPr lang="pt-PT" sz="2400" dirty="0" smtClean="0">
                <a:latin typeface="Arial Narrow" panose="020B0606020202030204" pitchFamily="34" charset="0"/>
              </a:rPr>
            </a:br>
            <a:r>
              <a:rPr lang="pt-PT" sz="2400" dirty="0">
                <a:latin typeface="Arial Narrow" panose="020B0606020202030204" pitchFamily="34" charset="0"/>
              </a:rPr>
              <a:t>• Configuração de Redes de computadores;</a:t>
            </a:r>
            <a:r>
              <a:rPr lang="pt-PT" sz="2400" dirty="0" smtClean="0">
                <a:latin typeface="Arial Narrow" panose="020B0606020202030204" pitchFamily="34" charset="0"/>
              </a:rPr>
              <a:t/>
            </a:r>
            <a:br>
              <a:rPr lang="pt-PT" sz="2400" dirty="0" smtClean="0">
                <a:latin typeface="Arial Narrow" panose="020B0606020202030204" pitchFamily="34" charset="0"/>
              </a:rPr>
            </a:br>
            <a:r>
              <a:rPr lang="pt-PT" sz="2400" dirty="0">
                <a:latin typeface="Arial Narrow" panose="020B0606020202030204" pitchFamily="34" charset="0"/>
              </a:rPr>
              <a:t>• Projetos em computação gráfica;</a:t>
            </a:r>
            <a:r>
              <a:rPr lang="pt-PT" sz="2400" dirty="0" smtClean="0">
                <a:latin typeface="Arial Narrow" panose="020B0606020202030204" pitchFamily="34" charset="0"/>
              </a:rPr>
              <a:t/>
            </a:r>
            <a:br>
              <a:rPr lang="pt-PT" sz="2400" dirty="0" smtClean="0">
                <a:latin typeface="Arial Narrow" panose="020B0606020202030204" pitchFamily="34" charset="0"/>
              </a:rPr>
            </a:br>
            <a:r>
              <a:rPr lang="pt-PT" sz="2400" dirty="0">
                <a:latin typeface="Arial Narrow" panose="020B0606020202030204" pitchFamily="34" charset="0"/>
              </a:rPr>
              <a:t>• Organização de banco de dados.</a:t>
            </a:r>
            <a:r>
              <a:rPr lang="pt-PT" sz="2400" dirty="0" smtClean="0">
                <a:latin typeface="Arial Narrow" panose="020B0606020202030204" pitchFamily="34" charset="0"/>
              </a:rPr>
              <a:t/>
            </a:r>
            <a:br>
              <a:rPr lang="pt-PT" sz="2400" dirty="0" smtClean="0">
                <a:latin typeface="Arial Narrow" panose="020B0606020202030204" pitchFamily="34" charset="0"/>
              </a:rPr>
            </a:br>
            <a:endParaRPr lang="pt-PT" sz="24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O que faz um Técnico em Informática?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939256"/>
            <a:ext cx="32004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8707909" y="5411272"/>
            <a:ext cx="81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3" action="ppaction://hlinksldjump"/>
              </a:rPr>
              <a:t>Cursos</a:t>
            </a:r>
            <a:endParaRPr lang="pt-P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456-E92F-46C4-A655-7E46D84C98D2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9" name="Marcador de Posição do Número do Diapositivo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6585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" fill="hold">
                                          <p:stCondLst>
                                            <p:cond delay="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" fill="hold">
                                          <p:stCondLst>
                                            <p:cond delay="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" fill="hold">
                                          <p:stCondLst>
                                            <p:cond delay="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" fill="hold">
                                          <p:stCondLst>
                                            <p:cond delay="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</a:t>
            </a:r>
            <a:r>
              <a:rPr lang="pt-PT" dirty="0" smtClean="0"/>
              <a:t> de informática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Marcador de Posição da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F256-6949-45D3-818D-21390260FD72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5" name="Marcador de Posição do Número do Diapositivo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4236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Marcador de Posição da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F87C-54C2-4436-B7A8-31C448214063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5" name="Marcador de Posição do Número do Diapositivo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31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Curso de economia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Ministério das Finanças deverá apresentar hoje, nas reuniões com as três estruturas sindicais da administração pública, um balanço sobre o descongelamento das progressões na carreira dos trabalhadores do Estado.</a:t>
            </a:r>
          </a:p>
        </p:txBody>
      </p:sp>
      <p:sp>
        <p:nvSpPr>
          <p:cNvPr id="16" name="Marcador de Posição d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DB3-18E4-4EE8-8B06-AB234814E3B5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40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smtClean="0"/>
              <a:t>Continuação do curso de operadores de informática</a:t>
            </a:r>
            <a:endParaRPr lang="pt-PT" sz="360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PT" dirty="0"/>
              <a:t>Em causa está o facto de o alargamento do Complemento Solidário para Idosos a quem ainda não tem idade legal para se reformar ser uma medida nova, apresentada no último Orçamento do Estado.</a:t>
            </a:r>
          </a:p>
        </p:txBody>
      </p:sp>
      <p:pic>
        <p:nvPicPr>
          <p:cNvPr id="6" name="Marcador de Posição de Conteúdo 5" descr="Ciudadano Morante: Pongamos que hablo de una Economía ...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5" y="1825626"/>
            <a:ext cx="3556239" cy="2732519"/>
          </a:xfrm>
        </p:spPr>
      </p:pic>
      <p:sp>
        <p:nvSpPr>
          <p:cNvPr id="7" name="CaixaDeTexto 6"/>
          <p:cNvSpPr txBox="1"/>
          <p:nvPr/>
        </p:nvSpPr>
        <p:spPr>
          <a:xfrm>
            <a:off x="7564582" y="5209309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hlinkClick r:id="rId3" action="ppaction://hlinksldjump"/>
              </a:rPr>
              <a:t>Cursos</a:t>
            </a:r>
            <a:endParaRPr lang="pt-PT" dirty="0"/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849-AA33-4BA9-AE88-5F2C88BFB754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9" name="Marcador de Posição do Número do Diapositivo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348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PT" dirty="0" smtClean="0"/>
          </a:p>
          <a:p>
            <a:pPr marL="0" indent="0" algn="just">
              <a:buNone/>
            </a:pPr>
            <a:r>
              <a:rPr lang="pt-PT" dirty="0" smtClean="0"/>
              <a:t>O </a:t>
            </a:r>
            <a:r>
              <a:rPr lang="pt-PT" dirty="0"/>
              <a:t>cabeleireiro é o profissional que atua na área da estética, em salões de beleza ou até mesmo atendimentos a domicílio. Eles cuidam da beleza e saúde dos cabelos e são fiéis amigos da vaidade de todas as mulheres. </a:t>
            </a:r>
          </a:p>
        </p:txBody>
      </p:sp>
      <p:sp>
        <p:nvSpPr>
          <p:cNvPr id="13" name="Marcador de Posição da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BABC-1FAA-4C5B-84B7-06C0B97A9BF4}" type="datetime8">
              <a:rPr lang="pt-PT" smtClean="0"/>
              <a:t>26/02/2018 12:30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5" name="Marcador de Posição do Número do Diapositivo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5102-044F-4467-804D-2EFB78CEF1D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53723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2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2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2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o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0AD47"/>
      </a:hlink>
      <a:folHlink>
        <a:srgbClr val="4971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296</Words>
  <Application>Microsoft Office PowerPoint</Application>
  <PresentationFormat>Ecrã Panorâmico</PresentationFormat>
  <Paragraphs>58</Paragraphs>
  <Slides>11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Tema do Office</vt:lpstr>
      <vt:lpstr>Centro de Emprego </vt:lpstr>
      <vt:lpstr>Apresentação do PowerPoint</vt:lpstr>
      <vt:lpstr>Cursos</vt:lpstr>
      <vt:lpstr> </vt:lpstr>
      <vt:lpstr>Operadores de informática </vt:lpstr>
      <vt:lpstr>Cabeleireiros </vt:lpstr>
      <vt:lpstr>Curso de economia</vt:lpstr>
      <vt:lpstr>Continuação do curso de operadores de informática</vt:lpstr>
      <vt:lpstr>Cabeleireiros</vt:lpstr>
      <vt:lpstr>Continuação do curso de cabeleireiros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Emprego</dc:title>
  <dc:creator>Formandos</dc:creator>
  <cp:lastModifiedBy>Formandos</cp:lastModifiedBy>
  <cp:revision>24</cp:revision>
  <dcterms:created xsi:type="dcterms:W3CDTF">2018-02-26T09:32:10Z</dcterms:created>
  <dcterms:modified xsi:type="dcterms:W3CDTF">2018-02-26T12:48:20Z</dcterms:modified>
</cp:coreProperties>
</file>