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84" d="100"/>
          <a:sy n="84" d="100"/>
        </p:scale>
        <p:origin x="408" y="24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B69-021F-440C-A672-5979C0EC9AFB}" type="datetimeFigureOut">
              <a:rPr lang="it-IT" smtClean="0"/>
              <a:t>21/05/2020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8DA9-C86B-4DEB-B39C-0D8C06682C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586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B69-021F-440C-A672-5979C0EC9AFB}" type="datetimeFigureOut">
              <a:rPr lang="it-IT" smtClean="0"/>
              <a:t>21/05/2020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8DA9-C86B-4DEB-B39C-0D8C06682C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69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B69-021F-440C-A672-5979C0EC9AFB}" type="datetimeFigureOut">
              <a:rPr lang="it-IT" smtClean="0"/>
              <a:t>21/05/2020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8DA9-C86B-4DEB-B39C-0D8C06682C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52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B69-021F-440C-A672-5979C0EC9AFB}" type="datetimeFigureOut">
              <a:rPr lang="it-IT" smtClean="0"/>
              <a:t>21/05/2020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8DA9-C86B-4DEB-B39C-0D8C06682C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606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B69-021F-440C-A672-5979C0EC9AFB}" type="datetimeFigureOut">
              <a:rPr lang="it-IT" smtClean="0"/>
              <a:t>21/05/2020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8DA9-C86B-4DEB-B39C-0D8C06682C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120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B69-021F-440C-A672-5979C0EC9AFB}" type="datetimeFigureOut">
              <a:rPr lang="it-IT" smtClean="0"/>
              <a:t>21/05/2020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8DA9-C86B-4DEB-B39C-0D8C06682C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760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B69-021F-440C-A672-5979C0EC9AFB}" type="datetimeFigureOut">
              <a:rPr lang="it-IT" smtClean="0"/>
              <a:t>21/05/2020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8DA9-C86B-4DEB-B39C-0D8C06682C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162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B69-021F-440C-A672-5979C0EC9AFB}" type="datetimeFigureOut">
              <a:rPr lang="it-IT" smtClean="0"/>
              <a:t>21/05/2020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8DA9-C86B-4DEB-B39C-0D8C06682C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28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B69-021F-440C-A672-5979C0EC9AFB}" type="datetimeFigureOut">
              <a:rPr lang="it-IT" smtClean="0"/>
              <a:t>21/05/2020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8DA9-C86B-4DEB-B39C-0D8C06682C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677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B69-021F-440C-A672-5979C0EC9AFB}" type="datetimeFigureOut">
              <a:rPr lang="it-IT" smtClean="0"/>
              <a:t>21/05/2020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8DA9-C86B-4DEB-B39C-0D8C06682C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346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DB69-021F-440C-A672-5979C0EC9AFB}" type="datetimeFigureOut">
              <a:rPr lang="it-IT" smtClean="0"/>
              <a:t>21/05/2020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8DA9-C86B-4DEB-B39C-0D8C06682C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038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2DB69-021F-440C-A672-5979C0EC9AFB}" type="datetimeFigureOut">
              <a:rPr lang="it-IT" smtClean="0"/>
              <a:t>21/05/2020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58DA9-C86B-4DEB-B39C-0D8C06682C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462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62738" y="1280160"/>
            <a:ext cx="9710061" cy="1476102"/>
          </a:xfrm>
          <a:ln>
            <a:noFill/>
          </a:ln>
        </p:spPr>
        <p:txBody>
          <a:bodyPr>
            <a:noAutofit/>
          </a:bodyPr>
          <a:lstStyle/>
          <a:p>
            <a:r>
              <a:rPr lang="it-IT" sz="9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CARPOOLING</a:t>
            </a:r>
            <a:endParaRPr lang="it-IT" dirty="0">
              <a:solidFill>
                <a:schemeClr val="accent3">
                  <a:lumMod val="60000"/>
                  <a:lumOff val="40000"/>
                </a:schemeClr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" name="Google Shape;391;p39"/>
          <p:cNvSpPr/>
          <p:nvPr/>
        </p:nvSpPr>
        <p:spPr>
          <a:xfrm>
            <a:off x="1605729" y="3138263"/>
            <a:ext cx="2230546" cy="2080965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Google Shape;329;p39"/>
          <p:cNvSpPr/>
          <p:nvPr/>
        </p:nvSpPr>
        <p:spPr>
          <a:xfrm>
            <a:off x="8456220" y="3138263"/>
            <a:ext cx="2516579" cy="1614180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65;p39"/>
          <p:cNvSpPr/>
          <p:nvPr/>
        </p:nvSpPr>
        <p:spPr>
          <a:xfrm>
            <a:off x="5265699" y="2887444"/>
            <a:ext cx="1450412" cy="2555666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ttango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7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62738" y="1280160"/>
            <a:ext cx="9710061" cy="1476102"/>
          </a:xfrm>
        </p:spPr>
        <p:txBody>
          <a:bodyPr>
            <a:noAutofit/>
          </a:bodyPr>
          <a:lstStyle/>
          <a:p>
            <a:r>
              <a:rPr lang="it-IT" sz="9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COMMUNICS</a:t>
            </a:r>
            <a:endParaRPr lang="it-IT" dirty="0">
              <a:solidFill>
                <a:schemeClr val="accent3">
                  <a:lumMod val="60000"/>
                  <a:lumOff val="40000"/>
                </a:schemeClr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" name="Google Shape;368;p39"/>
          <p:cNvSpPr/>
          <p:nvPr/>
        </p:nvSpPr>
        <p:spPr>
          <a:xfrm>
            <a:off x="4916757" y="3016469"/>
            <a:ext cx="2345891" cy="1985981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36;p39"/>
          <p:cNvSpPr/>
          <p:nvPr/>
        </p:nvSpPr>
        <p:spPr>
          <a:xfrm>
            <a:off x="1262738" y="3153103"/>
            <a:ext cx="2302709" cy="1464502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39;p39"/>
          <p:cNvSpPr/>
          <p:nvPr/>
        </p:nvSpPr>
        <p:spPr>
          <a:xfrm>
            <a:off x="8638333" y="3153103"/>
            <a:ext cx="2176811" cy="1308256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ttango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69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62738" y="1280160"/>
            <a:ext cx="9710061" cy="1476102"/>
          </a:xfrm>
        </p:spPr>
        <p:txBody>
          <a:bodyPr>
            <a:noAutofit/>
          </a:bodyPr>
          <a:lstStyle/>
          <a:p>
            <a:r>
              <a:rPr lang="it-IT" sz="9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FEEDBACKLOOP</a:t>
            </a:r>
            <a:endParaRPr lang="it-IT" dirty="0">
              <a:solidFill>
                <a:schemeClr val="accent3">
                  <a:lumMod val="60000"/>
                  <a:lumOff val="40000"/>
                </a:schemeClr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7" name="Google Shape;351;p39"/>
          <p:cNvSpPr/>
          <p:nvPr/>
        </p:nvSpPr>
        <p:spPr>
          <a:xfrm>
            <a:off x="1892416" y="3112999"/>
            <a:ext cx="2104274" cy="2142862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58;p39"/>
          <p:cNvSpPr/>
          <p:nvPr/>
        </p:nvSpPr>
        <p:spPr>
          <a:xfrm>
            <a:off x="8828484" y="3076486"/>
            <a:ext cx="1292979" cy="2380177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65;p39"/>
          <p:cNvSpPr/>
          <p:nvPr/>
        </p:nvSpPr>
        <p:spPr>
          <a:xfrm>
            <a:off x="5265699" y="2887444"/>
            <a:ext cx="1450412" cy="2555666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Rettangolo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0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62738" y="1280160"/>
            <a:ext cx="9710061" cy="1476102"/>
          </a:xfrm>
        </p:spPr>
        <p:txBody>
          <a:bodyPr>
            <a:noAutofit/>
          </a:bodyPr>
          <a:lstStyle/>
          <a:p>
            <a:r>
              <a:rPr lang="it-IT" sz="9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BILLY</a:t>
            </a:r>
            <a:endParaRPr lang="it-IT" dirty="0">
              <a:solidFill>
                <a:schemeClr val="accent3">
                  <a:lumMod val="60000"/>
                  <a:lumOff val="40000"/>
                </a:schemeClr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6" name="Google Shape;365;p39"/>
          <p:cNvSpPr/>
          <p:nvPr/>
        </p:nvSpPr>
        <p:spPr>
          <a:xfrm>
            <a:off x="5265699" y="2887444"/>
            <a:ext cx="1450412" cy="2555666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75;p39"/>
          <p:cNvSpPr/>
          <p:nvPr/>
        </p:nvSpPr>
        <p:spPr>
          <a:xfrm>
            <a:off x="1403180" y="3289738"/>
            <a:ext cx="2285952" cy="1392356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376;p39"/>
          <p:cNvSpPr/>
          <p:nvPr/>
        </p:nvSpPr>
        <p:spPr>
          <a:xfrm>
            <a:off x="8428353" y="3050551"/>
            <a:ext cx="2544446" cy="1726136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ttango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980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 Condensed Light</vt:lpstr>
      <vt:lpstr>Tema di Office</vt:lpstr>
      <vt:lpstr>CARPOOLING</vt:lpstr>
      <vt:lpstr>COMMUNICS</vt:lpstr>
      <vt:lpstr>FEEDBACKLOOP</vt:lpstr>
      <vt:lpstr>BILLY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CARPOOLING</dc:title>
  <dc:creator>dipsco</dc:creator>
  <cp:lastModifiedBy>dipsco</cp:lastModifiedBy>
  <cp:revision>10</cp:revision>
  <dcterms:created xsi:type="dcterms:W3CDTF">2020-05-21T13:23:47Z</dcterms:created>
  <dcterms:modified xsi:type="dcterms:W3CDTF">2020-05-21T16:39:49Z</dcterms:modified>
</cp:coreProperties>
</file>