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7C7C-5677-4966-BDF8-366DB55AA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AA24B-2BC5-4D7A-AF63-DD353E26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C790-3C21-4A16-9290-C7FAAA13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963A-B08E-452B-9CFF-D7015345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F081-8C7E-4530-8D0C-FE810501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C8CB-E503-4927-97BF-34A16928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6E14E-1D82-410F-92D4-4CE44890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5C93-3A87-491E-89DD-50BBC15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EFBB-BFAC-4000-A975-782D565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D68F-26CC-40F4-967F-7654640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17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B891-2A0B-4C6B-8FD3-01C0764D6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0DDB-7554-47D7-BE71-8B95ED11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4276-0241-43D4-B85B-105E6EB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511BB-7E5E-4E88-AAF7-6F3C91A0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EBA1-0AD1-4661-AEC3-9C27D14A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AA35-4E16-49CB-8133-7EB2D23D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B16C-966C-4E72-B9BF-825369D8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67031-BE98-48C6-98BF-8850F5DB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6F03-11F6-4566-8DE1-5DFD209E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9FFE-E59D-4D28-91A0-183FE195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8134-EB64-43BE-815B-BB0867E7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E38B-7533-4372-B941-988A90EC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F010-3F5B-4D5A-899C-E21CC8F1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394B-8B37-4CB4-AADA-6C43E42A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1A92-CE23-4CB6-A6B0-138833F7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0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AE32-FDEF-42FD-BF30-C6C94C6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8C14-4902-41F2-8FE7-A1657E58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32F29-E3F2-46C5-B38C-01887531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76F13-B1B0-4F72-A225-3FB2446E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35CA-2FD2-48C0-B5B4-8CB4C9F2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4A19C-E6DF-411C-99F1-722396B3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B49C-ACAB-41DD-BDD8-BE273364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746C-8208-41FF-A5ED-EAF7F56C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43E96-D651-4567-A07A-D4095CC5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7DE8F-68C7-4B26-AA6A-5BEDDA311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EE873-5937-4277-B338-F0AF05BBD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5FBF7-A74C-435D-A384-4107D06D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3CF24-A0A3-426F-9666-19A4136E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CE024-698B-45EC-AE37-DD2A582E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52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8647-8C37-493A-BD4E-8A47428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0D82F-6D04-413C-95BF-E76538C4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0CEB1-EADA-42B5-8463-1A73B181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8621D-A5A4-4E9D-A8D1-4B6E90F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87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473B-A0DF-4B90-90A6-A5ACE585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A63D1-4302-4CD8-917E-25818ECC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F8B45-A8CF-4CB1-B383-D6B33B5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67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0502-DDFF-4C64-8F44-C6470D5F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738E-9C25-411D-8365-759F870F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BF49B-C1C6-448E-BC79-771A67233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0962-BFE0-4E0F-8BA5-1C5F76C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A40C-6111-4A3D-A05C-FABE4DFE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F305-D5A4-452E-89AC-D650AB7C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7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B521-6F3B-4B0E-A870-229B3765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B26E3-8E24-4A7D-890C-6EB1701B6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B303F-F307-46F6-99CE-962B7532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00191-C425-4685-9287-4C9719E7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8661C-C885-48FA-8BC1-6D8EBD67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4576-6D8B-454B-A70E-8395522A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0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B80DF-D736-4C71-9C80-4E97D847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426C-17D5-4BE4-B95D-4B90CD85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F88D-326F-47F4-AA47-9B4A6DD9F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4E13-8969-4788-8C00-7A25808C74C5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6959-4776-499F-8F04-778D9BC8C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C83E-3BA1-4135-98A3-AE34D2E13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44A-28CC-45DA-8D41-D61C25FEF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6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A02C23-D6AE-4198-AB8E-24A44E997E52}"/>
              </a:ext>
            </a:extLst>
          </p:cNvPr>
          <p:cNvSpPr/>
          <p:nvPr/>
        </p:nvSpPr>
        <p:spPr>
          <a:xfrm>
            <a:off x="-218364" y="6561131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8A5A0-8C70-4F61-B0ED-D5C34A6F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81" y="5172500"/>
            <a:ext cx="1089470" cy="1314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16D1C-E392-4992-8DC4-4DF5138B557A}"/>
              </a:ext>
            </a:extLst>
          </p:cNvPr>
          <p:cNvSpPr txBox="1"/>
          <p:nvPr/>
        </p:nvSpPr>
        <p:spPr>
          <a:xfrm>
            <a:off x="3581808" y="296869"/>
            <a:ext cx="434118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225780"/>
                </a:solidFill>
                <a:latin typeface="Exotc350 Bd BT" panose="04030805050B02020A03" pitchFamily="82" charset="0"/>
              </a:rPr>
              <a:t>SHARK ATTACK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AC79E-0AD0-474A-9DCB-2F37B4A5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" y="2860800"/>
            <a:ext cx="8582025" cy="3552825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7900175-CD0B-494C-8FDC-662D12EF91CB}"/>
              </a:ext>
            </a:extLst>
          </p:cNvPr>
          <p:cNvSpPr/>
          <p:nvPr/>
        </p:nvSpPr>
        <p:spPr>
          <a:xfrm>
            <a:off x="7674171" y="1066310"/>
            <a:ext cx="4178415" cy="2016756"/>
          </a:xfrm>
          <a:prstGeom prst="cloudCallout">
            <a:avLst/>
          </a:prstGeom>
          <a:solidFill>
            <a:srgbClr val="22578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  <a:p>
            <a:pPr algn="ctr"/>
            <a:r>
              <a:rPr lang="pt-BR" sz="2000" b="1" dirty="0">
                <a:solidFill>
                  <a:schemeClr val="bg1"/>
                </a:solidFill>
              </a:rPr>
              <a:t>Qual mês (país/estação do ano) que tem mais ataque de tubarão?</a:t>
            </a:r>
          </a:p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C2C0F-4F81-43B5-A002-2A8A3AF9CCF9}"/>
              </a:ext>
            </a:extLst>
          </p:cNvPr>
          <p:cNvSpPr/>
          <p:nvPr/>
        </p:nvSpPr>
        <p:spPr>
          <a:xfrm>
            <a:off x="440212" y="2860800"/>
            <a:ext cx="405950" cy="3552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C7F23-5FBE-488C-B5B5-A7F7DB976468}"/>
              </a:ext>
            </a:extLst>
          </p:cNvPr>
          <p:cNvSpPr/>
          <p:nvPr/>
        </p:nvSpPr>
        <p:spPr>
          <a:xfrm>
            <a:off x="2006221" y="2860800"/>
            <a:ext cx="791569" cy="3552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C2421-F998-4288-AEB5-543E1FAE0706}"/>
              </a:ext>
            </a:extLst>
          </p:cNvPr>
          <p:cNvSpPr/>
          <p:nvPr/>
        </p:nvSpPr>
        <p:spPr>
          <a:xfrm>
            <a:off x="3986887" y="2860799"/>
            <a:ext cx="791569" cy="3552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32DED-3313-425F-A145-AE88704FB2F1}"/>
              </a:ext>
            </a:extLst>
          </p:cNvPr>
          <p:cNvSpPr/>
          <p:nvPr/>
        </p:nvSpPr>
        <p:spPr>
          <a:xfrm>
            <a:off x="-236558" y="6824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77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A02C23-D6AE-4198-AB8E-24A44E997E52}"/>
              </a:ext>
            </a:extLst>
          </p:cNvPr>
          <p:cNvSpPr/>
          <p:nvPr/>
        </p:nvSpPr>
        <p:spPr>
          <a:xfrm>
            <a:off x="-218364" y="6561131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8A5A0-8C70-4F61-B0ED-D5C34A6F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81" y="5172500"/>
            <a:ext cx="1089470" cy="1314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16D1C-E392-4992-8DC4-4DF5138B557A}"/>
              </a:ext>
            </a:extLst>
          </p:cNvPr>
          <p:cNvSpPr txBox="1"/>
          <p:nvPr/>
        </p:nvSpPr>
        <p:spPr>
          <a:xfrm>
            <a:off x="8390963" y="358620"/>
            <a:ext cx="43411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25780"/>
                </a:solidFill>
                <a:latin typeface="Exotc350 Bd BT" panose="04030805050B02020A03" pitchFamily="82" charset="0"/>
              </a:rPr>
              <a:t>SHARK ATTACK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32DED-3313-425F-A145-AE88704FB2F1}"/>
              </a:ext>
            </a:extLst>
          </p:cNvPr>
          <p:cNvSpPr/>
          <p:nvPr/>
        </p:nvSpPr>
        <p:spPr>
          <a:xfrm>
            <a:off x="-236558" y="6824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9D7FE6-7DF5-4011-BF63-9408CB31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620"/>
            <a:ext cx="6503825" cy="26924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68D59-88F6-44FC-ABEC-A0C121E47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01" y="1809058"/>
            <a:ext cx="3933699" cy="220000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744273-209C-4984-AD10-17BBC7B03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248" y="4276786"/>
            <a:ext cx="4341181" cy="2200002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F62D7C-9A4C-4A70-BE20-CD558E6580CC}"/>
              </a:ext>
            </a:extLst>
          </p:cNvPr>
          <p:cNvCxnSpPr>
            <a:cxnSpLocks/>
          </p:cNvCxnSpPr>
          <p:nvPr/>
        </p:nvCxnSpPr>
        <p:spPr>
          <a:xfrm>
            <a:off x="4299045" y="2702257"/>
            <a:ext cx="3562065" cy="1935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C2421-F998-4288-AEB5-543E1FAE0706}"/>
              </a:ext>
            </a:extLst>
          </p:cNvPr>
          <p:cNvSpPr/>
          <p:nvPr/>
        </p:nvSpPr>
        <p:spPr>
          <a:xfrm>
            <a:off x="8055724" y="4276786"/>
            <a:ext cx="670479" cy="2222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FB10297-D97E-4BB0-9A7A-BF8E9D3C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249791"/>
            <a:ext cx="2874399" cy="32143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655690-6E5A-4018-A4C7-03B333C9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1" y="936218"/>
            <a:ext cx="3873025" cy="199720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A02C23-D6AE-4198-AB8E-24A44E997E52}"/>
              </a:ext>
            </a:extLst>
          </p:cNvPr>
          <p:cNvSpPr/>
          <p:nvPr/>
        </p:nvSpPr>
        <p:spPr>
          <a:xfrm>
            <a:off x="-218364" y="6561131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8A5A0-8C70-4F61-B0ED-D5C34A6F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5481" y="5172500"/>
            <a:ext cx="1089470" cy="1314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16D1C-E392-4992-8DC4-4DF5138B557A}"/>
              </a:ext>
            </a:extLst>
          </p:cNvPr>
          <p:cNvSpPr txBox="1"/>
          <p:nvPr/>
        </p:nvSpPr>
        <p:spPr>
          <a:xfrm>
            <a:off x="8205178" y="377447"/>
            <a:ext cx="43411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25780"/>
                </a:solidFill>
                <a:latin typeface="Exotc350 Bd BT" panose="04030805050B02020A03" pitchFamily="82" charset="0"/>
              </a:rPr>
              <a:t>SHARK ATTACK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32DED-3313-425F-A145-AE88704FB2F1}"/>
              </a:ext>
            </a:extLst>
          </p:cNvPr>
          <p:cNvSpPr/>
          <p:nvPr/>
        </p:nvSpPr>
        <p:spPr>
          <a:xfrm>
            <a:off x="-236558" y="6824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A17A0C-8E50-4050-9651-2280307BA750}"/>
              </a:ext>
            </a:extLst>
          </p:cNvPr>
          <p:cNvSpPr/>
          <p:nvPr/>
        </p:nvSpPr>
        <p:spPr>
          <a:xfrm>
            <a:off x="1568230" y="1425736"/>
            <a:ext cx="2424771" cy="641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567B4-12AE-4863-BC9F-8523BCF866CB}"/>
              </a:ext>
            </a:extLst>
          </p:cNvPr>
          <p:cNvSpPr txBox="1"/>
          <p:nvPr/>
        </p:nvSpPr>
        <p:spPr>
          <a:xfrm>
            <a:off x="4262081" y="1559254"/>
            <a:ext cx="76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Impact" panose="020B0806030902050204" pitchFamily="34" charset="0"/>
              </a:rPr>
              <a:t>&gt;50%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30FF09-49F8-4325-87EB-61AAA6E1FC79}"/>
              </a:ext>
            </a:extLst>
          </p:cNvPr>
          <p:cNvSpPr/>
          <p:nvPr/>
        </p:nvSpPr>
        <p:spPr>
          <a:xfrm>
            <a:off x="1228725" y="3562073"/>
            <a:ext cx="2308412" cy="10059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E4880-EF7E-497A-9635-85FECE375F4F}"/>
              </a:ext>
            </a:extLst>
          </p:cNvPr>
          <p:cNvSpPr txBox="1"/>
          <p:nvPr/>
        </p:nvSpPr>
        <p:spPr>
          <a:xfrm>
            <a:off x="3744831" y="469726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Impact" panose="020B0806030902050204" pitchFamily="34" charset="0"/>
              </a:rPr>
              <a:t>Activities</a:t>
            </a:r>
            <a:r>
              <a:rPr lang="pt-BR" dirty="0">
                <a:latin typeface="Impact" panose="020B0806030902050204" pitchFamily="34" charset="0"/>
              </a:rPr>
              <a:t>?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A65FF5E-D32A-41E2-8FAF-9CE5DC724130}"/>
              </a:ext>
            </a:extLst>
          </p:cNvPr>
          <p:cNvCxnSpPr>
            <a:cxnSpLocks/>
          </p:cNvCxnSpPr>
          <p:nvPr/>
        </p:nvCxnSpPr>
        <p:spPr>
          <a:xfrm>
            <a:off x="8294775" y="4229929"/>
            <a:ext cx="636818" cy="367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CFB7B78-FCE2-41D2-BE02-22EF8C75CE0A}"/>
              </a:ext>
            </a:extLst>
          </p:cNvPr>
          <p:cNvSpPr/>
          <p:nvPr/>
        </p:nvSpPr>
        <p:spPr>
          <a:xfrm>
            <a:off x="885825" y="5496169"/>
            <a:ext cx="2581275" cy="9680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DEE608-FE60-492F-829A-168465C58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152" y="2757375"/>
            <a:ext cx="2642999" cy="342353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B9DDC1-3F80-4F9A-AD9C-7221ACFCB4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72"/>
          <a:stretch/>
        </p:blipFill>
        <p:spPr>
          <a:xfrm>
            <a:off x="9176218" y="3231068"/>
            <a:ext cx="2558484" cy="1943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F5B222E3-0928-4CD6-96D2-BF92D610B9B4}"/>
              </a:ext>
            </a:extLst>
          </p:cNvPr>
          <p:cNvSpPr/>
          <p:nvPr/>
        </p:nvSpPr>
        <p:spPr>
          <a:xfrm>
            <a:off x="7416996" y="1272022"/>
            <a:ext cx="2245995" cy="1238961"/>
          </a:xfrm>
          <a:prstGeom prst="cloudCallout">
            <a:avLst/>
          </a:prstGeom>
          <a:solidFill>
            <a:srgbClr val="22578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  <a:p>
            <a:pPr algn="ctr"/>
            <a:r>
              <a:rPr lang="pt-BR" sz="2000" b="1" dirty="0">
                <a:solidFill>
                  <a:schemeClr val="bg1"/>
                </a:solidFill>
              </a:rPr>
              <a:t>Sex? Age?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4" grpId="0" animBg="1"/>
      <p:bldP spid="6" grpId="0"/>
      <p:bldP spid="21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A02C23-D6AE-4198-AB8E-24A44E997E52}"/>
              </a:ext>
            </a:extLst>
          </p:cNvPr>
          <p:cNvSpPr/>
          <p:nvPr/>
        </p:nvSpPr>
        <p:spPr>
          <a:xfrm>
            <a:off x="-218364" y="6561131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8A5A0-8C70-4F61-B0ED-D5C34A6F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81" y="5172500"/>
            <a:ext cx="1089470" cy="1314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16D1C-E392-4992-8DC4-4DF5138B557A}"/>
              </a:ext>
            </a:extLst>
          </p:cNvPr>
          <p:cNvSpPr txBox="1"/>
          <p:nvPr/>
        </p:nvSpPr>
        <p:spPr>
          <a:xfrm>
            <a:off x="8205178" y="377447"/>
            <a:ext cx="43411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25780"/>
                </a:solidFill>
                <a:latin typeface="Exotc350 Bd BT" panose="04030805050B02020A03" pitchFamily="82" charset="0"/>
              </a:rPr>
              <a:t>SHARK ATTACK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32DED-3313-425F-A145-AE88704FB2F1}"/>
              </a:ext>
            </a:extLst>
          </p:cNvPr>
          <p:cNvSpPr/>
          <p:nvPr/>
        </p:nvSpPr>
        <p:spPr>
          <a:xfrm>
            <a:off x="-236558" y="6824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1546E2E-7950-4783-99FE-CF7AD779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8" y="799955"/>
            <a:ext cx="4129927" cy="169859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CBAC0-46D6-4F2B-BD09-EBC58FDB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" y="3131064"/>
            <a:ext cx="3405188" cy="278992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A225D03-3D7A-4462-9BCA-2B93F8452601}"/>
              </a:ext>
            </a:extLst>
          </p:cNvPr>
          <p:cNvSpPr/>
          <p:nvPr/>
        </p:nvSpPr>
        <p:spPr>
          <a:xfrm>
            <a:off x="1857375" y="3214900"/>
            <a:ext cx="542925" cy="2713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6EA53F-C3D0-4760-B22F-7A08C1F30B23}"/>
              </a:ext>
            </a:extLst>
          </p:cNvPr>
          <p:cNvSpPr/>
          <p:nvPr/>
        </p:nvSpPr>
        <p:spPr>
          <a:xfrm>
            <a:off x="1900238" y="870828"/>
            <a:ext cx="814387" cy="1591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222874D-4BE5-407A-A67B-832A455CF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093" y="1265920"/>
            <a:ext cx="3876675" cy="4953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4BB1D0-8352-4113-9465-B6CF4D299995}"/>
              </a:ext>
            </a:extLst>
          </p:cNvPr>
          <p:cNvSpPr txBox="1"/>
          <p:nvPr/>
        </p:nvSpPr>
        <p:spPr>
          <a:xfrm>
            <a:off x="4083844" y="3746051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eurofurence" panose="020F0402020203080204" pitchFamily="34" charset="0"/>
              </a:rPr>
              <a:t>Verão USA é </a:t>
            </a:r>
          </a:p>
          <a:p>
            <a:pPr algn="ctr"/>
            <a:r>
              <a:rPr lang="pt-BR" sz="2000" b="1" dirty="0" err="1">
                <a:solidFill>
                  <a:srgbClr val="FF0000"/>
                </a:solidFill>
                <a:latin typeface="eurofurence" panose="020F0402020203080204" pitchFamily="34" charset="0"/>
              </a:rPr>
              <a:t>Jun</a:t>
            </a:r>
            <a:r>
              <a:rPr lang="pt-BR" sz="2000" b="1" dirty="0">
                <a:solidFill>
                  <a:srgbClr val="FF0000"/>
                </a:solidFill>
                <a:latin typeface="eurofurence" panose="020F0402020203080204" pitchFamily="34" charset="0"/>
              </a:rPr>
              <a:t> - </a:t>
            </a:r>
            <a:r>
              <a:rPr lang="pt-BR" sz="2000" b="1" dirty="0" err="1">
                <a:solidFill>
                  <a:srgbClr val="FF0000"/>
                </a:solidFill>
                <a:latin typeface="eurofurence" panose="020F0402020203080204" pitchFamily="34" charset="0"/>
              </a:rPr>
              <a:t>Sep</a:t>
            </a:r>
            <a:endParaRPr lang="pt-BR" sz="2000" b="1" dirty="0">
              <a:solidFill>
                <a:srgbClr val="FF0000"/>
              </a:solidFill>
              <a:latin typeface="eurofurence" panose="020F040202020308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C409F-504F-417A-AEC9-DEFEA312A943}"/>
              </a:ext>
            </a:extLst>
          </p:cNvPr>
          <p:cNvSpPr txBox="1"/>
          <p:nvPr/>
        </p:nvSpPr>
        <p:spPr>
          <a:xfrm>
            <a:off x="4083844" y="5096595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eurofurence" panose="020F0402020203080204" pitchFamily="34" charset="0"/>
              </a:rPr>
              <a:t>Verão AUS é </a:t>
            </a:r>
          </a:p>
          <a:p>
            <a:pPr algn="ctr"/>
            <a:r>
              <a:rPr lang="pt-BR" sz="2000" b="1" dirty="0" err="1">
                <a:solidFill>
                  <a:srgbClr val="FF0000"/>
                </a:solidFill>
                <a:latin typeface="eurofurence" panose="020F0402020203080204" pitchFamily="34" charset="0"/>
              </a:rPr>
              <a:t>Dec</a:t>
            </a:r>
            <a:r>
              <a:rPr lang="pt-BR" sz="2000" b="1" dirty="0">
                <a:solidFill>
                  <a:srgbClr val="FF0000"/>
                </a:solidFill>
                <a:latin typeface="eurofurence" panose="020F0402020203080204" pitchFamily="34" charset="0"/>
              </a:rPr>
              <a:t> - </a:t>
            </a:r>
            <a:r>
              <a:rPr lang="pt-BR" sz="2000" b="1" dirty="0" err="1">
                <a:solidFill>
                  <a:srgbClr val="FF0000"/>
                </a:solidFill>
                <a:latin typeface="eurofurence" panose="020F0402020203080204" pitchFamily="34" charset="0"/>
              </a:rPr>
              <a:t>Feb</a:t>
            </a:r>
            <a:endParaRPr lang="pt-BR" sz="2000" b="1" dirty="0">
              <a:solidFill>
                <a:srgbClr val="FF0000"/>
              </a:solidFill>
              <a:latin typeface="eurofurence" panose="020F040202020308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0BEDF8-5F56-41EF-9239-F2D1239E47B4}"/>
              </a:ext>
            </a:extLst>
          </p:cNvPr>
          <p:cNvSpPr txBox="1"/>
          <p:nvPr/>
        </p:nvSpPr>
        <p:spPr>
          <a:xfrm>
            <a:off x="787520" y="2205588"/>
            <a:ext cx="10380401" cy="24468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900" dirty="0"/>
          </a:p>
          <a:p>
            <a:pPr algn="ctr"/>
            <a:r>
              <a:rPr lang="pt-BR" dirty="0"/>
              <a:t>Muitas espécies de tubarão se aproximam da costa nesta estação para reprodução. As águas mais costeiras são mais rasas, mais quentes, tem mais comida e oferecem proteção aos filhotes. Acontece que o Verão também atrai mais pessoas na praia, pelas temperaturas agradáveis na água. É essa coincidência que influencia no aumento da incidência no ataques de tubarão. Isso acontece também aqui no Sudeste e no Sul do Brasil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Fonte: https://extra.globo.com/noticias/mundo/ataques-de-tubarao-nos-eua-sao-comuns-nesta-epoca-do-ano-segundo-especialista-16651807.html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E422EC-931C-4459-A268-C97D3F39B73C}"/>
              </a:ext>
            </a:extLst>
          </p:cNvPr>
          <p:cNvSpPr/>
          <p:nvPr/>
        </p:nvSpPr>
        <p:spPr>
          <a:xfrm>
            <a:off x="-218364" y="6561131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5E25D7-B491-4861-95E6-7208D30B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81" y="5172500"/>
            <a:ext cx="1089470" cy="13148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069728-7D02-4563-8E28-D4486AB7C6F7}"/>
              </a:ext>
            </a:extLst>
          </p:cNvPr>
          <p:cNvSpPr txBox="1"/>
          <p:nvPr/>
        </p:nvSpPr>
        <p:spPr>
          <a:xfrm>
            <a:off x="8205178" y="377447"/>
            <a:ext cx="43411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25780"/>
                </a:solidFill>
                <a:latin typeface="Exotc350 Bd BT" panose="04030805050B02020A03" pitchFamily="82" charset="0"/>
              </a:rPr>
              <a:t>SHARK ATTACK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69CB16-2670-4F1A-8F5B-5375179537D9}"/>
              </a:ext>
            </a:extLst>
          </p:cNvPr>
          <p:cNvSpPr/>
          <p:nvPr/>
        </p:nvSpPr>
        <p:spPr>
          <a:xfrm>
            <a:off x="-236558" y="6824"/>
            <a:ext cx="12428558" cy="29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1D4F5-073C-4B8F-99C1-D7E8BF3264E7}"/>
              </a:ext>
            </a:extLst>
          </p:cNvPr>
          <p:cNvSpPr txBox="1"/>
          <p:nvPr/>
        </p:nvSpPr>
        <p:spPr>
          <a:xfrm>
            <a:off x="5181600" y="1254670"/>
            <a:ext cx="119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Why</a:t>
            </a:r>
            <a:r>
              <a:rPr lang="pt-BR" sz="24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3486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141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eurofurence</vt:lpstr>
      <vt:lpstr>Exotc350 Bd BT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</dc:creator>
  <cp:lastModifiedBy>Carolina</cp:lastModifiedBy>
  <cp:revision>5</cp:revision>
  <dcterms:created xsi:type="dcterms:W3CDTF">2022-02-19T19:54:04Z</dcterms:created>
  <dcterms:modified xsi:type="dcterms:W3CDTF">2022-02-22T01:12:44Z</dcterms:modified>
</cp:coreProperties>
</file>