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7"/>
    <p:restoredTop sz="96327"/>
  </p:normalViewPr>
  <p:slideViewPr>
    <p:cSldViewPr snapToGrid="0">
      <p:cViewPr varScale="1">
        <p:scale>
          <a:sx n="114" d="100"/>
          <a:sy n="11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0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7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4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6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7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1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9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40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3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5506598-9A9A-D829-B684-5EC396ED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1" y="402900"/>
            <a:ext cx="10650078" cy="126898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13117-0FE3-CCCE-C5E0-ABB0BC00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62" y="1580325"/>
            <a:ext cx="10650078" cy="4506779"/>
          </a:xfrm>
        </p:spPr>
        <p:txBody>
          <a:bodyPr>
            <a:normAutofit/>
          </a:bodyPr>
          <a:lstStyle/>
          <a:p>
            <a:r>
              <a:rPr lang="en-US" sz="1600" dirty="0"/>
              <a:t>More Data is required</a:t>
            </a:r>
          </a:p>
          <a:p>
            <a:pPr lvl="1"/>
            <a:r>
              <a:rPr lang="en-US" sz="1400" dirty="0"/>
              <a:t>Approximately 50% accuracy with the current set of data and features that were created. In order to test this model for production, we need larger samples</a:t>
            </a:r>
          </a:p>
          <a:p>
            <a:r>
              <a:rPr lang="en-US" sz="1600" dirty="0"/>
              <a:t>Price is important</a:t>
            </a:r>
          </a:p>
          <a:p>
            <a:pPr lvl="1"/>
            <a:r>
              <a:rPr lang="en-US" sz="1400" dirty="0"/>
              <a:t>Price was an important feature in the model, but the category was not. Are there more features about the products that we can use to include in the model?</a:t>
            </a:r>
          </a:p>
          <a:p>
            <a:r>
              <a:rPr lang="en-US" sz="1600" dirty="0"/>
              <a:t>Build on IoT</a:t>
            </a:r>
          </a:p>
          <a:p>
            <a:pPr lvl="1"/>
            <a:r>
              <a:rPr lang="en-US" sz="1200" dirty="0"/>
              <a:t>Temperature was also significant within the model, with more IoT data across a larger time period, we believe the accuracy of this model will increase. It also opens up the potential to use open-source data, such as weather. </a:t>
            </a:r>
          </a:p>
        </p:txBody>
      </p:sp>
      <p:cxnSp>
        <p:nvCxnSpPr>
          <p:cNvPr id="32" name="Straight Connector 1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0802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PunchcardVTI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Sibrian,Carolina</dc:creator>
  <cp:lastModifiedBy>Sibrian,Carolina</cp:lastModifiedBy>
  <cp:revision>3</cp:revision>
  <dcterms:created xsi:type="dcterms:W3CDTF">2023-06-02T15:39:20Z</dcterms:created>
  <dcterms:modified xsi:type="dcterms:W3CDTF">2023-06-15T00:51:05Z</dcterms:modified>
</cp:coreProperties>
</file>