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5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4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4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184-038F-4B51-B8F9-AAAA2B9B92AA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4641" y="890916"/>
            <a:ext cx="205125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Kappa V2</a:t>
            </a:r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5067131" y="890916"/>
            <a:ext cx="2051255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OECD.Kappa </a:t>
            </a:r>
            <a:endParaRPr lang="en-GB" sz="1600"/>
          </a:p>
        </p:txBody>
      </p:sp>
      <p:sp>
        <p:nvSpPr>
          <p:cNvPr id="8" name="Flowchart: Magnetic Disk 7"/>
          <p:cNvSpPr/>
          <p:nvPr/>
        </p:nvSpPr>
        <p:spPr>
          <a:xfrm>
            <a:off x="1824953" y="1331659"/>
            <a:ext cx="1621153" cy="1212993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Auteurs Individuels</a:t>
            </a:r>
            <a:endParaRPr lang="en-GB" sz="1600"/>
          </a:p>
        </p:txBody>
      </p:sp>
      <p:sp>
        <p:nvSpPr>
          <p:cNvPr id="9" name="Flowchart: Magnetic Disk 8"/>
          <p:cNvSpPr/>
          <p:nvPr/>
        </p:nvSpPr>
        <p:spPr>
          <a:xfrm>
            <a:off x="1779178" y="2811602"/>
            <a:ext cx="1712703" cy="1212993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Auteurs Institutionnels</a:t>
            </a:r>
            <a:endParaRPr lang="en-GB" sz="1600"/>
          </a:p>
        </p:txBody>
      </p:sp>
      <p:sp>
        <p:nvSpPr>
          <p:cNvPr id="10" name="Flowchart: Magnetic Disk 9"/>
          <p:cNvSpPr/>
          <p:nvPr/>
        </p:nvSpPr>
        <p:spPr>
          <a:xfrm>
            <a:off x="5141758" y="1331659"/>
            <a:ext cx="1786577" cy="1280382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persons</a:t>
            </a:r>
            <a:endParaRPr lang="en-GB" sz="1600"/>
          </a:p>
        </p:txBody>
      </p:sp>
      <p:sp>
        <p:nvSpPr>
          <p:cNvPr id="11" name="Flowchart: Magnetic Disk 10"/>
          <p:cNvSpPr/>
          <p:nvPr/>
        </p:nvSpPr>
        <p:spPr>
          <a:xfrm>
            <a:off x="5141758" y="2811602"/>
            <a:ext cx="1786577" cy="1280382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Organizations</a:t>
            </a:r>
            <a:endParaRPr lang="en-GB" sz="1600"/>
          </a:p>
        </p:txBody>
      </p:sp>
      <p:sp>
        <p:nvSpPr>
          <p:cNvPr id="12" name="TextBox 11"/>
          <p:cNvSpPr txBox="1"/>
          <p:nvPr/>
        </p:nvSpPr>
        <p:spPr>
          <a:xfrm>
            <a:off x="1433228" y="4091984"/>
            <a:ext cx="220266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Creation </a:t>
            </a:r>
            <a:r>
              <a:rPr lang="fr-FR" sz="1600" smtClean="0"/>
              <a:t>Interface</a:t>
            </a:r>
            <a:endParaRPr lang="fr-FR" sz="16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79731" y="2204864"/>
            <a:ext cx="172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Nightly migration</a:t>
            </a:r>
            <a:endParaRPr lang="en-GB" sz="1600"/>
          </a:p>
        </p:txBody>
      </p:sp>
      <p:sp>
        <p:nvSpPr>
          <p:cNvPr id="2" name="Right Arrow 1"/>
          <p:cNvSpPr/>
          <p:nvPr/>
        </p:nvSpPr>
        <p:spPr>
          <a:xfrm>
            <a:off x="3727866" y="1700808"/>
            <a:ext cx="1224136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479731" y="3541605"/>
            <a:ext cx="172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Nightly migration</a:t>
            </a:r>
            <a:endParaRPr lang="en-GB" sz="1600"/>
          </a:p>
        </p:txBody>
      </p:sp>
      <p:sp>
        <p:nvSpPr>
          <p:cNvPr id="18" name="Right Arrow 17"/>
          <p:cNvSpPr/>
          <p:nvPr/>
        </p:nvSpPr>
        <p:spPr>
          <a:xfrm>
            <a:off x="3727866" y="3037549"/>
            <a:ext cx="1224136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8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2</cp:revision>
  <dcterms:created xsi:type="dcterms:W3CDTF">2016-11-27T23:22:45Z</dcterms:created>
  <dcterms:modified xsi:type="dcterms:W3CDTF">2016-12-01T16:15:13Z</dcterms:modified>
</cp:coreProperties>
</file>