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798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BDA446-C0F4-4403-AEAE-9E8290AC245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0B64D68-2078-439F-85C6-E8F4DCF10833}">
      <dgm:prSet phldrT="[Text]"/>
      <dgm:spPr/>
      <dgm:t>
        <a:bodyPr/>
        <a:lstStyle/>
        <a:p>
          <a:r>
            <a:rPr lang="fr-FR" smtClean="0"/>
            <a:t>Reception of the Working Paper</a:t>
          </a:r>
          <a:endParaRPr lang="en-GB"/>
        </a:p>
      </dgm:t>
    </dgm:pt>
    <dgm:pt modelId="{DED3AA24-C110-490D-891F-22DD6F40949C}" type="parTrans" cxnId="{8B74EB49-D6E5-4305-B7B1-375FB2B1D9C9}">
      <dgm:prSet/>
      <dgm:spPr/>
      <dgm:t>
        <a:bodyPr/>
        <a:lstStyle/>
        <a:p>
          <a:endParaRPr lang="en-GB"/>
        </a:p>
      </dgm:t>
    </dgm:pt>
    <dgm:pt modelId="{6B9EF68D-37D4-4753-A78D-507653E3FB2C}" type="sibTrans" cxnId="{8B74EB49-D6E5-4305-B7B1-375FB2B1D9C9}">
      <dgm:prSet/>
      <dgm:spPr/>
      <dgm:t>
        <a:bodyPr/>
        <a:lstStyle/>
        <a:p>
          <a:endParaRPr lang="en-GB"/>
        </a:p>
      </dgm:t>
    </dgm:pt>
    <dgm:pt modelId="{3949B04E-8A30-4BF5-84D9-D1A93620C026}">
      <dgm:prSet phldrT="[Text]"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fr-FR" smtClean="0"/>
            <a:t>Does the series exist?</a:t>
          </a:r>
          <a:endParaRPr lang="en-GB"/>
        </a:p>
      </dgm:t>
    </dgm:pt>
    <dgm:pt modelId="{2FC5E42F-8DF1-4C1F-818B-0CB961681840}" type="parTrans" cxnId="{49004F16-BBAA-4189-BF4A-91FD78D9FFD9}">
      <dgm:prSet/>
      <dgm:spPr/>
      <dgm:t>
        <a:bodyPr/>
        <a:lstStyle/>
        <a:p>
          <a:endParaRPr lang="en-GB"/>
        </a:p>
      </dgm:t>
    </dgm:pt>
    <dgm:pt modelId="{1C27DD7B-399C-4E7B-85D0-F15AB6D633B5}" type="sibTrans" cxnId="{49004F16-BBAA-4189-BF4A-91FD78D9FFD9}">
      <dgm:prSet/>
      <dgm:spPr/>
      <dgm:t>
        <a:bodyPr/>
        <a:lstStyle/>
        <a:p>
          <a:endParaRPr lang="en-GB"/>
        </a:p>
      </dgm:t>
    </dgm:pt>
    <dgm:pt modelId="{E59C2E2D-C485-4904-99BA-50D1D99830C6}">
      <dgm:prSet phldrT="[Text]"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fr-FR" smtClean="0"/>
            <a:t>YES</a:t>
          </a:r>
        </a:p>
        <a:p>
          <a:r>
            <a:rPr lang="fr-FR" smtClean="0"/>
            <a:t>Do authors and affiliation exist?</a:t>
          </a:r>
          <a:endParaRPr lang="en-GB"/>
        </a:p>
      </dgm:t>
    </dgm:pt>
    <dgm:pt modelId="{59130E41-8C6D-4700-9BBB-C8FE19C7EAC4}" type="parTrans" cxnId="{8D671405-DDB5-4859-91BB-0B1A8E5419D4}">
      <dgm:prSet/>
      <dgm:spPr/>
      <dgm:t>
        <a:bodyPr/>
        <a:lstStyle/>
        <a:p>
          <a:endParaRPr lang="en-GB"/>
        </a:p>
      </dgm:t>
    </dgm:pt>
    <dgm:pt modelId="{8D05AE1C-9B2E-4907-9114-574DC8F3CA02}" type="sibTrans" cxnId="{8D671405-DDB5-4859-91BB-0B1A8E5419D4}">
      <dgm:prSet/>
      <dgm:spPr/>
      <dgm:t>
        <a:bodyPr/>
        <a:lstStyle/>
        <a:p>
          <a:endParaRPr lang="en-GB"/>
        </a:p>
      </dgm:t>
    </dgm:pt>
    <dgm:pt modelId="{91BA9D61-492F-4BB6-87CF-9DCA14C4491E}">
      <dgm:prSet phldrT="[Text]"/>
      <dgm:spPr/>
      <dgm:t>
        <a:bodyPr/>
        <a:lstStyle/>
        <a:p>
          <a:r>
            <a:rPr lang="fr-FR" smtClean="0"/>
            <a:t>NO</a:t>
          </a:r>
        </a:p>
        <a:p>
          <a:r>
            <a:rPr lang="fr-FR" b="1" smtClean="0"/>
            <a:t>STEP 1: c</a:t>
          </a:r>
          <a:r>
            <a:rPr lang="fr-FR" smtClean="0"/>
            <a:t>reation of the series</a:t>
          </a:r>
          <a:endParaRPr lang="en-GB"/>
        </a:p>
      </dgm:t>
    </dgm:pt>
    <dgm:pt modelId="{63D8498E-FF90-4D2A-B170-1A60E6B13508}" type="parTrans" cxnId="{22F48201-B874-4A9A-A9CD-572C5F5E7C02}">
      <dgm:prSet/>
      <dgm:spPr/>
      <dgm:t>
        <a:bodyPr/>
        <a:lstStyle/>
        <a:p>
          <a:endParaRPr lang="en-GB"/>
        </a:p>
      </dgm:t>
    </dgm:pt>
    <dgm:pt modelId="{1A1DE043-A02E-4488-B362-4FB94BC1DF0A}" type="sibTrans" cxnId="{22F48201-B874-4A9A-A9CD-572C5F5E7C02}">
      <dgm:prSet/>
      <dgm:spPr/>
      <dgm:t>
        <a:bodyPr/>
        <a:lstStyle/>
        <a:p>
          <a:endParaRPr lang="en-GB"/>
        </a:p>
      </dgm:t>
    </dgm:pt>
    <dgm:pt modelId="{0789DDAA-5BF9-4B1C-90E4-85118C28A7D3}">
      <dgm:prSet/>
      <dgm:spPr/>
      <dgm:t>
        <a:bodyPr/>
        <a:lstStyle/>
        <a:p>
          <a:r>
            <a:rPr lang="fr-FR" smtClean="0"/>
            <a:t>YES</a:t>
          </a:r>
        </a:p>
        <a:p>
          <a:r>
            <a:rPr lang="fr-FR" b="1" smtClean="0"/>
            <a:t>STEP 3: </a:t>
          </a:r>
          <a:r>
            <a:rPr lang="fr-FR" smtClean="0"/>
            <a:t>creation of the paper</a:t>
          </a:r>
          <a:endParaRPr lang="en-GB"/>
        </a:p>
      </dgm:t>
    </dgm:pt>
    <dgm:pt modelId="{F0EB2D1B-B0F4-4C32-B957-D1B365D43116}" type="parTrans" cxnId="{98AB328C-FB51-4A24-A2AB-170FCB58B642}">
      <dgm:prSet/>
      <dgm:spPr/>
      <dgm:t>
        <a:bodyPr/>
        <a:lstStyle/>
        <a:p>
          <a:endParaRPr lang="en-GB"/>
        </a:p>
      </dgm:t>
    </dgm:pt>
    <dgm:pt modelId="{DA3A7B13-BC6D-4B8F-AD27-C25663362396}" type="sibTrans" cxnId="{98AB328C-FB51-4A24-A2AB-170FCB58B642}">
      <dgm:prSet/>
      <dgm:spPr/>
      <dgm:t>
        <a:bodyPr/>
        <a:lstStyle/>
        <a:p>
          <a:endParaRPr lang="en-GB"/>
        </a:p>
      </dgm:t>
    </dgm:pt>
    <dgm:pt modelId="{B24F059E-2381-418E-8D9F-01FACAA5389C}">
      <dgm:prSet/>
      <dgm:spPr/>
      <dgm:t>
        <a:bodyPr/>
        <a:lstStyle/>
        <a:p>
          <a:r>
            <a:rPr lang="fr-FR" smtClean="0"/>
            <a:t>NO</a:t>
          </a:r>
        </a:p>
        <a:p>
          <a:r>
            <a:rPr lang="fr-FR" b="1" smtClean="0"/>
            <a:t>STEP 2: </a:t>
          </a:r>
          <a:r>
            <a:rPr lang="fr-FR" smtClean="0"/>
            <a:t>creation of author and affiliation</a:t>
          </a:r>
          <a:endParaRPr lang="en-GB"/>
        </a:p>
      </dgm:t>
    </dgm:pt>
    <dgm:pt modelId="{DC1BFE07-E7CF-42EA-AA56-31762A576622}" type="parTrans" cxnId="{C0AA730A-8044-49A6-8C94-E34920DDB4E5}">
      <dgm:prSet/>
      <dgm:spPr/>
      <dgm:t>
        <a:bodyPr/>
        <a:lstStyle/>
        <a:p>
          <a:endParaRPr lang="en-GB"/>
        </a:p>
      </dgm:t>
    </dgm:pt>
    <dgm:pt modelId="{177D8E64-A432-472B-A767-B2C2EF2C0BCF}" type="sibTrans" cxnId="{C0AA730A-8044-49A6-8C94-E34920DDB4E5}">
      <dgm:prSet/>
      <dgm:spPr/>
      <dgm:t>
        <a:bodyPr/>
        <a:lstStyle/>
        <a:p>
          <a:endParaRPr lang="en-GB"/>
        </a:p>
      </dgm:t>
    </dgm:pt>
    <dgm:pt modelId="{5618E7D5-7FB7-42AB-8A59-8C5946DA294C}" type="pres">
      <dgm:prSet presAssocID="{47BDA446-C0F4-4403-AEAE-9E8290AC245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EBB1D6E3-8BD3-4898-BA54-EAF982CBDABB}" type="pres">
      <dgm:prSet presAssocID="{F0B64D68-2078-439F-85C6-E8F4DCF10833}" presName="hierRoot1" presStyleCnt="0"/>
      <dgm:spPr/>
    </dgm:pt>
    <dgm:pt modelId="{88A1303F-1404-4349-B698-EF872B8B8F05}" type="pres">
      <dgm:prSet presAssocID="{F0B64D68-2078-439F-85C6-E8F4DCF10833}" presName="composite" presStyleCnt="0"/>
      <dgm:spPr/>
    </dgm:pt>
    <dgm:pt modelId="{DF59BC37-FAF8-41A7-B31B-D079BB5A1748}" type="pres">
      <dgm:prSet presAssocID="{F0B64D68-2078-439F-85C6-E8F4DCF10833}" presName="background" presStyleLbl="node0" presStyleIdx="0" presStyleCnt="1"/>
      <dgm:spPr/>
    </dgm:pt>
    <dgm:pt modelId="{DE1DD832-D35C-4C10-B562-2D190E99A7B6}" type="pres">
      <dgm:prSet presAssocID="{F0B64D68-2078-439F-85C6-E8F4DCF10833}" presName="text" presStyleLbl="fgAcc0" presStyleIdx="0" presStyleCnt="1" custScaleY="5407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DF974F9-017E-4234-BD50-935D61EA9E61}" type="pres">
      <dgm:prSet presAssocID="{F0B64D68-2078-439F-85C6-E8F4DCF10833}" presName="hierChild2" presStyleCnt="0"/>
      <dgm:spPr/>
    </dgm:pt>
    <dgm:pt modelId="{FBEAC95F-EC2B-45E6-BE20-E8705B1AE973}" type="pres">
      <dgm:prSet presAssocID="{2FC5E42F-8DF1-4C1F-818B-0CB961681840}" presName="Name10" presStyleLbl="parChTrans1D2" presStyleIdx="0" presStyleCnt="1"/>
      <dgm:spPr/>
      <dgm:t>
        <a:bodyPr/>
        <a:lstStyle/>
        <a:p>
          <a:endParaRPr lang="en-GB"/>
        </a:p>
      </dgm:t>
    </dgm:pt>
    <dgm:pt modelId="{B9D018F8-5A2E-4DED-AC68-221E4723963B}" type="pres">
      <dgm:prSet presAssocID="{3949B04E-8A30-4BF5-84D9-D1A93620C026}" presName="hierRoot2" presStyleCnt="0"/>
      <dgm:spPr/>
    </dgm:pt>
    <dgm:pt modelId="{01FF9C00-3661-49CB-AA3F-6F2199F2FC83}" type="pres">
      <dgm:prSet presAssocID="{3949B04E-8A30-4BF5-84D9-D1A93620C026}" presName="composite2" presStyleCnt="0"/>
      <dgm:spPr/>
    </dgm:pt>
    <dgm:pt modelId="{E37212D9-DFD1-46DD-BCDD-512F2757F23C}" type="pres">
      <dgm:prSet presAssocID="{3949B04E-8A30-4BF5-84D9-D1A93620C026}" presName="background2" presStyleLbl="node2" presStyleIdx="0" presStyleCnt="1"/>
      <dgm:spPr>
        <a:solidFill>
          <a:schemeClr val="accent5">
            <a:lumMod val="75000"/>
          </a:schemeClr>
        </a:solidFill>
      </dgm:spPr>
    </dgm:pt>
    <dgm:pt modelId="{14D7E7F5-E81E-4608-8B01-50980BD2903A}" type="pres">
      <dgm:prSet presAssocID="{3949B04E-8A30-4BF5-84D9-D1A93620C026}" presName="text2" presStyleLbl="fgAcc2" presStyleIdx="0" presStyleCnt="1" custScaleY="4290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51BB57A-C328-4422-94D8-DF92FA845FC0}" type="pres">
      <dgm:prSet presAssocID="{3949B04E-8A30-4BF5-84D9-D1A93620C026}" presName="hierChild3" presStyleCnt="0"/>
      <dgm:spPr/>
    </dgm:pt>
    <dgm:pt modelId="{4843D551-5586-4AEF-80BE-6A785A3B8135}" type="pres">
      <dgm:prSet presAssocID="{59130E41-8C6D-4700-9BBB-C8FE19C7EAC4}" presName="Name17" presStyleLbl="parChTrans1D3" presStyleIdx="0" presStyleCnt="2"/>
      <dgm:spPr/>
      <dgm:t>
        <a:bodyPr/>
        <a:lstStyle/>
        <a:p>
          <a:endParaRPr lang="en-GB"/>
        </a:p>
      </dgm:t>
    </dgm:pt>
    <dgm:pt modelId="{FCB253C9-4273-40D0-ACC4-11FF46FF6A2F}" type="pres">
      <dgm:prSet presAssocID="{E59C2E2D-C485-4904-99BA-50D1D99830C6}" presName="hierRoot3" presStyleCnt="0"/>
      <dgm:spPr/>
    </dgm:pt>
    <dgm:pt modelId="{FD7D9EE1-2700-4271-867E-75F2824218AE}" type="pres">
      <dgm:prSet presAssocID="{E59C2E2D-C485-4904-99BA-50D1D99830C6}" presName="composite3" presStyleCnt="0"/>
      <dgm:spPr/>
    </dgm:pt>
    <dgm:pt modelId="{A9B0ED94-9186-4410-83B0-C5AA4E8BD3F7}" type="pres">
      <dgm:prSet presAssocID="{E59C2E2D-C485-4904-99BA-50D1D99830C6}" presName="background3" presStyleLbl="node3" presStyleIdx="0" presStyleCnt="2"/>
      <dgm:spPr>
        <a:solidFill>
          <a:schemeClr val="accent5">
            <a:lumMod val="75000"/>
          </a:schemeClr>
        </a:solidFill>
      </dgm:spPr>
    </dgm:pt>
    <dgm:pt modelId="{85FBD381-0FAA-48F1-A21E-BF4A1177AF97}" type="pres">
      <dgm:prSet presAssocID="{E59C2E2D-C485-4904-99BA-50D1D99830C6}" presName="text3" presStyleLbl="fgAcc3" presStyleIdx="0" presStyleCnt="2" custScaleY="77294" custLinFactNeighborX="-56285" custLinFactNeighborY="183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328259B-43C9-4B12-83B8-1156DD8EC274}" type="pres">
      <dgm:prSet presAssocID="{E59C2E2D-C485-4904-99BA-50D1D99830C6}" presName="hierChild4" presStyleCnt="0"/>
      <dgm:spPr/>
    </dgm:pt>
    <dgm:pt modelId="{866079DF-EFF5-44BB-AEF1-DCDA941F8006}" type="pres">
      <dgm:prSet presAssocID="{F0EB2D1B-B0F4-4C32-B957-D1B365D43116}" presName="Name23" presStyleLbl="parChTrans1D4" presStyleIdx="0" presStyleCnt="2"/>
      <dgm:spPr/>
      <dgm:t>
        <a:bodyPr/>
        <a:lstStyle/>
        <a:p>
          <a:endParaRPr lang="en-GB"/>
        </a:p>
      </dgm:t>
    </dgm:pt>
    <dgm:pt modelId="{90957AE2-C1A7-4942-960B-4A5A04A41E63}" type="pres">
      <dgm:prSet presAssocID="{0789DDAA-5BF9-4B1C-90E4-85118C28A7D3}" presName="hierRoot4" presStyleCnt="0"/>
      <dgm:spPr/>
    </dgm:pt>
    <dgm:pt modelId="{24C04CC3-62A8-4218-9C81-73F8A3CB463E}" type="pres">
      <dgm:prSet presAssocID="{0789DDAA-5BF9-4B1C-90E4-85118C28A7D3}" presName="composite4" presStyleCnt="0"/>
      <dgm:spPr/>
    </dgm:pt>
    <dgm:pt modelId="{4F79DD6F-74CA-4632-937B-DBB0A28A638E}" type="pres">
      <dgm:prSet presAssocID="{0789DDAA-5BF9-4B1C-90E4-85118C28A7D3}" presName="background4" presStyleLbl="node4" presStyleIdx="0" presStyleCnt="2"/>
      <dgm:spPr/>
    </dgm:pt>
    <dgm:pt modelId="{C30E30A5-DA8E-456E-8A09-5719C6C7ED17}" type="pres">
      <dgm:prSet presAssocID="{0789DDAA-5BF9-4B1C-90E4-85118C28A7D3}" presName="text4" presStyleLbl="fgAcc4" presStyleIdx="0" presStyleCnt="2" custLinFactNeighborX="-53851" custLinFactNeighborY="-32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04DA5CD-C064-4926-A599-78E9E41F3804}" type="pres">
      <dgm:prSet presAssocID="{0789DDAA-5BF9-4B1C-90E4-85118C28A7D3}" presName="hierChild5" presStyleCnt="0"/>
      <dgm:spPr/>
    </dgm:pt>
    <dgm:pt modelId="{FDA99422-7407-4B7B-9ED9-F3829C22946A}" type="pres">
      <dgm:prSet presAssocID="{DC1BFE07-E7CF-42EA-AA56-31762A576622}" presName="Name23" presStyleLbl="parChTrans1D4" presStyleIdx="1" presStyleCnt="2"/>
      <dgm:spPr/>
      <dgm:t>
        <a:bodyPr/>
        <a:lstStyle/>
        <a:p>
          <a:endParaRPr lang="en-GB"/>
        </a:p>
      </dgm:t>
    </dgm:pt>
    <dgm:pt modelId="{54D66E0D-D004-45FD-9EED-E63678A1BB80}" type="pres">
      <dgm:prSet presAssocID="{B24F059E-2381-418E-8D9F-01FACAA5389C}" presName="hierRoot4" presStyleCnt="0"/>
      <dgm:spPr/>
    </dgm:pt>
    <dgm:pt modelId="{26C118DE-12D9-4FA0-B49B-A33C42CEDA00}" type="pres">
      <dgm:prSet presAssocID="{B24F059E-2381-418E-8D9F-01FACAA5389C}" presName="composite4" presStyleCnt="0"/>
      <dgm:spPr/>
    </dgm:pt>
    <dgm:pt modelId="{63DDCC2B-8BEC-43FC-9F26-3CB2ADF03B91}" type="pres">
      <dgm:prSet presAssocID="{B24F059E-2381-418E-8D9F-01FACAA5389C}" presName="background4" presStyleLbl="node4" presStyleIdx="1" presStyleCnt="2"/>
      <dgm:spPr/>
    </dgm:pt>
    <dgm:pt modelId="{A6E20C9F-499F-4FF3-99F2-E4CC32C6A110}" type="pres">
      <dgm:prSet presAssocID="{B24F059E-2381-418E-8D9F-01FACAA5389C}" presName="text4" presStyleLbl="fgAcc4" presStyleIdx="1" presStyleCnt="2" custScaleY="62945" custLinFactNeighborX="-7970" custLinFactNeighborY="-32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FB50A53-F50F-4E48-AF21-AA3FCACF114E}" type="pres">
      <dgm:prSet presAssocID="{B24F059E-2381-418E-8D9F-01FACAA5389C}" presName="hierChild5" presStyleCnt="0"/>
      <dgm:spPr/>
    </dgm:pt>
    <dgm:pt modelId="{313C49CB-1F38-453D-AC4E-EB303C7D12CD}" type="pres">
      <dgm:prSet presAssocID="{63D8498E-FF90-4D2A-B170-1A60E6B13508}" presName="Name17" presStyleLbl="parChTrans1D3" presStyleIdx="1" presStyleCnt="2"/>
      <dgm:spPr/>
      <dgm:t>
        <a:bodyPr/>
        <a:lstStyle/>
        <a:p>
          <a:endParaRPr lang="en-GB"/>
        </a:p>
      </dgm:t>
    </dgm:pt>
    <dgm:pt modelId="{9ABB7E88-9AAE-40F7-B16B-9D6A7277E052}" type="pres">
      <dgm:prSet presAssocID="{91BA9D61-492F-4BB6-87CF-9DCA14C4491E}" presName="hierRoot3" presStyleCnt="0"/>
      <dgm:spPr/>
    </dgm:pt>
    <dgm:pt modelId="{06DB2936-8E61-4A1C-AC0A-F75ACD316877}" type="pres">
      <dgm:prSet presAssocID="{91BA9D61-492F-4BB6-87CF-9DCA14C4491E}" presName="composite3" presStyleCnt="0"/>
      <dgm:spPr/>
    </dgm:pt>
    <dgm:pt modelId="{87F350D3-0BD0-4111-ACE2-FB550939B7F3}" type="pres">
      <dgm:prSet presAssocID="{91BA9D61-492F-4BB6-87CF-9DCA14C4491E}" presName="background3" presStyleLbl="node3" presStyleIdx="1" presStyleCnt="2"/>
      <dgm:spPr/>
    </dgm:pt>
    <dgm:pt modelId="{F96A21BC-697C-430F-AA7F-7E8FFDB85E16}" type="pres">
      <dgm:prSet presAssocID="{91BA9D61-492F-4BB6-87CF-9DCA14C4491E}" presName="text3" presStyleLbl="fgAcc3" presStyleIdx="1" presStyleCnt="2" custScaleX="123976" custScaleY="67654" custLinFactNeighborX="-249" custLinFactNeighborY="183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4C60D2B-FF54-4C59-913C-3C820ACB30FD}" type="pres">
      <dgm:prSet presAssocID="{91BA9D61-492F-4BB6-87CF-9DCA14C4491E}" presName="hierChild4" presStyleCnt="0"/>
      <dgm:spPr/>
    </dgm:pt>
  </dgm:ptLst>
  <dgm:cxnLst>
    <dgm:cxn modelId="{6CF2E1B7-7C17-4048-A47E-3B0526F89F75}" type="presOf" srcId="{E59C2E2D-C485-4904-99BA-50D1D99830C6}" destId="{85FBD381-0FAA-48F1-A21E-BF4A1177AF97}" srcOrd="0" destOrd="0" presId="urn:microsoft.com/office/officeart/2005/8/layout/hierarchy1"/>
    <dgm:cxn modelId="{1D966EDD-1F7C-4271-BAED-5B93B769230C}" type="presOf" srcId="{DC1BFE07-E7CF-42EA-AA56-31762A576622}" destId="{FDA99422-7407-4B7B-9ED9-F3829C22946A}" srcOrd="0" destOrd="0" presId="urn:microsoft.com/office/officeart/2005/8/layout/hierarchy1"/>
    <dgm:cxn modelId="{5279E334-808E-4310-AABF-8A403CA95A39}" type="presOf" srcId="{0789DDAA-5BF9-4B1C-90E4-85118C28A7D3}" destId="{C30E30A5-DA8E-456E-8A09-5719C6C7ED17}" srcOrd="0" destOrd="0" presId="urn:microsoft.com/office/officeart/2005/8/layout/hierarchy1"/>
    <dgm:cxn modelId="{CDD191F9-B2BA-457B-A9AB-86AAF165B312}" type="presOf" srcId="{F0B64D68-2078-439F-85C6-E8F4DCF10833}" destId="{DE1DD832-D35C-4C10-B562-2D190E99A7B6}" srcOrd="0" destOrd="0" presId="urn:microsoft.com/office/officeart/2005/8/layout/hierarchy1"/>
    <dgm:cxn modelId="{01CC44D3-B713-4824-ABCA-F324BA785623}" type="presOf" srcId="{2FC5E42F-8DF1-4C1F-818B-0CB961681840}" destId="{FBEAC95F-EC2B-45E6-BE20-E8705B1AE973}" srcOrd="0" destOrd="0" presId="urn:microsoft.com/office/officeart/2005/8/layout/hierarchy1"/>
    <dgm:cxn modelId="{D44C975B-9CD2-400B-A37A-172D01FC9FBA}" type="presOf" srcId="{F0EB2D1B-B0F4-4C32-B957-D1B365D43116}" destId="{866079DF-EFF5-44BB-AEF1-DCDA941F8006}" srcOrd="0" destOrd="0" presId="urn:microsoft.com/office/officeart/2005/8/layout/hierarchy1"/>
    <dgm:cxn modelId="{49004F16-BBAA-4189-BF4A-91FD78D9FFD9}" srcId="{F0B64D68-2078-439F-85C6-E8F4DCF10833}" destId="{3949B04E-8A30-4BF5-84D9-D1A93620C026}" srcOrd="0" destOrd="0" parTransId="{2FC5E42F-8DF1-4C1F-818B-0CB961681840}" sibTransId="{1C27DD7B-399C-4E7B-85D0-F15AB6D633B5}"/>
    <dgm:cxn modelId="{1AD1818F-89B0-4DF1-A5D6-BAA6C5939425}" type="presOf" srcId="{B24F059E-2381-418E-8D9F-01FACAA5389C}" destId="{A6E20C9F-499F-4FF3-99F2-E4CC32C6A110}" srcOrd="0" destOrd="0" presId="urn:microsoft.com/office/officeart/2005/8/layout/hierarchy1"/>
    <dgm:cxn modelId="{DEC4D14A-4030-43EA-BE37-FF927AD5B269}" type="presOf" srcId="{91BA9D61-492F-4BB6-87CF-9DCA14C4491E}" destId="{F96A21BC-697C-430F-AA7F-7E8FFDB85E16}" srcOrd="0" destOrd="0" presId="urn:microsoft.com/office/officeart/2005/8/layout/hierarchy1"/>
    <dgm:cxn modelId="{360DF11C-6857-4B6E-9817-8F4B2B2E8FA6}" type="presOf" srcId="{3949B04E-8A30-4BF5-84D9-D1A93620C026}" destId="{14D7E7F5-E81E-4608-8B01-50980BD2903A}" srcOrd="0" destOrd="0" presId="urn:microsoft.com/office/officeart/2005/8/layout/hierarchy1"/>
    <dgm:cxn modelId="{9C2D9923-4C3D-4309-BAFF-0C418B4926C7}" type="presOf" srcId="{47BDA446-C0F4-4403-AEAE-9E8290AC245A}" destId="{5618E7D5-7FB7-42AB-8A59-8C5946DA294C}" srcOrd="0" destOrd="0" presId="urn:microsoft.com/office/officeart/2005/8/layout/hierarchy1"/>
    <dgm:cxn modelId="{8B74EB49-D6E5-4305-B7B1-375FB2B1D9C9}" srcId="{47BDA446-C0F4-4403-AEAE-9E8290AC245A}" destId="{F0B64D68-2078-439F-85C6-E8F4DCF10833}" srcOrd="0" destOrd="0" parTransId="{DED3AA24-C110-490D-891F-22DD6F40949C}" sibTransId="{6B9EF68D-37D4-4753-A78D-507653E3FB2C}"/>
    <dgm:cxn modelId="{98AB328C-FB51-4A24-A2AB-170FCB58B642}" srcId="{E59C2E2D-C485-4904-99BA-50D1D99830C6}" destId="{0789DDAA-5BF9-4B1C-90E4-85118C28A7D3}" srcOrd="0" destOrd="0" parTransId="{F0EB2D1B-B0F4-4C32-B957-D1B365D43116}" sibTransId="{DA3A7B13-BC6D-4B8F-AD27-C25663362396}"/>
    <dgm:cxn modelId="{22F48201-B874-4A9A-A9CD-572C5F5E7C02}" srcId="{3949B04E-8A30-4BF5-84D9-D1A93620C026}" destId="{91BA9D61-492F-4BB6-87CF-9DCA14C4491E}" srcOrd="1" destOrd="0" parTransId="{63D8498E-FF90-4D2A-B170-1A60E6B13508}" sibTransId="{1A1DE043-A02E-4488-B362-4FB94BC1DF0A}"/>
    <dgm:cxn modelId="{2580E44B-CD68-4BD4-BFFC-726ADFEC2B54}" type="presOf" srcId="{59130E41-8C6D-4700-9BBB-C8FE19C7EAC4}" destId="{4843D551-5586-4AEF-80BE-6A785A3B8135}" srcOrd="0" destOrd="0" presId="urn:microsoft.com/office/officeart/2005/8/layout/hierarchy1"/>
    <dgm:cxn modelId="{C0AA730A-8044-49A6-8C94-E34920DDB4E5}" srcId="{E59C2E2D-C485-4904-99BA-50D1D99830C6}" destId="{B24F059E-2381-418E-8D9F-01FACAA5389C}" srcOrd="1" destOrd="0" parTransId="{DC1BFE07-E7CF-42EA-AA56-31762A576622}" sibTransId="{177D8E64-A432-472B-A767-B2C2EF2C0BCF}"/>
    <dgm:cxn modelId="{8F6970E2-0015-4AEE-BAF8-7EA2208F74ED}" type="presOf" srcId="{63D8498E-FF90-4D2A-B170-1A60E6B13508}" destId="{313C49CB-1F38-453D-AC4E-EB303C7D12CD}" srcOrd="0" destOrd="0" presId="urn:microsoft.com/office/officeart/2005/8/layout/hierarchy1"/>
    <dgm:cxn modelId="{8D671405-DDB5-4859-91BB-0B1A8E5419D4}" srcId="{3949B04E-8A30-4BF5-84D9-D1A93620C026}" destId="{E59C2E2D-C485-4904-99BA-50D1D99830C6}" srcOrd="0" destOrd="0" parTransId="{59130E41-8C6D-4700-9BBB-C8FE19C7EAC4}" sibTransId="{8D05AE1C-9B2E-4907-9114-574DC8F3CA02}"/>
    <dgm:cxn modelId="{5133DCA6-97A8-447B-962C-AD567301D125}" type="presParOf" srcId="{5618E7D5-7FB7-42AB-8A59-8C5946DA294C}" destId="{EBB1D6E3-8BD3-4898-BA54-EAF982CBDABB}" srcOrd="0" destOrd="0" presId="urn:microsoft.com/office/officeart/2005/8/layout/hierarchy1"/>
    <dgm:cxn modelId="{C2112C1E-5843-4CE1-9225-954A75476330}" type="presParOf" srcId="{EBB1D6E3-8BD3-4898-BA54-EAF982CBDABB}" destId="{88A1303F-1404-4349-B698-EF872B8B8F05}" srcOrd="0" destOrd="0" presId="urn:microsoft.com/office/officeart/2005/8/layout/hierarchy1"/>
    <dgm:cxn modelId="{9F33E03D-BFEA-4CD6-A149-FA2B182C61E4}" type="presParOf" srcId="{88A1303F-1404-4349-B698-EF872B8B8F05}" destId="{DF59BC37-FAF8-41A7-B31B-D079BB5A1748}" srcOrd="0" destOrd="0" presId="urn:microsoft.com/office/officeart/2005/8/layout/hierarchy1"/>
    <dgm:cxn modelId="{F6A756CF-A9E9-49E1-A813-4A35CD93FFDD}" type="presParOf" srcId="{88A1303F-1404-4349-B698-EF872B8B8F05}" destId="{DE1DD832-D35C-4C10-B562-2D190E99A7B6}" srcOrd="1" destOrd="0" presId="urn:microsoft.com/office/officeart/2005/8/layout/hierarchy1"/>
    <dgm:cxn modelId="{015C6A2F-3E48-4B79-B3C9-BB3862158C83}" type="presParOf" srcId="{EBB1D6E3-8BD3-4898-BA54-EAF982CBDABB}" destId="{2DF974F9-017E-4234-BD50-935D61EA9E61}" srcOrd="1" destOrd="0" presId="urn:microsoft.com/office/officeart/2005/8/layout/hierarchy1"/>
    <dgm:cxn modelId="{04D8278F-92A3-4472-BD4C-FCC1E436B335}" type="presParOf" srcId="{2DF974F9-017E-4234-BD50-935D61EA9E61}" destId="{FBEAC95F-EC2B-45E6-BE20-E8705B1AE973}" srcOrd="0" destOrd="0" presId="urn:microsoft.com/office/officeart/2005/8/layout/hierarchy1"/>
    <dgm:cxn modelId="{09E0588E-2BF5-4D54-9B35-C04C9E0AB804}" type="presParOf" srcId="{2DF974F9-017E-4234-BD50-935D61EA9E61}" destId="{B9D018F8-5A2E-4DED-AC68-221E4723963B}" srcOrd="1" destOrd="0" presId="urn:microsoft.com/office/officeart/2005/8/layout/hierarchy1"/>
    <dgm:cxn modelId="{69611806-901B-4346-BE2F-5E70EB8E4163}" type="presParOf" srcId="{B9D018F8-5A2E-4DED-AC68-221E4723963B}" destId="{01FF9C00-3661-49CB-AA3F-6F2199F2FC83}" srcOrd="0" destOrd="0" presId="urn:microsoft.com/office/officeart/2005/8/layout/hierarchy1"/>
    <dgm:cxn modelId="{31EF0F0B-A72C-42DB-9248-796D626A60B9}" type="presParOf" srcId="{01FF9C00-3661-49CB-AA3F-6F2199F2FC83}" destId="{E37212D9-DFD1-46DD-BCDD-512F2757F23C}" srcOrd="0" destOrd="0" presId="urn:microsoft.com/office/officeart/2005/8/layout/hierarchy1"/>
    <dgm:cxn modelId="{75F4EDDA-1325-4904-95C5-A6865ED1E4E2}" type="presParOf" srcId="{01FF9C00-3661-49CB-AA3F-6F2199F2FC83}" destId="{14D7E7F5-E81E-4608-8B01-50980BD2903A}" srcOrd="1" destOrd="0" presId="urn:microsoft.com/office/officeart/2005/8/layout/hierarchy1"/>
    <dgm:cxn modelId="{81EBC7B2-4FC5-4B1B-9D00-8500A1DA7D99}" type="presParOf" srcId="{B9D018F8-5A2E-4DED-AC68-221E4723963B}" destId="{C51BB57A-C328-4422-94D8-DF92FA845FC0}" srcOrd="1" destOrd="0" presId="urn:microsoft.com/office/officeart/2005/8/layout/hierarchy1"/>
    <dgm:cxn modelId="{6A241AC8-AF49-457B-8A8F-AC8C2D6930F7}" type="presParOf" srcId="{C51BB57A-C328-4422-94D8-DF92FA845FC0}" destId="{4843D551-5586-4AEF-80BE-6A785A3B8135}" srcOrd="0" destOrd="0" presId="urn:microsoft.com/office/officeart/2005/8/layout/hierarchy1"/>
    <dgm:cxn modelId="{1C93D353-BD78-4408-93E5-F8DD75DC66FC}" type="presParOf" srcId="{C51BB57A-C328-4422-94D8-DF92FA845FC0}" destId="{FCB253C9-4273-40D0-ACC4-11FF46FF6A2F}" srcOrd="1" destOrd="0" presId="urn:microsoft.com/office/officeart/2005/8/layout/hierarchy1"/>
    <dgm:cxn modelId="{0D026526-2AAF-4717-9BFB-FC9F647FD7DA}" type="presParOf" srcId="{FCB253C9-4273-40D0-ACC4-11FF46FF6A2F}" destId="{FD7D9EE1-2700-4271-867E-75F2824218AE}" srcOrd="0" destOrd="0" presId="urn:microsoft.com/office/officeart/2005/8/layout/hierarchy1"/>
    <dgm:cxn modelId="{7E986B6B-6819-4D8F-A81E-774206057F46}" type="presParOf" srcId="{FD7D9EE1-2700-4271-867E-75F2824218AE}" destId="{A9B0ED94-9186-4410-83B0-C5AA4E8BD3F7}" srcOrd="0" destOrd="0" presId="urn:microsoft.com/office/officeart/2005/8/layout/hierarchy1"/>
    <dgm:cxn modelId="{665BAB44-1B27-4099-9A26-15B39DAD9D25}" type="presParOf" srcId="{FD7D9EE1-2700-4271-867E-75F2824218AE}" destId="{85FBD381-0FAA-48F1-A21E-BF4A1177AF97}" srcOrd="1" destOrd="0" presId="urn:microsoft.com/office/officeart/2005/8/layout/hierarchy1"/>
    <dgm:cxn modelId="{64D39C90-2D3D-4DD1-BD54-AA1428D18CD4}" type="presParOf" srcId="{FCB253C9-4273-40D0-ACC4-11FF46FF6A2F}" destId="{9328259B-43C9-4B12-83B8-1156DD8EC274}" srcOrd="1" destOrd="0" presId="urn:microsoft.com/office/officeart/2005/8/layout/hierarchy1"/>
    <dgm:cxn modelId="{EDD0C4F2-3F02-4FB3-BD73-A09AB81DBD31}" type="presParOf" srcId="{9328259B-43C9-4B12-83B8-1156DD8EC274}" destId="{866079DF-EFF5-44BB-AEF1-DCDA941F8006}" srcOrd="0" destOrd="0" presId="urn:microsoft.com/office/officeart/2005/8/layout/hierarchy1"/>
    <dgm:cxn modelId="{5A3F7EF5-6F74-4B84-8DDB-13ED5EB0206D}" type="presParOf" srcId="{9328259B-43C9-4B12-83B8-1156DD8EC274}" destId="{90957AE2-C1A7-4942-960B-4A5A04A41E63}" srcOrd="1" destOrd="0" presId="urn:microsoft.com/office/officeart/2005/8/layout/hierarchy1"/>
    <dgm:cxn modelId="{FE106FE4-12CB-4C0A-9AE3-C109E0399196}" type="presParOf" srcId="{90957AE2-C1A7-4942-960B-4A5A04A41E63}" destId="{24C04CC3-62A8-4218-9C81-73F8A3CB463E}" srcOrd="0" destOrd="0" presId="urn:microsoft.com/office/officeart/2005/8/layout/hierarchy1"/>
    <dgm:cxn modelId="{FFC94ECE-3BBC-4E6F-9F5E-D65B49A822B2}" type="presParOf" srcId="{24C04CC3-62A8-4218-9C81-73F8A3CB463E}" destId="{4F79DD6F-74CA-4632-937B-DBB0A28A638E}" srcOrd="0" destOrd="0" presId="urn:microsoft.com/office/officeart/2005/8/layout/hierarchy1"/>
    <dgm:cxn modelId="{2D9941F4-1712-4D82-8997-456E42F0582F}" type="presParOf" srcId="{24C04CC3-62A8-4218-9C81-73F8A3CB463E}" destId="{C30E30A5-DA8E-456E-8A09-5719C6C7ED17}" srcOrd="1" destOrd="0" presId="urn:microsoft.com/office/officeart/2005/8/layout/hierarchy1"/>
    <dgm:cxn modelId="{A9562E9D-EB97-4F03-968F-B9996B80EB6F}" type="presParOf" srcId="{90957AE2-C1A7-4942-960B-4A5A04A41E63}" destId="{D04DA5CD-C064-4926-A599-78E9E41F3804}" srcOrd="1" destOrd="0" presId="urn:microsoft.com/office/officeart/2005/8/layout/hierarchy1"/>
    <dgm:cxn modelId="{1B3A88F1-3DC4-4A42-8BDE-1A5FB95A7F23}" type="presParOf" srcId="{9328259B-43C9-4B12-83B8-1156DD8EC274}" destId="{FDA99422-7407-4B7B-9ED9-F3829C22946A}" srcOrd="2" destOrd="0" presId="urn:microsoft.com/office/officeart/2005/8/layout/hierarchy1"/>
    <dgm:cxn modelId="{D6667273-1BBB-4B50-9E9A-16305DC3E54B}" type="presParOf" srcId="{9328259B-43C9-4B12-83B8-1156DD8EC274}" destId="{54D66E0D-D004-45FD-9EED-E63678A1BB80}" srcOrd="3" destOrd="0" presId="urn:microsoft.com/office/officeart/2005/8/layout/hierarchy1"/>
    <dgm:cxn modelId="{248A4BBD-5B22-4DA6-A2DE-DD406A387B7C}" type="presParOf" srcId="{54D66E0D-D004-45FD-9EED-E63678A1BB80}" destId="{26C118DE-12D9-4FA0-B49B-A33C42CEDA00}" srcOrd="0" destOrd="0" presId="urn:microsoft.com/office/officeart/2005/8/layout/hierarchy1"/>
    <dgm:cxn modelId="{57B637C0-B5DB-45BC-8D9D-A517217B42F4}" type="presParOf" srcId="{26C118DE-12D9-4FA0-B49B-A33C42CEDA00}" destId="{63DDCC2B-8BEC-43FC-9F26-3CB2ADF03B91}" srcOrd="0" destOrd="0" presId="urn:microsoft.com/office/officeart/2005/8/layout/hierarchy1"/>
    <dgm:cxn modelId="{1A0FD1FB-91B1-4FA9-80BA-D6F1368E359B}" type="presParOf" srcId="{26C118DE-12D9-4FA0-B49B-A33C42CEDA00}" destId="{A6E20C9F-499F-4FF3-99F2-E4CC32C6A110}" srcOrd="1" destOrd="0" presId="urn:microsoft.com/office/officeart/2005/8/layout/hierarchy1"/>
    <dgm:cxn modelId="{E6A0D4F5-BB72-4883-AECD-B9875EAD99FB}" type="presParOf" srcId="{54D66E0D-D004-45FD-9EED-E63678A1BB80}" destId="{CFB50A53-F50F-4E48-AF21-AA3FCACF114E}" srcOrd="1" destOrd="0" presId="urn:microsoft.com/office/officeart/2005/8/layout/hierarchy1"/>
    <dgm:cxn modelId="{B7669419-AAD5-430B-9F34-816CD03E6112}" type="presParOf" srcId="{C51BB57A-C328-4422-94D8-DF92FA845FC0}" destId="{313C49CB-1F38-453D-AC4E-EB303C7D12CD}" srcOrd="2" destOrd="0" presId="urn:microsoft.com/office/officeart/2005/8/layout/hierarchy1"/>
    <dgm:cxn modelId="{21AA3963-08BC-4EEE-A361-6F041CC598FC}" type="presParOf" srcId="{C51BB57A-C328-4422-94D8-DF92FA845FC0}" destId="{9ABB7E88-9AAE-40F7-B16B-9D6A7277E052}" srcOrd="3" destOrd="0" presId="urn:microsoft.com/office/officeart/2005/8/layout/hierarchy1"/>
    <dgm:cxn modelId="{11A021E2-B749-4F02-B5CB-E7736D50D4B7}" type="presParOf" srcId="{9ABB7E88-9AAE-40F7-B16B-9D6A7277E052}" destId="{06DB2936-8E61-4A1C-AC0A-F75ACD316877}" srcOrd="0" destOrd="0" presId="urn:microsoft.com/office/officeart/2005/8/layout/hierarchy1"/>
    <dgm:cxn modelId="{D9822D11-78CE-41B9-BE5C-41C207741AA0}" type="presParOf" srcId="{06DB2936-8E61-4A1C-AC0A-F75ACD316877}" destId="{87F350D3-0BD0-4111-ACE2-FB550939B7F3}" srcOrd="0" destOrd="0" presId="urn:microsoft.com/office/officeart/2005/8/layout/hierarchy1"/>
    <dgm:cxn modelId="{3E06D390-CDB5-414D-9CF1-40E0EFF867A1}" type="presParOf" srcId="{06DB2936-8E61-4A1C-AC0A-F75ACD316877}" destId="{F96A21BC-697C-430F-AA7F-7E8FFDB85E16}" srcOrd="1" destOrd="0" presId="urn:microsoft.com/office/officeart/2005/8/layout/hierarchy1"/>
    <dgm:cxn modelId="{224E4364-31EB-4133-BB94-81B1FE551FEC}" type="presParOf" srcId="{9ABB7E88-9AAE-40F7-B16B-9D6A7277E052}" destId="{C4C60D2B-FF54-4C59-913C-3C820ACB30F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BDA446-C0F4-4403-AEAE-9E8290AC245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0B64D68-2078-439F-85C6-E8F4DCF10833}">
      <dgm:prSet phldrT="[Text]" custT="1"/>
      <dgm:spPr/>
      <dgm:t>
        <a:bodyPr/>
        <a:lstStyle/>
        <a:p>
          <a:r>
            <a:rPr lang="fr-FR" sz="1400" smtClean="0"/>
            <a:t>Reception of the Working Paper</a:t>
          </a:r>
          <a:endParaRPr lang="en-GB" sz="1400"/>
        </a:p>
      </dgm:t>
    </dgm:pt>
    <dgm:pt modelId="{DED3AA24-C110-490D-891F-22DD6F40949C}" type="parTrans" cxnId="{8B74EB49-D6E5-4305-B7B1-375FB2B1D9C9}">
      <dgm:prSet/>
      <dgm:spPr/>
      <dgm:t>
        <a:bodyPr/>
        <a:lstStyle/>
        <a:p>
          <a:endParaRPr lang="en-GB"/>
        </a:p>
      </dgm:t>
    </dgm:pt>
    <dgm:pt modelId="{6B9EF68D-37D4-4753-A78D-507653E3FB2C}" type="sibTrans" cxnId="{8B74EB49-D6E5-4305-B7B1-375FB2B1D9C9}">
      <dgm:prSet/>
      <dgm:spPr/>
      <dgm:t>
        <a:bodyPr/>
        <a:lstStyle/>
        <a:p>
          <a:endParaRPr lang="en-GB"/>
        </a:p>
      </dgm:t>
    </dgm:pt>
    <dgm:pt modelId="{E59C2E2D-C485-4904-99BA-50D1D99830C6}">
      <dgm:prSet phldrT="[Text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fr-FR" sz="1400" b="1" smtClean="0"/>
            <a:t>URGENT: check authors</a:t>
          </a:r>
        </a:p>
        <a:p>
          <a:r>
            <a:rPr lang="fr-FR" sz="1400" smtClean="0"/>
            <a:t>Do </a:t>
          </a:r>
          <a:r>
            <a:rPr lang="fr-FR" sz="1400" smtClean="0"/>
            <a:t>authors and affiliation exist?</a:t>
          </a:r>
          <a:endParaRPr lang="en-GB" sz="1400"/>
        </a:p>
      </dgm:t>
    </dgm:pt>
    <dgm:pt modelId="{59130E41-8C6D-4700-9BBB-C8FE19C7EAC4}" type="parTrans" cxnId="{8D671405-DDB5-4859-91BB-0B1A8E5419D4}">
      <dgm:prSet/>
      <dgm:spPr/>
      <dgm:t>
        <a:bodyPr/>
        <a:lstStyle/>
        <a:p>
          <a:endParaRPr lang="en-GB"/>
        </a:p>
      </dgm:t>
    </dgm:pt>
    <dgm:pt modelId="{8D05AE1C-9B2E-4907-9114-574DC8F3CA02}" type="sibTrans" cxnId="{8D671405-DDB5-4859-91BB-0B1A8E5419D4}">
      <dgm:prSet/>
      <dgm:spPr/>
      <dgm:t>
        <a:bodyPr/>
        <a:lstStyle/>
        <a:p>
          <a:endParaRPr lang="en-GB"/>
        </a:p>
      </dgm:t>
    </dgm:pt>
    <dgm:pt modelId="{0789DDAA-5BF9-4B1C-90E4-85118C28A7D3}">
      <dgm:prSet custT="1"/>
      <dgm:spPr/>
      <dgm:t>
        <a:bodyPr/>
        <a:lstStyle/>
        <a:p>
          <a:r>
            <a:rPr lang="fr-FR" sz="1400" smtClean="0"/>
            <a:t>YES</a:t>
          </a:r>
        </a:p>
        <a:p>
          <a:r>
            <a:rPr lang="fr-FR" sz="1400" b="1" smtClean="0"/>
            <a:t>You can go ahead and create the Working Paper</a:t>
          </a:r>
        </a:p>
      </dgm:t>
    </dgm:pt>
    <dgm:pt modelId="{F0EB2D1B-B0F4-4C32-B957-D1B365D43116}" type="parTrans" cxnId="{98AB328C-FB51-4A24-A2AB-170FCB58B642}">
      <dgm:prSet/>
      <dgm:spPr/>
      <dgm:t>
        <a:bodyPr/>
        <a:lstStyle/>
        <a:p>
          <a:endParaRPr lang="en-GB"/>
        </a:p>
      </dgm:t>
    </dgm:pt>
    <dgm:pt modelId="{DA3A7B13-BC6D-4B8F-AD27-C25663362396}" type="sibTrans" cxnId="{98AB328C-FB51-4A24-A2AB-170FCB58B642}">
      <dgm:prSet/>
      <dgm:spPr/>
      <dgm:t>
        <a:bodyPr/>
        <a:lstStyle/>
        <a:p>
          <a:endParaRPr lang="en-GB"/>
        </a:p>
      </dgm:t>
    </dgm:pt>
    <dgm:pt modelId="{B24F059E-2381-418E-8D9F-01FACAA5389C}">
      <dgm:prSet custT="1"/>
      <dgm:spPr/>
      <dgm:t>
        <a:bodyPr/>
        <a:lstStyle/>
        <a:p>
          <a:r>
            <a:rPr lang="fr-FR" sz="1400" smtClean="0"/>
            <a:t>NO</a:t>
          </a:r>
        </a:p>
        <a:p>
          <a:r>
            <a:rPr lang="fr-FR" sz="1400" b="1" smtClean="0"/>
            <a:t>STEP </a:t>
          </a:r>
          <a:r>
            <a:rPr lang="fr-FR" sz="1400" b="1" smtClean="0"/>
            <a:t>2 </a:t>
          </a:r>
        </a:p>
        <a:p>
          <a:r>
            <a:rPr lang="fr-FR" sz="1400" smtClean="0"/>
            <a:t>creation </a:t>
          </a:r>
          <a:r>
            <a:rPr lang="fr-FR" sz="1400" smtClean="0"/>
            <a:t>of author and affiliation</a:t>
          </a:r>
          <a:endParaRPr lang="en-GB" sz="1400"/>
        </a:p>
      </dgm:t>
    </dgm:pt>
    <dgm:pt modelId="{DC1BFE07-E7CF-42EA-AA56-31762A576622}" type="parTrans" cxnId="{C0AA730A-8044-49A6-8C94-E34920DDB4E5}">
      <dgm:prSet/>
      <dgm:spPr/>
      <dgm:t>
        <a:bodyPr/>
        <a:lstStyle/>
        <a:p>
          <a:endParaRPr lang="en-GB"/>
        </a:p>
      </dgm:t>
    </dgm:pt>
    <dgm:pt modelId="{177D8E64-A432-472B-A767-B2C2EF2C0BCF}" type="sibTrans" cxnId="{C0AA730A-8044-49A6-8C94-E34920DDB4E5}">
      <dgm:prSet/>
      <dgm:spPr/>
      <dgm:t>
        <a:bodyPr/>
        <a:lstStyle/>
        <a:p>
          <a:endParaRPr lang="en-GB"/>
        </a:p>
      </dgm:t>
    </dgm:pt>
    <dgm:pt modelId="{DA90BC73-75D5-4045-A22E-907CFB243BFB}">
      <dgm:prSet custT="1"/>
      <dgm:spPr/>
      <dgm:t>
        <a:bodyPr/>
        <a:lstStyle/>
        <a:p>
          <a:r>
            <a:rPr lang="fr-FR" sz="1400" b="1" smtClean="0"/>
            <a:t>STEP 3A</a:t>
          </a:r>
        </a:p>
        <a:p>
          <a:r>
            <a:rPr lang="fr-FR" sz="1400" smtClean="0"/>
            <a:t>Creation of a working paper </a:t>
          </a:r>
        </a:p>
        <a:p>
          <a:r>
            <a:rPr lang="fr-FR" sz="1400" smtClean="0"/>
            <a:t>via the Form</a:t>
          </a:r>
          <a:endParaRPr lang="en-GB" sz="1400"/>
        </a:p>
      </dgm:t>
    </dgm:pt>
    <dgm:pt modelId="{6EDBF98F-421A-4EA1-81CB-94D3DB8AD95D}" type="parTrans" cxnId="{053473D9-E995-47A1-A570-0504884A59FB}">
      <dgm:prSet/>
      <dgm:spPr/>
      <dgm:t>
        <a:bodyPr/>
        <a:lstStyle/>
        <a:p>
          <a:endParaRPr lang="en-GB"/>
        </a:p>
      </dgm:t>
    </dgm:pt>
    <dgm:pt modelId="{2384FF1D-FB9F-4319-9DAA-9879596DA99D}" type="sibTrans" cxnId="{053473D9-E995-47A1-A570-0504884A59FB}">
      <dgm:prSet/>
      <dgm:spPr/>
      <dgm:t>
        <a:bodyPr/>
        <a:lstStyle/>
        <a:p>
          <a:endParaRPr lang="en-GB"/>
        </a:p>
      </dgm:t>
    </dgm:pt>
    <dgm:pt modelId="{C2F4EF64-D17D-4F72-8599-7507CA0FE4B0}">
      <dgm:prSet custT="1"/>
      <dgm:spPr/>
      <dgm:t>
        <a:bodyPr/>
        <a:lstStyle/>
        <a:p>
          <a:r>
            <a:rPr lang="fr-FR" sz="1400" b="1" smtClean="0"/>
            <a:t>STEP 3B</a:t>
          </a:r>
        </a:p>
        <a:p>
          <a:r>
            <a:rPr lang="fr-FR" sz="1400" smtClean="0"/>
            <a:t>Creation of a working paper</a:t>
          </a:r>
        </a:p>
        <a:p>
          <a:r>
            <a:rPr lang="fr-FR" sz="1400" smtClean="0"/>
            <a:t> using an XML file</a:t>
          </a:r>
          <a:endParaRPr lang="en-GB" sz="1400"/>
        </a:p>
      </dgm:t>
    </dgm:pt>
    <dgm:pt modelId="{F8790D07-3C2E-4078-BEBE-D73B5C85E8A7}" type="parTrans" cxnId="{9AD8C9C3-F953-4D8D-9979-43AAEC0E3D87}">
      <dgm:prSet/>
      <dgm:spPr/>
      <dgm:t>
        <a:bodyPr/>
        <a:lstStyle/>
        <a:p>
          <a:endParaRPr lang="en-GB"/>
        </a:p>
      </dgm:t>
    </dgm:pt>
    <dgm:pt modelId="{38028F12-ABC4-4963-AEA8-264C59F481BD}" type="sibTrans" cxnId="{9AD8C9C3-F953-4D8D-9979-43AAEC0E3D87}">
      <dgm:prSet/>
      <dgm:spPr/>
      <dgm:t>
        <a:bodyPr/>
        <a:lstStyle/>
        <a:p>
          <a:endParaRPr lang="en-GB"/>
        </a:p>
      </dgm:t>
    </dgm:pt>
    <dgm:pt modelId="{5618E7D5-7FB7-42AB-8A59-8C5946DA294C}" type="pres">
      <dgm:prSet presAssocID="{47BDA446-C0F4-4403-AEAE-9E8290AC245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EBB1D6E3-8BD3-4898-BA54-EAF982CBDABB}" type="pres">
      <dgm:prSet presAssocID="{F0B64D68-2078-439F-85C6-E8F4DCF10833}" presName="hierRoot1" presStyleCnt="0"/>
      <dgm:spPr/>
    </dgm:pt>
    <dgm:pt modelId="{88A1303F-1404-4349-B698-EF872B8B8F05}" type="pres">
      <dgm:prSet presAssocID="{F0B64D68-2078-439F-85C6-E8F4DCF10833}" presName="composite" presStyleCnt="0"/>
      <dgm:spPr/>
    </dgm:pt>
    <dgm:pt modelId="{DF59BC37-FAF8-41A7-B31B-D079BB5A1748}" type="pres">
      <dgm:prSet presAssocID="{F0B64D68-2078-439F-85C6-E8F4DCF10833}" presName="background" presStyleLbl="node0" presStyleIdx="0" presStyleCnt="1"/>
      <dgm:spPr/>
    </dgm:pt>
    <dgm:pt modelId="{DE1DD832-D35C-4C10-B562-2D190E99A7B6}" type="pres">
      <dgm:prSet presAssocID="{F0B64D68-2078-439F-85C6-E8F4DCF10833}" presName="text" presStyleLbl="fgAcc0" presStyleIdx="0" presStyleCnt="1" custScaleY="44961" custLinFactNeighborX="2384" custLinFactNeighborY="-295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DF974F9-017E-4234-BD50-935D61EA9E61}" type="pres">
      <dgm:prSet presAssocID="{F0B64D68-2078-439F-85C6-E8F4DCF10833}" presName="hierChild2" presStyleCnt="0"/>
      <dgm:spPr/>
    </dgm:pt>
    <dgm:pt modelId="{9DB1EA88-1DFC-4C71-9FDF-0F7F45F4F38F}" type="pres">
      <dgm:prSet presAssocID="{59130E41-8C6D-4700-9BBB-C8FE19C7EAC4}" presName="Name10" presStyleLbl="parChTrans1D2" presStyleIdx="0" presStyleCnt="1"/>
      <dgm:spPr/>
      <dgm:t>
        <a:bodyPr/>
        <a:lstStyle/>
        <a:p>
          <a:endParaRPr lang="en-GB"/>
        </a:p>
      </dgm:t>
    </dgm:pt>
    <dgm:pt modelId="{3CA8B3A2-A6ED-4D0C-99E6-F99DA57D4392}" type="pres">
      <dgm:prSet presAssocID="{E59C2E2D-C485-4904-99BA-50D1D99830C6}" presName="hierRoot2" presStyleCnt="0"/>
      <dgm:spPr/>
    </dgm:pt>
    <dgm:pt modelId="{528B4FAC-8248-491D-BDB9-38B8BB2D2FAB}" type="pres">
      <dgm:prSet presAssocID="{E59C2E2D-C485-4904-99BA-50D1D99830C6}" presName="composite2" presStyleCnt="0"/>
      <dgm:spPr/>
    </dgm:pt>
    <dgm:pt modelId="{2704FF83-E38A-4704-A469-CF8FD278B8CE}" type="pres">
      <dgm:prSet presAssocID="{E59C2E2D-C485-4904-99BA-50D1D99830C6}" presName="background2" presStyleLbl="node2" presStyleIdx="0" presStyleCnt="1"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D8D2A675-F486-4510-A4C2-B51EE00F527F}" type="pres">
      <dgm:prSet presAssocID="{E59C2E2D-C485-4904-99BA-50D1D99830C6}" presName="text2" presStyleLbl="fgAcc2" presStyleIdx="0" presStyleCnt="1" custScaleY="52510" custLinFactNeighborX="5237" custLinFactNeighborY="-2355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73CE857-3393-481C-BC46-0A43C752AF3F}" type="pres">
      <dgm:prSet presAssocID="{E59C2E2D-C485-4904-99BA-50D1D99830C6}" presName="hierChild3" presStyleCnt="0"/>
      <dgm:spPr/>
    </dgm:pt>
    <dgm:pt modelId="{95BC0BF2-A6C6-49EB-968E-C832DC204B59}" type="pres">
      <dgm:prSet presAssocID="{F0EB2D1B-B0F4-4C32-B957-D1B365D43116}" presName="Name17" presStyleLbl="parChTrans1D3" presStyleIdx="0" presStyleCnt="2"/>
      <dgm:spPr/>
      <dgm:t>
        <a:bodyPr/>
        <a:lstStyle/>
        <a:p>
          <a:endParaRPr lang="en-GB"/>
        </a:p>
      </dgm:t>
    </dgm:pt>
    <dgm:pt modelId="{FA821E8F-63DB-4AFA-AEAC-62016E1703A0}" type="pres">
      <dgm:prSet presAssocID="{0789DDAA-5BF9-4B1C-90E4-85118C28A7D3}" presName="hierRoot3" presStyleCnt="0"/>
      <dgm:spPr/>
    </dgm:pt>
    <dgm:pt modelId="{9C5B6592-4CF3-472C-80BB-34968F814520}" type="pres">
      <dgm:prSet presAssocID="{0789DDAA-5BF9-4B1C-90E4-85118C28A7D3}" presName="composite3" presStyleCnt="0"/>
      <dgm:spPr/>
    </dgm:pt>
    <dgm:pt modelId="{D109EC7C-C09E-4344-80BD-080CEA189107}" type="pres">
      <dgm:prSet presAssocID="{0789DDAA-5BF9-4B1C-90E4-85118C28A7D3}" presName="background3" presStyleLbl="node3" presStyleIdx="0" presStyleCnt="2"/>
      <dgm:spPr/>
    </dgm:pt>
    <dgm:pt modelId="{4D4E702E-D1B9-44A4-B94B-136FA5149430}" type="pres">
      <dgm:prSet presAssocID="{0789DDAA-5BF9-4B1C-90E4-85118C28A7D3}" presName="text3" presStyleLbl="fgAcc3" presStyleIdx="0" presStyleCnt="2" custScaleY="58224" custLinFactNeighborX="-32725" custLinFactNeighborY="-2799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90BA379-FFCD-4E01-A3B6-C0F4DC5780E2}" type="pres">
      <dgm:prSet presAssocID="{0789DDAA-5BF9-4B1C-90E4-85118C28A7D3}" presName="hierChild4" presStyleCnt="0"/>
      <dgm:spPr/>
    </dgm:pt>
    <dgm:pt modelId="{BCDBD1D6-A6D7-46E5-9ECD-1551F9801A0A}" type="pres">
      <dgm:prSet presAssocID="{6EDBF98F-421A-4EA1-81CB-94D3DB8AD95D}" presName="Name23" presStyleLbl="parChTrans1D4" presStyleIdx="0" presStyleCnt="2"/>
      <dgm:spPr/>
    </dgm:pt>
    <dgm:pt modelId="{AE09DD33-29BA-432E-8F72-8AD5E5EE4D17}" type="pres">
      <dgm:prSet presAssocID="{DA90BC73-75D5-4045-A22E-907CFB243BFB}" presName="hierRoot4" presStyleCnt="0"/>
      <dgm:spPr/>
    </dgm:pt>
    <dgm:pt modelId="{5F2EFC5C-A1AE-4CBB-ADEA-6F7FA18161E9}" type="pres">
      <dgm:prSet presAssocID="{DA90BC73-75D5-4045-A22E-907CFB243BFB}" presName="composite4" presStyleCnt="0"/>
      <dgm:spPr/>
    </dgm:pt>
    <dgm:pt modelId="{7432A4C8-F18D-45D8-9032-74348FED1E66}" type="pres">
      <dgm:prSet presAssocID="{DA90BC73-75D5-4045-A22E-907CFB243BFB}" presName="background4" presStyleLbl="node4" presStyleIdx="0" presStyleCnt="2"/>
      <dgm:spPr/>
    </dgm:pt>
    <dgm:pt modelId="{CE336225-1E8F-4F89-8F11-D8F0589F7C13}" type="pres">
      <dgm:prSet presAssocID="{DA90BC73-75D5-4045-A22E-907CFB243BFB}" presName="text4" presStyleLbl="fgAcc4" presStyleIdx="0" presStyleCnt="2" custScaleX="96192" custScaleY="53793" custLinFactNeighborX="-20121" custLinFactNeighborY="-21473">
        <dgm:presLayoutVars>
          <dgm:chPref val="3"/>
        </dgm:presLayoutVars>
      </dgm:prSet>
      <dgm:spPr/>
    </dgm:pt>
    <dgm:pt modelId="{1FD0C56D-2FF2-4F4D-81F6-410F9EC5EE69}" type="pres">
      <dgm:prSet presAssocID="{DA90BC73-75D5-4045-A22E-907CFB243BFB}" presName="hierChild5" presStyleCnt="0"/>
      <dgm:spPr/>
    </dgm:pt>
    <dgm:pt modelId="{E8441736-2B19-40A0-B6AC-9D5E3CB0933D}" type="pres">
      <dgm:prSet presAssocID="{F8790D07-3C2E-4078-BEBE-D73B5C85E8A7}" presName="Name23" presStyleLbl="parChTrans1D4" presStyleIdx="1" presStyleCnt="2"/>
      <dgm:spPr/>
    </dgm:pt>
    <dgm:pt modelId="{24A300B9-0BE2-480C-84B9-A5B378353BCA}" type="pres">
      <dgm:prSet presAssocID="{C2F4EF64-D17D-4F72-8599-7507CA0FE4B0}" presName="hierRoot4" presStyleCnt="0"/>
      <dgm:spPr/>
    </dgm:pt>
    <dgm:pt modelId="{C91E06A1-0D32-4902-86ED-DF1ED244D556}" type="pres">
      <dgm:prSet presAssocID="{C2F4EF64-D17D-4F72-8599-7507CA0FE4B0}" presName="composite4" presStyleCnt="0"/>
      <dgm:spPr/>
    </dgm:pt>
    <dgm:pt modelId="{A2F187DA-7FED-48B1-A25A-9458EED12E0B}" type="pres">
      <dgm:prSet presAssocID="{C2F4EF64-D17D-4F72-8599-7507CA0FE4B0}" presName="background4" presStyleLbl="node4" presStyleIdx="1" presStyleCnt="2"/>
      <dgm:spPr/>
    </dgm:pt>
    <dgm:pt modelId="{1A6802AC-EC08-4B0A-9606-EDC7AD661EAE}" type="pres">
      <dgm:prSet presAssocID="{C2F4EF64-D17D-4F72-8599-7507CA0FE4B0}" presName="text4" presStyleLbl="fgAcc4" presStyleIdx="1" presStyleCnt="2" custScaleX="88691" custScaleY="53793" custLinFactNeighborX="-10963" custLinFactNeighborY="-2147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D4AE683-DD84-403D-AF49-37459D937FAE}" type="pres">
      <dgm:prSet presAssocID="{C2F4EF64-D17D-4F72-8599-7507CA0FE4B0}" presName="hierChild5" presStyleCnt="0"/>
      <dgm:spPr/>
    </dgm:pt>
    <dgm:pt modelId="{3F457C5B-1528-4B97-8CCC-7561E0655C30}" type="pres">
      <dgm:prSet presAssocID="{DC1BFE07-E7CF-42EA-AA56-31762A576622}" presName="Name17" presStyleLbl="parChTrans1D3" presStyleIdx="1" presStyleCnt="2"/>
      <dgm:spPr/>
      <dgm:t>
        <a:bodyPr/>
        <a:lstStyle/>
        <a:p>
          <a:endParaRPr lang="en-GB"/>
        </a:p>
      </dgm:t>
    </dgm:pt>
    <dgm:pt modelId="{D5E751C0-7AE9-4B9C-B503-B100D10A32B4}" type="pres">
      <dgm:prSet presAssocID="{B24F059E-2381-418E-8D9F-01FACAA5389C}" presName="hierRoot3" presStyleCnt="0"/>
      <dgm:spPr/>
    </dgm:pt>
    <dgm:pt modelId="{871EDC61-015B-41C0-BE86-495AC851A0A5}" type="pres">
      <dgm:prSet presAssocID="{B24F059E-2381-418E-8D9F-01FACAA5389C}" presName="composite3" presStyleCnt="0"/>
      <dgm:spPr/>
    </dgm:pt>
    <dgm:pt modelId="{CA3F5F9A-FB1D-4570-97AD-47836F3CBBA0}" type="pres">
      <dgm:prSet presAssocID="{B24F059E-2381-418E-8D9F-01FACAA5389C}" presName="background3" presStyleLbl="node3" presStyleIdx="1" presStyleCnt="2"/>
      <dgm:spPr/>
    </dgm:pt>
    <dgm:pt modelId="{93D830B4-6443-4BF2-8E39-73B15E17C511}" type="pres">
      <dgm:prSet presAssocID="{B24F059E-2381-418E-8D9F-01FACAA5389C}" presName="text3" presStyleLbl="fgAcc3" presStyleIdx="1" presStyleCnt="2" custScaleX="113639" custScaleY="58224" custLinFactNeighborX="17619" custLinFactNeighborY="-2799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303FD7A-673F-482E-B98E-F9A6381D3C8D}" type="pres">
      <dgm:prSet presAssocID="{B24F059E-2381-418E-8D9F-01FACAA5389C}" presName="hierChild4" presStyleCnt="0"/>
      <dgm:spPr/>
    </dgm:pt>
  </dgm:ptLst>
  <dgm:cxnLst>
    <dgm:cxn modelId="{7C8E7F51-3FE6-42CA-899E-98732EA73080}" type="presOf" srcId="{F0B64D68-2078-439F-85C6-E8F4DCF10833}" destId="{DE1DD832-D35C-4C10-B562-2D190E99A7B6}" srcOrd="0" destOrd="0" presId="urn:microsoft.com/office/officeart/2005/8/layout/hierarchy1"/>
    <dgm:cxn modelId="{2F1646BE-DADA-4AD5-AB4E-12627D92BBD9}" type="presOf" srcId="{DA90BC73-75D5-4045-A22E-907CFB243BFB}" destId="{CE336225-1E8F-4F89-8F11-D8F0589F7C13}" srcOrd="0" destOrd="0" presId="urn:microsoft.com/office/officeart/2005/8/layout/hierarchy1"/>
    <dgm:cxn modelId="{17B38BB8-35AB-4095-8795-EC50105F0A3F}" type="presOf" srcId="{C2F4EF64-D17D-4F72-8599-7507CA0FE4B0}" destId="{1A6802AC-EC08-4B0A-9606-EDC7AD661EAE}" srcOrd="0" destOrd="0" presId="urn:microsoft.com/office/officeart/2005/8/layout/hierarchy1"/>
    <dgm:cxn modelId="{B7D91874-FDE8-46A1-8767-5DC98F1AC44E}" type="presOf" srcId="{47BDA446-C0F4-4403-AEAE-9E8290AC245A}" destId="{5618E7D5-7FB7-42AB-8A59-8C5946DA294C}" srcOrd="0" destOrd="0" presId="urn:microsoft.com/office/officeart/2005/8/layout/hierarchy1"/>
    <dgm:cxn modelId="{EC969D58-FF0F-48BC-893B-3FB042E035FC}" type="presOf" srcId="{59130E41-8C6D-4700-9BBB-C8FE19C7EAC4}" destId="{9DB1EA88-1DFC-4C71-9FDF-0F7F45F4F38F}" srcOrd="0" destOrd="0" presId="urn:microsoft.com/office/officeart/2005/8/layout/hierarchy1"/>
    <dgm:cxn modelId="{8D671405-DDB5-4859-91BB-0B1A8E5419D4}" srcId="{F0B64D68-2078-439F-85C6-E8F4DCF10833}" destId="{E59C2E2D-C485-4904-99BA-50D1D99830C6}" srcOrd="0" destOrd="0" parTransId="{59130E41-8C6D-4700-9BBB-C8FE19C7EAC4}" sibTransId="{8D05AE1C-9B2E-4907-9114-574DC8F3CA02}"/>
    <dgm:cxn modelId="{77310C57-512C-4D39-BB53-7BA139A9B5A4}" type="presOf" srcId="{B24F059E-2381-418E-8D9F-01FACAA5389C}" destId="{93D830B4-6443-4BF2-8E39-73B15E17C511}" srcOrd="0" destOrd="0" presId="urn:microsoft.com/office/officeart/2005/8/layout/hierarchy1"/>
    <dgm:cxn modelId="{AE0FEAC1-59D9-46B6-8ED5-ADD403D7432E}" type="presOf" srcId="{0789DDAA-5BF9-4B1C-90E4-85118C28A7D3}" destId="{4D4E702E-D1B9-44A4-B94B-136FA5149430}" srcOrd="0" destOrd="0" presId="urn:microsoft.com/office/officeart/2005/8/layout/hierarchy1"/>
    <dgm:cxn modelId="{C8B57B55-34EB-4C67-923A-9AC7D1CC6C9B}" type="presOf" srcId="{E59C2E2D-C485-4904-99BA-50D1D99830C6}" destId="{D8D2A675-F486-4510-A4C2-B51EE00F527F}" srcOrd="0" destOrd="0" presId="urn:microsoft.com/office/officeart/2005/8/layout/hierarchy1"/>
    <dgm:cxn modelId="{C182643E-903C-48FE-9103-71A85F4AFD85}" type="presOf" srcId="{F8790D07-3C2E-4078-BEBE-D73B5C85E8A7}" destId="{E8441736-2B19-40A0-B6AC-9D5E3CB0933D}" srcOrd="0" destOrd="0" presId="urn:microsoft.com/office/officeart/2005/8/layout/hierarchy1"/>
    <dgm:cxn modelId="{98AB328C-FB51-4A24-A2AB-170FCB58B642}" srcId="{E59C2E2D-C485-4904-99BA-50D1D99830C6}" destId="{0789DDAA-5BF9-4B1C-90E4-85118C28A7D3}" srcOrd="0" destOrd="0" parTransId="{F0EB2D1B-B0F4-4C32-B957-D1B365D43116}" sibTransId="{DA3A7B13-BC6D-4B8F-AD27-C25663362396}"/>
    <dgm:cxn modelId="{053473D9-E995-47A1-A570-0504884A59FB}" srcId="{0789DDAA-5BF9-4B1C-90E4-85118C28A7D3}" destId="{DA90BC73-75D5-4045-A22E-907CFB243BFB}" srcOrd="0" destOrd="0" parTransId="{6EDBF98F-421A-4EA1-81CB-94D3DB8AD95D}" sibTransId="{2384FF1D-FB9F-4319-9DAA-9879596DA99D}"/>
    <dgm:cxn modelId="{8B74EB49-D6E5-4305-B7B1-375FB2B1D9C9}" srcId="{47BDA446-C0F4-4403-AEAE-9E8290AC245A}" destId="{F0B64D68-2078-439F-85C6-E8F4DCF10833}" srcOrd="0" destOrd="0" parTransId="{DED3AA24-C110-490D-891F-22DD6F40949C}" sibTransId="{6B9EF68D-37D4-4753-A78D-507653E3FB2C}"/>
    <dgm:cxn modelId="{C0AA730A-8044-49A6-8C94-E34920DDB4E5}" srcId="{E59C2E2D-C485-4904-99BA-50D1D99830C6}" destId="{B24F059E-2381-418E-8D9F-01FACAA5389C}" srcOrd="1" destOrd="0" parTransId="{DC1BFE07-E7CF-42EA-AA56-31762A576622}" sibTransId="{177D8E64-A432-472B-A767-B2C2EF2C0BCF}"/>
    <dgm:cxn modelId="{DC4474BB-E31B-4886-A054-DC5E2AB7CD64}" type="presOf" srcId="{6EDBF98F-421A-4EA1-81CB-94D3DB8AD95D}" destId="{BCDBD1D6-A6D7-46E5-9ECD-1551F9801A0A}" srcOrd="0" destOrd="0" presId="urn:microsoft.com/office/officeart/2005/8/layout/hierarchy1"/>
    <dgm:cxn modelId="{9AD8C9C3-F953-4D8D-9979-43AAEC0E3D87}" srcId="{0789DDAA-5BF9-4B1C-90E4-85118C28A7D3}" destId="{C2F4EF64-D17D-4F72-8599-7507CA0FE4B0}" srcOrd="1" destOrd="0" parTransId="{F8790D07-3C2E-4078-BEBE-D73B5C85E8A7}" sibTransId="{38028F12-ABC4-4963-AEA8-264C59F481BD}"/>
    <dgm:cxn modelId="{92386228-C8D5-43FD-B799-6EEEAC3007E3}" type="presOf" srcId="{DC1BFE07-E7CF-42EA-AA56-31762A576622}" destId="{3F457C5B-1528-4B97-8CCC-7561E0655C30}" srcOrd="0" destOrd="0" presId="urn:microsoft.com/office/officeart/2005/8/layout/hierarchy1"/>
    <dgm:cxn modelId="{ADD780F5-C7C5-46DF-861F-558A20B2F5EC}" type="presOf" srcId="{F0EB2D1B-B0F4-4C32-B957-D1B365D43116}" destId="{95BC0BF2-A6C6-49EB-968E-C832DC204B59}" srcOrd="0" destOrd="0" presId="urn:microsoft.com/office/officeart/2005/8/layout/hierarchy1"/>
    <dgm:cxn modelId="{8CD39579-35D8-41EA-807C-E202479BD2B6}" type="presParOf" srcId="{5618E7D5-7FB7-42AB-8A59-8C5946DA294C}" destId="{EBB1D6E3-8BD3-4898-BA54-EAF982CBDABB}" srcOrd="0" destOrd="0" presId="urn:microsoft.com/office/officeart/2005/8/layout/hierarchy1"/>
    <dgm:cxn modelId="{85DE06C0-85F3-4A98-B028-D021438ABF68}" type="presParOf" srcId="{EBB1D6E3-8BD3-4898-BA54-EAF982CBDABB}" destId="{88A1303F-1404-4349-B698-EF872B8B8F05}" srcOrd="0" destOrd="0" presId="urn:microsoft.com/office/officeart/2005/8/layout/hierarchy1"/>
    <dgm:cxn modelId="{7FDA6BFD-68F1-4657-90ED-976D84BD58FB}" type="presParOf" srcId="{88A1303F-1404-4349-B698-EF872B8B8F05}" destId="{DF59BC37-FAF8-41A7-B31B-D079BB5A1748}" srcOrd="0" destOrd="0" presId="urn:microsoft.com/office/officeart/2005/8/layout/hierarchy1"/>
    <dgm:cxn modelId="{C145AEE5-EF74-4E7F-9781-B31B66EF0885}" type="presParOf" srcId="{88A1303F-1404-4349-B698-EF872B8B8F05}" destId="{DE1DD832-D35C-4C10-B562-2D190E99A7B6}" srcOrd="1" destOrd="0" presId="urn:microsoft.com/office/officeart/2005/8/layout/hierarchy1"/>
    <dgm:cxn modelId="{B2DAEABF-FCED-4CC5-B926-73E6496F9D82}" type="presParOf" srcId="{EBB1D6E3-8BD3-4898-BA54-EAF982CBDABB}" destId="{2DF974F9-017E-4234-BD50-935D61EA9E61}" srcOrd="1" destOrd="0" presId="urn:microsoft.com/office/officeart/2005/8/layout/hierarchy1"/>
    <dgm:cxn modelId="{2D7E602F-7F58-4B42-9CAD-13C3E958E640}" type="presParOf" srcId="{2DF974F9-017E-4234-BD50-935D61EA9E61}" destId="{9DB1EA88-1DFC-4C71-9FDF-0F7F45F4F38F}" srcOrd="0" destOrd="0" presId="urn:microsoft.com/office/officeart/2005/8/layout/hierarchy1"/>
    <dgm:cxn modelId="{96FED420-1E92-4DF7-BDC9-D9AD663DF465}" type="presParOf" srcId="{2DF974F9-017E-4234-BD50-935D61EA9E61}" destId="{3CA8B3A2-A6ED-4D0C-99E6-F99DA57D4392}" srcOrd="1" destOrd="0" presId="urn:microsoft.com/office/officeart/2005/8/layout/hierarchy1"/>
    <dgm:cxn modelId="{2EE54009-D6E9-4852-8FE6-8D6275D7F1E4}" type="presParOf" srcId="{3CA8B3A2-A6ED-4D0C-99E6-F99DA57D4392}" destId="{528B4FAC-8248-491D-BDB9-38B8BB2D2FAB}" srcOrd="0" destOrd="0" presId="urn:microsoft.com/office/officeart/2005/8/layout/hierarchy1"/>
    <dgm:cxn modelId="{527E25CB-FB06-4F2D-B44E-B7DA6027A19E}" type="presParOf" srcId="{528B4FAC-8248-491D-BDB9-38B8BB2D2FAB}" destId="{2704FF83-E38A-4704-A469-CF8FD278B8CE}" srcOrd="0" destOrd="0" presId="urn:microsoft.com/office/officeart/2005/8/layout/hierarchy1"/>
    <dgm:cxn modelId="{A29FC9BD-D51D-4819-BF85-31B384B3F9C2}" type="presParOf" srcId="{528B4FAC-8248-491D-BDB9-38B8BB2D2FAB}" destId="{D8D2A675-F486-4510-A4C2-B51EE00F527F}" srcOrd="1" destOrd="0" presId="urn:microsoft.com/office/officeart/2005/8/layout/hierarchy1"/>
    <dgm:cxn modelId="{0F7BE212-648D-4575-841A-6BE73DE8314A}" type="presParOf" srcId="{3CA8B3A2-A6ED-4D0C-99E6-F99DA57D4392}" destId="{C73CE857-3393-481C-BC46-0A43C752AF3F}" srcOrd="1" destOrd="0" presId="urn:microsoft.com/office/officeart/2005/8/layout/hierarchy1"/>
    <dgm:cxn modelId="{FCA59E2C-DA52-4E60-94DD-0B22B0234391}" type="presParOf" srcId="{C73CE857-3393-481C-BC46-0A43C752AF3F}" destId="{95BC0BF2-A6C6-49EB-968E-C832DC204B59}" srcOrd="0" destOrd="0" presId="urn:microsoft.com/office/officeart/2005/8/layout/hierarchy1"/>
    <dgm:cxn modelId="{28D48D19-B425-4960-ADD0-8CD2504B8FA2}" type="presParOf" srcId="{C73CE857-3393-481C-BC46-0A43C752AF3F}" destId="{FA821E8F-63DB-4AFA-AEAC-62016E1703A0}" srcOrd="1" destOrd="0" presId="urn:microsoft.com/office/officeart/2005/8/layout/hierarchy1"/>
    <dgm:cxn modelId="{1211DEFE-8226-466C-9A28-6E648818D93A}" type="presParOf" srcId="{FA821E8F-63DB-4AFA-AEAC-62016E1703A0}" destId="{9C5B6592-4CF3-472C-80BB-34968F814520}" srcOrd="0" destOrd="0" presId="urn:microsoft.com/office/officeart/2005/8/layout/hierarchy1"/>
    <dgm:cxn modelId="{FF27D18F-06D5-4CDE-9877-90772C4ECEDC}" type="presParOf" srcId="{9C5B6592-4CF3-472C-80BB-34968F814520}" destId="{D109EC7C-C09E-4344-80BD-080CEA189107}" srcOrd="0" destOrd="0" presId="urn:microsoft.com/office/officeart/2005/8/layout/hierarchy1"/>
    <dgm:cxn modelId="{756FAFBD-BCE8-4A29-8FD6-4DA250E663F3}" type="presParOf" srcId="{9C5B6592-4CF3-472C-80BB-34968F814520}" destId="{4D4E702E-D1B9-44A4-B94B-136FA5149430}" srcOrd="1" destOrd="0" presId="urn:microsoft.com/office/officeart/2005/8/layout/hierarchy1"/>
    <dgm:cxn modelId="{D1035DDA-AD97-4070-B01D-28277BA1B873}" type="presParOf" srcId="{FA821E8F-63DB-4AFA-AEAC-62016E1703A0}" destId="{090BA379-FFCD-4E01-A3B6-C0F4DC5780E2}" srcOrd="1" destOrd="0" presId="urn:microsoft.com/office/officeart/2005/8/layout/hierarchy1"/>
    <dgm:cxn modelId="{32202AC4-0941-4F4D-B03E-621CE490DDA8}" type="presParOf" srcId="{090BA379-FFCD-4E01-A3B6-C0F4DC5780E2}" destId="{BCDBD1D6-A6D7-46E5-9ECD-1551F9801A0A}" srcOrd="0" destOrd="0" presId="urn:microsoft.com/office/officeart/2005/8/layout/hierarchy1"/>
    <dgm:cxn modelId="{FCD72D31-122C-4F57-9CE9-6EC3879E0F11}" type="presParOf" srcId="{090BA379-FFCD-4E01-A3B6-C0F4DC5780E2}" destId="{AE09DD33-29BA-432E-8F72-8AD5E5EE4D17}" srcOrd="1" destOrd="0" presId="urn:microsoft.com/office/officeart/2005/8/layout/hierarchy1"/>
    <dgm:cxn modelId="{C72DD04C-41ED-4FBF-8292-6214AC4A9ADC}" type="presParOf" srcId="{AE09DD33-29BA-432E-8F72-8AD5E5EE4D17}" destId="{5F2EFC5C-A1AE-4CBB-ADEA-6F7FA18161E9}" srcOrd="0" destOrd="0" presId="urn:microsoft.com/office/officeart/2005/8/layout/hierarchy1"/>
    <dgm:cxn modelId="{FB61F336-B127-4EFF-A531-78024AB5B106}" type="presParOf" srcId="{5F2EFC5C-A1AE-4CBB-ADEA-6F7FA18161E9}" destId="{7432A4C8-F18D-45D8-9032-74348FED1E66}" srcOrd="0" destOrd="0" presId="urn:microsoft.com/office/officeart/2005/8/layout/hierarchy1"/>
    <dgm:cxn modelId="{0A25212C-AB9B-41E2-9A67-26FE64A934D4}" type="presParOf" srcId="{5F2EFC5C-A1AE-4CBB-ADEA-6F7FA18161E9}" destId="{CE336225-1E8F-4F89-8F11-D8F0589F7C13}" srcOrd="1" destOrd="0" presId="urn:microsoft.com/office/officeart/2005/8/layout/hierarchy1"/>
    <dgm:cxn modelId="{98322552-7383-47D4-969C-789ED13DBE9A}" type="presParOf" srcId="{AE09DD33-29BA-432E-8F72-8AD5E5EE4D17}" destId="{1FD0C56D-2FF2-4F4D-81F6-410F9EC5EE69}" srcOrd="1" destOrd="0" presId="urn:microsoft.com/office/officeart/2005/8/layout/hierarchy1"/>
    <dgm:cxn modelId="{BECC3A4B-572E-41E7-9E14-4C141D065D1F}" type="presParOf" srcId="{090BA379-FFCD-4E01-A3B6-C0F4DC5780E2}" destId="{E8441736-2B19-40A0-B6AC-9D5E3CB0933D}" srcOrd="2" destOrd="0" presId="urn:microsoft.com/office/officeart/2005/8/layout/hierarchy1"/>
    <dgm:cxn modelId="{AD8FC241-B702-4D58-ACC0-858243B852DB}" type="presParOf" srcId="{090BA379-FFCD-4E01-A3B6-C0F4DC5780E2}" destId="{24A300B9-0BE2-480C-84B9-A5B378353BCA}" srcOrd="3" destOrd="0" presId="urn:microsoft.com/office/officeart/2005/8/layout/hierarchy1"/>
    <dgm:cxn modelId="{7C4839A6-2805-44E5-98E6-C1F061C60EF3}" type="presParOf" srcId="{24A300B9-0BE2-480C-84B9-A5B378353BCA}" destId="{C91E06A1-0D32-4902-86ED-DF1ED244D556}" srcOrd="0" destOrd="0" presId="urn:microsoft.com/office/officeart/2005/8/layout/hierarchy1"/>
    <dgm:cxn modelId="{38D8E455-ACCB-4647-B7F1-7B5C005D4955}" type="presParOf" srcId="{C91E06A1-0D32-4902-86ED-DF1ED244D556}" destId="{A2F187DA-7FED-48B1-A25A-9458EED12E0B}" srcOrd="0" destOrd="0" presId="urn:microsoft.com/office/officeart/2005/8/layout/hierarchy1"/>
    <dgm:cxn modelId="{BCC8EE8A-E3F1-4E6D-93C8-198AB2B14EDD}" type="presParOf" srcId="{C91E06A1-0D32-4902-86ED-DF1ED244D556}" destId="{1A6802AC-EC08-4B0A-9606-EDC7AD661EAE}" srcOrd="1" destOrd="0" presId="urn:microsoft.com/office/officeart/2005/8/layout/hierarchy1"/>
    <dgm:cxn modelId="{EC832CFA-A32B-4AF0-B2E5-D99B63665DB8}" type="presParOf" srcId="{24A300B9-0BE2-480C-84B9-A5B378353BCA}" destId="{FD4AE683-DD84-403D-AF49-37459D937FAE}" srcOrd="1" destOrd="0" presId="urn:microsoft.com/office/officeart/2005/8/layout/hierarchy1"/>
    <dgm:cxn modelId="{D8F5C5C3-7150-4A9C-A84A-59314A59CFF2}" type="presParOf" srcId="{C73CE857-3393-481C-BC46-0A43C752AF3F}" destId="{3F457C5B-1528-4B97-8CCC-7561E0655C30}" srcOrd="2" destOrd="0" presId="urn:microsoft.com/office/officeart/2005/8/layout/hierarchy1"/>
    <dgm:cxn modelId="{479EE35E-59DB-4253-8184-4976F064D93B}" type="presParOf" srcId="{C73CE857-3393-481C-BC46-0A43C752AF3F}" destId="{D5E751C0-7AE9-4B9C-B503-B100D10A32B4}" srcOrd="3" destOrd="0" presId="urn:microsoft.com/office/officeart/2005/8/layout/hierarchy1"/>
    <dgm:cxn modelId="{1D1FD27F-0E6B-4ECA-9BA4-E0D5C02697E9}" type="presParOf" srcId="{D5E751C0-7AE9-4B9C-B503-B100D10A32B4}" destId="{871EDC61-015B-41C0-BE86-495AC851A0A5}" srcOrd="0" destOrd="0" presId="urn:microsoft.com/office/officeart/2005/8/layout/hierarchy1"/>
    <dgm:cxn modelId="{5EB4CDC5-ABD6-4309-9CBA-AE63577C125E}" type="presParOf" srcId="{871EDC61-015B-41C0-BE86-495AC851A0A5}" destId="{CA3F5F9A-FB1D-4570-97AD-47836F3CBBA0}" srcOrd="0" destOrd="0" presId="urn:microsoft.com/office/officeart/2005/8/layout/hierarchy1"/>
    <dgm:cxn modelId="{E01ADEF1-9F1D-46A8-9B29-B54772F613FE}" type="presParOf" srcId="{871EDC61-015B-41C0-BE86-495AC851A0A5}" destId="{93D830B4-6443-4BF2-8E39-73B15E17C511}" srcOrd="1" destOrd="0" presId="urn:microsoft.com/office/officeart/2005/8/layout/hierarchy1"/>
    <dgm:cxn modelId="{87E58C49-42BB-4ED0-8C8A-D332CDB5DC03}" type="presParOf" srcId="{D5E751C0-7AE9-4B9C-B503-B100D10A32B4}" destId="{D303FD7A-673F-482E-B98E-F9A6381D3C8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DC4769-BFA2-48D4-8CF8-C42FB36B774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FED8A8F-8D1D-45C9-B303-35BD7ED59EE1}">
      <dgm:prSet phldrT="[Text]" custT="1"/>
      <dgm:spPr/>
      <dgm:t>
        <a:bodyPr/>
        <a:lstStyle/>
        <a:p>
          <a:r>
            <a:rPr lang="fr-FR" sz="1400" smtClean="0"/>
            <a:t>Creation of a Working Paper series</a:t>
          </a:r>
          <a:endParaRPr lang="en-GB" sz="1400"/>
        </a:p>
      </dgm:t>
    </dgm:pt>
    <dgm:pt modelId="{511D4097-53DB-4D60-BABC-FC3FB072A263}" type="parTrans" cxnId="{E7696D4F-C919-4C20-A9BB-1C319C114813}">
      <dgm:prSet/>
      <dgm:spPr/>
      <dgm:t>
        <a:bodyPr/>
        <a:lstStyle/>
        <a:p>
          <a:endParaRPr lang="en-GB"/>
        </a:p>
      </dgm:t>
    </dgm:pt>
    <dgm:pt modelId="{D052233E-7E5A-409E-BBC8-C81687F0B24F}" type="sibTrans" cxnId="{E7696D4F-C919-4C20-A9BB-1C319C114813}">
      <dgm:prSet/>
      <dgm:spPr/>
      <dgm:t>
        <a:bodyPr/>
        <a:lstStyle/>
        <a:p>
          <a:endParaRPr lang="en-GB"/>
        </a:p>
      </dgm:t>
    </dgm:pt>
    <dgm:pt modelId="{97AC197A-1ECC-4537-A587-7C89D492431E}">
      <dgm:prSet phldrT="[Text]" custT="1"/>
      <dgm:spPr>
        <a:ln>
          <a:solidFill>
            <a:srgbClr val="7030A0"/>
          </a:solidFill>
        </a:ln>
      </dgm:spPr>
      <dgm:t>
        <a:bodyPr/>
        <a:lstStyle/>
        <a:p>
          <a:r>
            <a:rPr lang="fr-FR" sz="1400" smtClean="0">
              <a:solidFill>
                <a:schemeClr val="accent4">
                  <a:lumMod val="50000"/>
                </a:schemeClr>
              </a:solidFill>
            </a:rPr>
            <a:t>Send </a:t>
          </a:r>
          <a:r>
            <a:rPr lang="fr-FR" sz="1400" smtClean="0">
              <a:solidFill>
                <a:schemeClr val="accent4">
                  <a:lumMod val="50000"/>
                </a:schemeClr>
              </a:solidFill>
            </a:rPr>
            <a:t>PACmetadata </a:t>
          </a:r>
        </a:p>
        <a:p>
          <a:r>
            <a:rPr lang="fr-FR" sz="1400" smtClean="0">
              <a:solidFill>
                <a:schemeClr val="accent4">
                  <a:lumMod val="50000"/>
                </a:schemeClr>
              </a:solidFill>
            </a:rPr>
            <a:t>a r</a:t>
          </a:r>
          <a:r>
            <a:rPr lang="fr-FR" sz="1400" smtClean="0">
              <a:solidFill>
                <a:schemeClr val="accent4">
                  <a:lumMod val="50000"/>
                </a:schemeClr>
              </a:solidFill>
            </a:rPr>
            <a:t>equest for a new  ISSN</a:t>
          </a:r>
          <a:endParaRPr lang="en-GB" sz="1400">
            <a:solidFill>
              <a:schemeClr val="accent4">
                <a:lumMod val="50000"/>
              </a:schemeClr>
            </a:solidFill>
          </a:endParaRPr>
        </a:p>
      </dgm:t>
    </dgm:pt>
    <dgm:pt modelId="{9AB26895-1CB0-4371-8F09-5F6E87871966}" type="parTrans" cxnId="{3BB78AEF-60C7-467E-B67F-35A0CB967FF8}">
      <dgm:prSet/>
      <dgm:spPr/>
      <dgm:t>
        <a:bodyPr/>
        <a:lstStyle/>
        <a:p>
          <a:endParaRPr lang="en-GB"/>
        </a:p>
      </dgm:t>
    </dgm:pt>
    <dgm:pt modelId="{A169FAEE-4307-4552-9D86-340B0B7CF946}" type="sibTrans" cxnId="{3BB78AEF-60C7-467E-B67F-35A0CB967FF8}">
      <dgm:prSet/>
      <dgm:spPr/>
      <dgm:t>
        <a:bodyPr/>
        <a:lstStyle/>
        <a:p>
          <a:endParaRPr lang="en-GB"/>
        </a:p>
      </dgm:t>
    </dgm:pt>
    <dgm:pt modelId="{14CFACEF-1387-4002-ACC7-347EF221DF53}">
      <dgm:prSet phldrT="[Text]" custT="1"/>
      <dgm:spPr/>
      <dgm:t>
        <a:bodyPr/>
        <a:lstStyle/>
        <a:p>
          <a:r>
            <a:rPr lang="fr-FR" sz="1400" smtClean="0"/>
            <a:t>STEP 1A</a:t>
          </a:r>
        </a:p>
        <a:p>
          <a:r>
            <a:rPr lang="fr-FR" sz="1400" smtClean="0"/>
            <a:t>Creation using Web Form</a:t>
          </a:r>
          <a:endParaRPr lang="en-GB" sz="1400"/>
        </a:p>
      </dgm:t>
    </dgm:pt>
    <dgm:pt modelId="{8FA91C6F-9DF8-4A59-974B-AFA2F6F6B3AD}" type="parTrans" cxnId="{9384EBB4-CD15-4459-A1F3-652F22D19399}">
      <dgm:prSet/>
      <dgm:spPr/>
      <dgm:t>
        <a:bodyPr/>
        <a:lstStyle/>
        <a:p>
          <a:endParaRPr lang="en-GB"/>
        </a:p>
      </dgm:t>
    </dgm:pt>
    <dgm:pt modelId="{63565EF3-31EA-407E-87B7-2BD2325AD597}" type="sibTrans" cxnId="{9384EBB4-CD15-4459-A1F3-652F22D19399}">
      <dgm:prSet/>
      <dgm:spPr/>
      <dgm:t>
        <a:bodyPr/>
        <a:lstStyle/>
        <a:p>
          <a:endParaRPr lang="en-GB"/>
        </a:p>
      </dgm:t>
    </dgm:pt>
    <dgm:pt modelId="{43BFB384-8D62-4135-B6F1-25CBFA36DD43}">
      <dgm:prSet phldrT="[Text]" custT="1"/>
      <dgm:spPr/>
      <dgm:t>
        <a:bodyPr/>
        <a:lstStyle/>
        <a:p>
          <a:r>
            <a:rPr lang="fr-FR" sz="1400" smtClean="0"/>
            <a:t>STEP 1B</a:t>
          </a:r>
        </a:p>
        <a:p>
          <a:r>
            <a:rPr lang="fr-FR" sz="1400" smtClean="0"/>
            <a:t>Creation Using XML file</a:t>
          </a:r>
          <a:endParaRPr lang="en-GB" sz="1400"/>
        </a:p>
      </dgm:t>
    </dgm:pt>
    <dgm:pt modelId="{5B011A7B-F498-488B-9AE0-4BC9EDA66410}" type="parTrans" cxnId="{217F803A-F61F-4EC1-9908-E634D1F489AE}">
      <dgm:prSet/>
      <dgm:spPr/>
      <dgm:t>
        <a:bodyPr/>
        <a:lstStyle/>
        <a:p>
          <a:endParaRPr lang="en-GB"/>
        </a:p>
      </dgm:t>
    </dgm:pt>
    <dgm:pt modelId="{DEC0E196-BFB7-413B-B217-11B238197FC8}" type="sibTrans" cxnId="{217F803A-F61F-4EC1-9908-E634D1F489AE}">
      <dgm:prSet/>
      <dgm:spPr/>
      <dgm:t>
        <a:bodyPr/>
        <a:lstStyle/>
        <a:p>
          <a:endParaRPr lang="en-GB"/>
        </a:p>
      </dgm:t>
    </dgm:pt>
    <dgm:pt modelId="{9C394491-079A-4A3B-8012-931F6E40B880}" type="pres">
      <dgm:prSet presAssocID="{88DC4769-BFA2-48D4-8CF8-C42FB36B774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1C5209B-E7D1-4691-A6B1-F9B342B5185A}" type="pres">
      <dgm:prSet presAssocID="{0FED8A8F-8D1D-45C9-B303-35BD7ED59EE1}" presName="hierRoot1" presStyleCnt="0"/>
      <dgm:spPr/>
    </dgm:pt>
    <dgm:pt modelId="{9488FF38-5BD0-405A-87BA-32C6A0FC2A18}" type="pres">
      <dgm:prSet presAssocID="{0FED8A8F-8D1D-45C9-B303-35BD7ED59EE1}" presName="composite" presStyleCnt="0"/>
      <dgm:spPr/>
    </dgm:pt>
    <dgm:pt modelId="{0BA137B3-E16C-4B94-B367-179408C697F4}" type="pres">
      <dgm:prSet presAssocID="{0FED8A8F-8D1D-45C9-B303-35BD7ED59EE1}" presName="background" presStyleLbl="node0" presStyleIdx="0" presStyleCnt="1"/>
      <dgm:spPr/>
      <dgm:t>
        <a:bodyPr/>
        <a:lstStyle/>
        <a:p>
          <a:endParaRPr lang="en-GB"/>
        </a:p>
      </dgm:t>
    </dgm:pt>
    <dgm:pt modelId="{FFE1E694-78FC-404C-8C7F-A993588EEAFB}" type="pres">
      <dgm:prSet presAssocID="{0FED8A8F-8D1D-45C9-B303-35BD7ED59EE1}" presName="text" presStyleLbl="fgAcc0" presStyleIdx="0" presStyleCnt="1" custScaleY="45834">
        <dgm:presLayoutVars>
          <dgm:chPref val="3"/>
        </dgm:presLayoutVars>
      </dgm:prSet>
      <dgm:spPr/>
    </dgm:pt>
    <dgm:pt modelId="{601AECC4-6992-4452-93B4-79AFE122C2E5}" type="pres">
      <dgm:prSet presAssocID="{0FED8A8F-8D1D-45C9-B303-35BD7ED59EE1}" presName="hierChild2" presStyleCnt="0"/>
      <dgm:spPr/>
    </dgm:pt>
    <dgm:pt modelId="{1B3283C5-8AC6-4F36-AC8C-0A54FF39047A}" type="pres">
      <dgm:prSet presAssocID="{9AB26895-1CB0-4371-8F09-5F6E87871966}" presName="Name10" presStyleLbl="parChTrans1D2" presStyleIdx="0" presStyleCnt="1"/>
      <dgm:spPr/>
    </dgm:pt>
    <dgm:pt modelId="{AC18B101-AD15-4157-982F-7938663BC643}" type="pres">
      <dgm:prSet presAssocID="{97AC197A-1ECC-4537-A587-7C89D492431E}" presName="hierRoot2" presStyleCnt="0"/>
      <dgm:spPr/>
    </dgm:pt>
    <dgm:pt modelId="{D6E66344-A019-4D79-998A-9D34912FAAC8}" type="pres">
      <dgm:prSet presAssocID="{97AC197A-1ECC-4537-A587-7C89D492431E}" presName="composite2" presStyleCnt="0"/>
      <dgm:spPr/>
    </dgm:pt>
    <dgm:pt modelId="{D0FD5BB6-7B74-40F8-B2D6-7BF6A1D13CA8}" type="pres">
      <dgm:prSet presAssocID="{97AC197A-1ECC-4537-A587-7C89D492431E}" presName="background2" presStyleLbl="node2" presStyleIdx="0" presStyleCnt="1"/>
      <dgm:spPr>
        <a:solidFill>
          <a:srgbClr val="7030A0"/>
        </a:solidFill>
      </dgm:spPr>
    </dgm:pt>
    <dgm:pt modelId="{B166310E-0A69-488B-A1D7-14BA0739BCDD}" type="pres">
      <dgm:prSet presAssocID="{97AC197A-1ECC-4537-A587-7C89D492431E}" presName="text2" presStyleLbl="fgAcc2" presStyleIdx="0" presStyleCnt="1" custScaleY="4009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C3F28BE-E579-4A79-A6B4-5C157A8FDE68}" type="pres">
      <dgm:prSet presAssocID="{97AC197A-1ECC-4537-A587-7C89D492431E}" presName="hierChild3" presStyleCnt="0"/>
      <dgm:spPr/>
    </dgm:pt>
    <dgm:pt modelId="{F42BF059-EAF0-486A-B1F5-E37FA0D38460}" type="pres">
      <dgm:prSet presAssocID="{8FA91C6F-9DF8-4A59-974B-AFA2F6F6B3AD}" presName="Name17" presStyleLbl="parChTrans1D3" presStyleIdx="0" presStyleCnt="2"/>
      <dgm:spPr/>
    </dgm:pt>
    <dgm:pt modelId="{7B342595-498B-40F6-AF85-C8D6BF1D33CD}" type="pres">
      <dgm:prSet presAssocID="{14CFACEF-1387-4002-ACC7-347EF221DF53}" presName="hierRoot3" presStyleCnt="0"/>
      <dgm:spPr/>
    </dgm:pt>
    <dgm:pt modelId="{5BC24520-BD4A-4DB4-BEBF-C7034BF58925}" type="pres">
      <dgm:prSet presAssocID="{14CFACEF-1387-4002-ACC7-347EF221DF53}" presName="composite3" presStyleCnt="0"/>
      <dgm:spPr/>
    </dgm:pt>
    <dgm:pt modelId="{8BADB48E-5F02-4C09-9FFD-CECF462B193D}" type="pres">
      <dgm:prSet presAssocID="{14CFACEF-1387-4002-ACC7-347EF221DF53}" presName="background3" presStyleLbl="node3" presStyleIdx="0" presStyleCnt="2"/>
      <dgm:spPr/>
    </dgm:pt>
    <dgm:pt modelId="{F39CF965-BD1D-49A7-B5C7-DC88332F2F41}" type="pres">
      <dgm:prSet presAssocID="{14CFACEF-1387-4002-ACC7-347EF221DF53}" presName="text3" presStyleLbl="fgAcc3" presStyleIdx="0" presStyleCnt="2" custScaleX="92357" custScaleY="4752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9485E45-DE26-4CE4-A08B-A944C38D9E47}" type="pres">
      <dgm:prSet presAssocID="{14CFACEF-1387-4002-ACC7-347EF221DF53}" presName="hierChild4" presStyleCnt="0"/>
      <dgm:spPr/>
    </dgm:pt>
    <dgm:pt modelId="{E14E8047-2472-4BB3-8F2B-A6995183F58B}" type="pres">
      <dgm:prSet presAssocID="{5B011A7B-F498-488B-9AE0-4BC9EDA66410}" presName="Name17" presStyleLbl="parChTrans1D3" presStyleIdx="1" presStyleCnt="2"/>
      <dgm:spPr/>
    </dgm:pt>
    <dgm:pt modelId="{50DB3A42-565B-4F16-A526-1349BEAC9849}" type="pres">
      <dgm:prSet presAssocID="{43BFB384-8D62-4135-B6F1-25CBFA36DD43}" presName="hierRoot3" presStyleCnt="0"/>
      <dgm:spPr/>
    </dgm:pt>
    <dgm:pt modelId="{DD78CFB0-7426-4252-953E-DF14D7917E80}" type="pres">
      <dgm:prSet presAssocID="{43BFB384-8D62-4135-B6F1-25CBFA36DD43}" presName="composite3" presStyleCnt="0"/>
      <dgm:spPr/>
    </dgm:pt>
    <dgm:pt modelId="{68B5ABEF-3119-4635-825F-C0F4EA46FC0C}" type="pres">
      <dgm:prSet presAssocID="{43BFB384-8D62-4135-B6F1-25CBFA36DD43}" presName="background3" presStyleLbl="node3" presStyleIdx="1" presStyleCnt="2"/>
      <dgm:spPr/>
    </dgm:pt>
    <dgm:pt modelId="{6F9E98AC-59B6-43F1-B0F2-D5F0F5871CB2}" type="pres">
      <dgm:prSet presAssocID="{43BFB384-8D62-4135-B6F1-25CBFA36DD43}" presName="text3" presStyleLbl="fgAcc3" presStyleIdx="1" presStyleCnt="2" custScaleX="96748" custScaleY="47526">
        <dgm:presLayoutVars>
          <dgm:chPref val="3"/>
        </dgm:presLayoutVars>
      </dgm:prSet>
      <dgm:spPr/>
    </dgm:pt>
    <dgm:pt modelId="{60E969E1-3F91-4E08-A4DF-CF49A551DC52}" type="pres">
      <dgm:prSet presAssocID="{43BFB384-8D62-4135-B6F1-25CBFA36DD43}" presName="hierChild4" presStyleCnt="0"/>
      <dgm:spPr/>
    </dgm:pt>
  </dgm:ptLst>
  <dgm:cxnLst>
    <dgm:cxn modelId="{E7D42AD1-C2EA-4445-A392-FB72DC8B34D7}" type="presOf" srcId="{97AC197A-1ECC-4537-A587-7C89D492431E}" destId="{B166310E-0A69-488B-A1D7-14BA0739BCDD}" srcOrd="0" destOrd="0" presId="urn:microsoft.com/office/officeart/2005/8/layout/hierarchy1"/>
    <dgm:cxn modelId="{AFB1F79E-053F-447D-800C-73CB04720519}" type="presOf" srcId="{5B011A7B-F498-488B-9AE0-4BC9EDA66410}" destId="{E14E8047-2472-4BB3-8F2B-A6995183F58B}" srcOrd="0" destOrd="0" presId="urn:microsoft.com/office/officeart/2005/8/layout/hierarchy1"/>
    <dgm:cxn modelId="{E7696D4F-C919-4C20-A9BB-1C319C114813}" srcId="{88DC4769-BFA2-48D4-8CF8-C42FB36B7747}" destId="{0FED8A8F-8D1D-45C9-B303-35BD7ED59EE1}" srcOrd="0" destOrd="0" parTransId="{511D4097-53DB-4D60-BABC-FC3FB072A263}" sibTransId="{D052233E-7E5A-409E-BBC8-C81687F0B24F}"/>
    <dgm:cxn modelId="{1DE2A97B-FF59-43B7-8B6A-E42D2C9786B5}" type="presOf" srcId="{14CFACEF-1387-4002-ACC7-347EF221DF53}" destId="{F39CF965-BD1D-49A7-B5C7-DC88332F2F41}" srcOrd="0" destOrd="0" presId="urn:microsoft.com/office/officeart/2005/8/layout/hierarchy1"/>
    <dgm:cxn modelId="{34483888-1F87-415E-A119-C8368764386E}" type="presOf" srcId="{8FA91C6F-9DF8-4A59-974B-AFA2F6F6B3AD}" destId="{F42BF059-EAF0-486A-B1F5-E37FA0D38460}" srcOrd="0" destOrd="0" presId="urn:microsoft.com/office/officeart/2005/8/layout/hierarchy1"/>
    <dgm:cxn modelId="{EF1AEC97-8C46-439D-96FD-F24113FC07D3}" type="presOf" srcId="{43BFB384-8D62-4135-B6F1-25CBFA36DD43}" destId="{6F9E98AC-59B6-43F1-B0F2-D5F0F5871CB2}" srcOrd="0" destOrd="0" presId="urn:microsoft.com/office/officeart/2005/8/layout/hierarchy1"/>
    <dgm:cxn modelId="{7FEA16AE-6604-4865-AAF5-B4CD3FDFC62D}" type="presOf" srcId="{9AB26895-1CB0-4371-8F09-5F6E87871966}" destId="{1B3283C5-8AC6-4F36-AC8C-0A54FF39047A}" srcOrd="0" destOrd="0" presId="urn:microsoft.com/office/officeart/2005/8/layout/hierarchy1"/>
    <dgm:cxn modelId="{F4DF16A6-17D4-4F18-87F6-85DC99A5B6C3}" type="presOf" srcId="{0FED8A8F-8D1D-45C9-B303-35BD7ED59EE1}" destId="{FFE1E694-78FC-404C-8C7F-A993588EEAFB}" srcOrd="0" destOrd="0" presId="urn:microsoft.com/office/officeart/2005/8/layout/hierarchy1"/>
    <dgm:cxn modelId="{9384EBB4-CD15-4459-A1F3-652F22D19399}" srcId="{97AC197A-1ECC-4537-A587-7C89D492431E}" destId="{14CFACEF-1387-4002-ACC7-347EF221DF53}" srcOrd="0" destOrd="0" parTransId="{8FA91C6F-9DF8-4A59-974B-AFA2F6F6B3AD}" sibTransId="{63565EF3-31EA-407E-87B7-2BD2325AD597}"/>
    <dgm:cxn modelId="{217F803A-F61F-4EC1-9908-E634D1F489AE}" srcId="{97AC197A-1ECC-4537-A587-7C89D492431E}" destId="{43BFB384-8D62-4135-B6F1-25CBFA36DD43}" srcOrd="1" destOrd="0" parTransId="{5B011A7B-F498-488B-9AE0-4BC9EDA66410}" sibTransId="{DEC0E196-BFB7-413B-B217-11B238197FC8}"/>
    <dgm:cxn modelId="{257B328E-2336-4EA6-B8B5-D4C5DDC5E243}" type="presOf" srcId="{88DC4769-BFA2-48D4-8CF8-C42FB36B7747}" destId="{9C394491-079A-4A3B-8012-931F6E40B880}" srcOrd="0" destOrd="0" presId="urn:microsoft.com/office/officeart/2005/8/layout/hierarchy1"/>
    <dgm:cxn modelId="{3BB78AEF-60C7-467E-B67F-35A0CB967FF8}" srcId="{0FED8A8F-8D1D-45C9-B303-35BD7ED59EE1}" destId="{97AC197A-1ECC-4537-A587-7C89D492431E}" srcOrd="0" destOrd="0" parTransId="{9AB26895-1CB0-4371-8F09-5F6E87871966}" sibTransId="{A169FAEE-4307-4552-9D86-340B0B7CF946}"/>
    <dgm:cxn modelId="{A4C2F055-3D51-40F3-B06C-D787DFCB8E04}" type="presParOf" srcId="{9C394491-079A-4A3B-8012-931F6E40B880}" destId="{41C5209B-E7D1-4691-A6B1-F9B342B5185A}" srcOrd="0" destOrd="0" presId="urn:microsoft.com/office/officeart/2005/8/layout/hierarchy1"/>
    <dgm:cxn modelId="{8117186B-3191-4FCA-A971-FD1A3DEADC8D}" type="presParOf" srcId="{41C5209B-E7D1-4691-A6B1-F9B342B5185A}" destId="{9488FF38-5BD0-405A-87BA-32C6A0FC2A18}" srcOrd="0" destOrd="0" presId="urn:microsoft.com/office/officeart/2005/8/layout/hierarchy1"/>
    <dgm:cxn modelId="{CB8934B8-41C8-4860-8E20-67B399BC40D6}" type="presParOf" srcId="{9488FF38-5BD0-405A-87BA-32C6A0FC2A18}" destId="{0BA137B3-E16C-4B94-B367-179408C697F4}" srcOrd="0" destOrd="0" presId="urn:microsoft.com/office/officeart/2005/8/layout/hierarchy1"/>
    <dgm:cxn modelId="{89F3A5BE-511B-4A04-8F85-D43B5545FA37}" type="presParOf" srcId="{9488FF38-5BD0-405A-87BA-32C6A0FC2A18}" destId="{FFE1E694-78FC-404C-8C7F-A993588EEAFB}" srcOrd="1" destOrd="0" presId="urn:microsoft.com/office/officeart/2005/8/layout/hierarchy1"/>
    <dgm:cxn modelId="{862A0238-C15A-42BF-8C38-96532C57254B}" type="presParOf" srcId="{41C5209B-E7D1-4691-A6B1-F9B342B5185A}" destId="{601AECC4-6992-4452-93B4-79AFE122C2E5}" srcOrd="1" destOrd="0" presId="urn:microsoft.com/office/officeart/2005/8/layout/hierarchy1"/>
    <dgm:cxn modelId="{1F500068-4842-4755-8833-E4B33A75775B}" type="presParOf" srcId="{601AECC4-6992-4452-93B4-79AFE122C2E5}" destId="{1B3283C5-8AC6-4F36-AC8C-0A54FF39047A}" srcOrd="0" destOrd="0" presId="urn:microsoft.com/office/officeart/2005/8/layout/hierarchy1"/>
    <dgm:cxn modelId="{70820D7B-CF0F-496E-BB6C-8F3F4F35E9C3}" type="presParOf" srcId="{601AECC4-6992-4452-93B4-79AFE122C2E5}" destId="{AC18B101-AD15-4157-982F-7938663BC643}" srcOrd="1" destOrd="0" presId="urn:microsoft.com/office/officeart/2005/8/layout/hierarchy1"/>
    <dgm:cxn modelId="{F9B07FC3-0080-4667-BCFA-2E3FACF55DA1}" type="presParOf" srcId="{AC18B101-AD15-4157-982F-7938663BC643}" destId="{D6E66344-A019-4D79-998A-9D34912FAAC8}" srcOrd="0" destOrd="0" presId="urn:microsoft.com/office/officeart/2005/8/layout/hierarchy1"/>
    <dgm:cxn modelId="{7C3D6046-F31D-49DE-A4C4-B458BC0789C7}" type="presParOf" srcId="{D6E66344-A019-4D79-998A-9D34912FAAC8}" destId="{D0FD5BB6-7B74-40F8-B2D6-7BF6A1D13CA8}" srcOrd="0" destOrd="0" presId="urn:microsoft.com/office/officeart/2005/8/layout/hierarchy1"/>
    <dgm:cxn modelId="{28428056-C471-4965-ABA2-B2326687599D}" type="presParOf" srcId="{D6E66344-A019-4D79-998A-9D34912FAAC8}" destId="{B166310E-0A69-488B-A1D7-14BA0739BCDD}" srcOrd="1" destOrd="0" presId="urn:microsoft.com/office/officeart/2005/8/layout/hierarchy1"/>
    <dgm:cxn modelId="{7055D288-709B-49E6-BE08-407F7D32BF8C}" type="presParOf" srcId="{AC18B101-AD15-4157-982F-7938663BC643}" destId="{3C3F28BE-E579-4A79-A6B4-5C157A8FDE68}" srcOrd="1" destOrd="0" presId="urn:microsoft.com/office/officeart/2005/8/layout/hierarchy1"/>
    <dgm:cxn modelId="{749E23F6-A58D-4001-B76C-625F17E911EB}" type="presParOf" srcId="{3C3F28BE-E579-4A79-A6B4-5C157A8FDE68}" destId="{F42BF059-EAF0-486A-B1F5-E37FA0D38460}" srcOrd="0" destOrd="0" presId="urn:microsoft.com/office/officeart/2005/8/layout/hierarchy1"/>
    <dgm:cxn modelId="{F580307C-9809-4DEF-A47D-5E5C55268FFD}" type="presParOf" srcId="{3C3F28BE-E579-4A79-A6B4-5C157A8FDE68}" destId="{7B342595-498B-40F6-AF85-C8D6BF1D33CD}" srcOrd="1" destOrd="0" presId="urn:microsoft.com/office/officeart/2005/8/layout/hierarchy1"/>
    <dgm:cxn modelId="{A777F12F-F1E9-4F8E-A0EF-879F970F02FB}" type="presParOf" srcId="{7B342595-498B-40F6-AF85-C8D6BF1D33CD}" destId="{5BC24520-BD4A-4DB4-BEBF-C7034BF58925}" srcOrd="0" destOrd="0" presId="urn:microsoft.com/office/officeart/2005/8/layout/hierarchy1"/>
    <dgm:cxn modelId="{E8119BB6-73C8-4A6E-B7D2-745D66F67665}" type="presParOf" srcId="{5BC24520-BD4A-4DB4-BEBF-C7034BF58925}" destId="{8BADB48E-5F02-4C09-9FFD-CECF462B193D}" srcOrd="0" destOrd="0" presId="urn:microsoft.com/office/officeart/2005/8/layout/hierarchy1"/>
    <dgm:cxn modelId="{A529951C-169B-452B-862D-F18438CEB112}" type="presParOf" srcId="{5BC24520-BD4A-4DB4-BEBF-C7034BF58925}" destId="{F39CF965-BD1D-49A7-B5C7-DC88332F2F41}" srcOrd="1" destOrd="0" presId="urn:microsoft.com/office/officeart/2005/8/layout/hierarchy1"/>
    <dgm:cxn modelId="{B86656C8-C556-40DE-BAF7-C6BBDB435B7F}" type="presParOf" srcId="{7B342595-498B-40F6-AF85-C8D6BF1D33CD}" destId="{69485E45-DE26-4CE4-A08B-A944C38D9E47}" srcOrd="1" destOrd="0" presId="urn:microsoft.com/office/officeart/2005/8/layout/hierarchy1"/>
    <dgm:cxn modelId="{1B657E47-D384-4D08-B223-FB1F6C3D4100}" type="presParOf" srcId="{3C3F28BE-E579-4A79-A6B4-5C157A8FDE68}" destId="{E14E8047-2472-4BB3-8F2B-A6995183F58B}" srcOrd="2" destOrd="0" presId="urn:microsoft.com/office/officeart/2005/8/layout/hierarchy1"/>
    <dgm:cxn modelId="{A8E1B218-71D1-4EAB-8DEA-B42E7C7E1B72}" type="presParOf" srcId="{3C3F28BE-E579-4A79-A6B4-5C157A8FDE68}" destId="{50DB3A42-565B-4F16-A526-1349BEAC9849}" srcOrd="3" destOrd="0" presId="urn:microsoft.com/office/officeart/2005/8/layout/hierarchy1"/>
    <dgm:cxn modelId="{DBCE7771-81C8-4527-9EC9-D2AA960F4FEE}" type="presParOf" srcId="{50DB3A42-565B-4F16-A526-1349BEAC9849}" destId="{DD78CFB0-7426-4252-953E-DF14D7917E80}" srcOrd="0" destOrd="0" presId="urn:microsoft.com/office/officeart/2005/8/layout/hierarchy1"/>
    <dgm:cxn modelId="{C2F3F261-2ABA-4203-A5D3-CBF7B03F9B61}" type="presParOf" srcId="{DD78CFB0-7426-4252-953E-DF14D7917E80}" destId="{68B5ABEF-3119-4635-825F-C0F4EA46FC0C}" srcOrd="0" destOrd="0" presId="urn:microsoft.com/office/officeart/2005/8/layout/hierarchy1"/>
    <dgm:cxn modelId="{37E0B227-3639-42E2-9E78-8AA96776C1B5}" type="presParOf" srcId="{DD78CFB0-7426-4252-953E-DF14D7917E80}" destId="{6F9E98AC-59B6-43F1-B0F2-D5F0F5871CB2}" srcOrd="1" destOrd="0" presId="urn:microsoft.com/office/officeart/2005/8/layout/hierarchy1"/>
    <dgm:cxn modelId="{76795FAD-B1BC-45D9-8155-C75096A4A31F}" type="presParOf" srcId="{50DB3A42-565B-4F16-A526-1349BEAC9849}" destId="{60E969E1-3F91-4E08-A4DF-CF49A551DC5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C49CB-1F38-453D-AC4E-EB303C7D12CD}">
      <dsp:nvSpPr>
        <dsp:cNvPr id="0" name=""/>
        <dsp:cNvSpPr/>
      </dsp:nvSpPr>
      <dsp:spPr>
        <a:xfrm>
          <a:off x="4807623" y="2161445"/>
          <a:ext cx="1448895" cy="720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9550"/>
              </a:lnTo>
              <a:lnTo>
                <a:pt x="1448895" y="499550"/>
              </a:lnTo>
              <a:lnTo>
                <a:pt x="1448895" y="7200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99422-7407-4B7B-9ED9-F3829C22946A}">
      <dsp:nvSpPr>
        <dsp:cNvPr id="0" name=""/>
        <dsp:cNvSpPr/>
      </dsp:nvSpPr>
      <dsp:spPr>
        <a:xfrm>
          <a:off x="1727478" y="4049982"/>
          <a:ext cx="2605020" cy="6598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263"/>
              </a:lnTo>
              <a:lnTo>
                <a:pt x="2605020" y="439263"/>
              </a:lnTo>
              <a:lnTo>
                <a:pt x="2605020" y="6598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6079DF-EFF5-44BB-AEF1-DCDA941F8006}">
      <dsp:nvSpPr>
        <dsp:cNvPr id="0" name=""/>
        <dsp:cNvSpPr/>
      </dsp:nvSpPr>
      <dsp:spPr>
        <a:xfrm>
          <a:off x="925796" y="4049982"/>
          <a:ext cx="801681" cy="659801"/>
        </a:xfrm>
        <a:custGeom>
          <a:avLst/>
          <a:gdLst/>
          <a:ahLst/>
          <a:cxnLst/>
          <a:rect l="0" t="0" r="0" b="0"/>
          <a:pathLst>
            <a:path>
              <a:moveTo>
                <a:pt x="801681" y="0"/>
              </a:moveTo>
              <a:lnTo>
                <a:pt x="801681" y="439263"/>
              </a:lnTo>
              <a:lnTo>
                <a:pt x="0" y="439263"/>
              </a:lnTo>
              <a:lnTo>
                <a:pt x="0" y="6598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43D551-5586-4AEF-80BE-6A785A3B8135}">
      <dsp:nvSpPr>
        <dsp:cNvPr id="0" name=""/>
        <dsp:cNvSpPr/>
      </dsp:nvSpPr>
      <dsp:spPr>
        <a:xfrm>
          <a:off x="1727478" y="2161445"/>
          <a:ext cx="3080144" cy="720088"/>
        </a:xfrm>
        <a:custGeom>
          <a:avLst/>
          <a:gdLst/>
          <a:ahLst/>
          <a:cxnLst/>
          <a:rect l="0" t="0" r="0" b="0"/>
          <a:pathLst>
            <a:path>
              <a:moveTo>
                <a:pt x="3080144" y="0"/>
              </a:moveTo>
              <a:lnTo>
                <a:pt x="3080144" y="499550"/>
              </a:lnTo>
              <a:lnTo>
                <a:pt x="0" y="499550"/>
              </a:lnTo>
              <a:lnTo>
                <a:pt x="0" y="7200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AC95F-EC2B-45E6-BE20-E8705B1AE973}">
      <dsp:nvSpPr>
        <dsp:cNvPr id="0" name=""/>
        <dsp:cNvSpPr/>
      </dsp:nvSpPr>
      <dsp:spPr>
        <a:xfrm>
          <a:off x="4761903" y="820565"/>
          <a:ext cx="91440" cy="6923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23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59BC37-FAF8-41A7-B31B-D079BB5A1748}">
      <dsp:nvSpPr>
        <dsp:cNvPr id="0" name=""/>
        <dsp:cNvSpPr/>
      </dsp:nvSpPr>
      <dsp:spPr>
        <a:xfrm>
          <a:off x="3617312" y="3116"/>
          <a:ext cx="2380620" cy="817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DD832-D35C-4C10-B562-2D190E99A7B6}">
      <dsp:nvSpPr>
        <dsp:cNvPr id="0" name=""/>
        <dsp:cNvSpPr/>
      </dsp:nvSpPr>
      <dsp:spPr>
        <a:xfrm>
          <a:off x="3881826" y="254404"/>
          <a:ext cx="2380620" cy="8174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/>
            <a:t>Reception of the Working Paper</a:t>
          </a:r>
          <a:endParaRPr lang="en-GB" sz="1600" kern="1200"/>
        </a:p>
      </dsp:txBody>
      <dsp:txXfrm>
        <a:off x="3905768" y="278346"/>
        <a:ext cx="2332736" cy="769564"/>
      </dsp:txXfrm>
    </dsp:sp>
    <dsp:sp modelId="{E37212D9-DFD1-46DD-BCDD-512F2757F23C}">
      <dsp:nvSpPr>
        <dsp:cNvPr id="0" name=""/>
        <dsp:cNvSpPr/>
      </dsp:nvSpPr>
      <dsp:spPr>
        <a:xfrm>
          <a:off x="3617312" y="1512928"/>
          <a:ext cx="2380620" cy="648516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D7E7F5-E81E-4608-8B01-50980BD2903A}">
      <dsp:nvSpPr>
        <dsp:cNvPr id="0" name=""/>
        <dsp:cNvSpPr/>
      </dsp:nvSpPr>
      <dsp:spPr>
        <a:xfrm>
          <a:off x="3881826" y="1764216"/>
          <a:ext cx="2380620" cy="6485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/>
            <a:t>Does the series exist?</a:t>
          </a:r>
          <a:endParaRPr lang="en-GB" sz="1600" kern="1200"/>
        </a:p>
      </dsp:txBody>
      <dsp:txXfrm>
        <a:off x="3900820" y="1783210"/>
        <a:ext cx="2342632" cy="610528"/>
      </dsp:txXfrm>
    </dsp:sp>
    <dsp:sp modelId="{A9B0ED94-9186-4410-83B0-C5AA4E8BD3F7}">
      <dsp:nvSpPr>
        <dsp:cNvPr id="0" name=""/>
        <dsp:cNvSpPr/>
      </dsp:nvSpPr>
      <dsp:spPr>
        <a:xfrm>
          <a:off x="537168" y="2881533"/>
          <a:ext cx="2380620" cy="1168448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BD381-0FAA-48F1-A21E-BF4A1177AF97}">
      <dsp:nvSpPr>
        <dsp:cNvPr id="0" name=""/>
        <dsp:cNvSpPr/>
      </dsp:nvSpPr>
      <dsp:spPr>
        <a:xfrm>
          <a:off x="801681" y="3132821"/>
          <a:ext cx="2380620" cy="11684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/>
            <a:t>YES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/>
            <a:t>Do authors and affiliation exist?</a:t>
          </a:r>
          <a:endParaRPr lang="en-GB" sz="1600" kern="1200"/>
        </a:p>
      </dsp:txBody>
      <dsp:txXfrm>
        <a:off x="835904" y="3167044"/>
        <a:ext cx="2312174" cy="1100002"/>
      </dsp:txXfrm>
    </dsp:sp>
    <dsp:sp modelId="{4F79DD6F-74CA-4632-937B-DBB0A28A638E}">
      <dsp:nvSpPr>
        <dsp:cNvPr id="0" name=""/>
        <dsp:cNvSpPr/>
      </dsp:nvSpPr>
      <dsp:spPr>
        <a:xfrm>
          <a:off x="-264513" y="4709784"/>
          <a:ext cx="2380620" cy="15116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E30A5-DA8E-456E-8A09-5719C6C7ED17}">
      <dsp:nvSpPr>
        <dsp:cNvPr id="0" name=""/>
        <dsp:cNvSpPr/>
      </dsp:nvSpPr>
      <dsp:spPr>
        <a:xfrm>
          <a:off x="0" y="4961072"/>
          <a:ext cx="2380620" cy="15116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/>
            <a:t>YES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smtClean="0"/>
            <a:t>STEP 3: </a:t>
          </a:r>
          <a:r>
            <a:rPr lang="fr-FR" sz="1600" kern="1200" smtClean="0"/>
            <a:t>creation of the paper</a:t>
          </a:r>
          <a:endParaRPr lang="en-GB" sz="1600" kern="1200"/>
        </a:p>
      </dsp:txBody>
      <dsp:txXfrm>
        <a:off x="44276" y="5005348"/>
        <a:ext cx="2292068" cy="1423141"/>
      </dsp:txXfrm>
    </dsp:sp>
    <dsp:sp modelId="{63DDCC2B-8BEC-43FC-9F26-3CB2ADF03B91}">
      <dsp:nvSpPr>
        <dsp:cNvPr id="0" name=""/>
        <dsp:cNvSpPr/>
      </dsp:nvSpPr>
      <dsp:spPr>
        <a:xfrm>
          <a:off x="3142188" y="4709784"/>
          <a:ext cx="2380620" cy="9515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20C9F-499F-4FF3-99F2-E4CC32C6A110}">
      <dsp:nvSpPr>
        <dsp:cNvPr id="0" name=""/>
        <dsp:cNvSpPr/>
      </dsp:nvSpPr>
      <dsp:spPr>
        <a:xfrm>
          <a:off x="3406702" y="4961072"/>
          <a:ext cx="2380620" cy="9515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/>
            <a:t>NO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smtClean="0"/>
            <a:t>STEP 2: </a:t>
          </a:r>
          <a:r>
            <a:rPr lang="fr-FR" sz="1600" kern="1200" smtClean="0"/>
            <a:t>creation of author and affiliation</a:t>
          </a:r>
          <a:endParaRPr lang="en-GB" sz="1600" kern="1200"/>
        </a:p>
      </dsp:txBody>
      <dsp:txXfrm>
        <a:off x="3434572" y="4988942"/>
        <a:ext cx="2324880" cy="895795"/>
      </dsp:txXfrm>
    </dsp:sp>
    <dsp:sp modelId="{87F350D3-0BD0-4111-ACE2-FB550939B7F3}">
      <dsp:nvSpPr>
        <dsp:cNvPr id="0" name=""/>
        <dsp:cNvSpPr/>
      </dsp:nvSpPr>
      <dsp:spPr>
        <a:xfrm>
          <a:off x="4780819" y="2881533"/>
          <a:ext cx="2951397" cy="1022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A21BC-697C-430F-AA7F-7E8FFDB85E16}">
      <dsp:nvSpPr>
        <dsp:cNvPr id="0" name=""/>
        <dsp:cNvSpPr/>
      </dsp:nvSpPr>
      <dsp:spPr>
        <a:xfrm>
          <a:off x="5045333" y="3132821"/>
          <a:ext cx="2951397" cy="1022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/>
            <a:t>NO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smtClean="0"/>
            <a:t>STEP 1: c</a:t>
          </a:r>
          <a:r>
            <a:rPr lang="fr-FR" sz="1600" kern="1200" smtClean="0"/>
            <a:t>reation of the series</a:t>
          </a:r>
          <a:endParaRPr lang="en-GB" sz="1600" kern="1200"/>
        </a:p>
      </dsp:txBody>
      <dsp:txXfrm>
        <a:off x="5075287" y="3162775"/>
        <a:ext cx="2891489" cy="9628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457C5B-1528-4B97-8CCC-7561E0655C30}">
      <dsp:nvSpPr>
        <dsp:cNvPr id="0" name=""/>
        <dsp:cNvSpPr/>
      </dsp:nvSpPr>
      <dsp:spPr>
        <a:xfrm>
          <a:off x="5114154" y="1921872"/>
          <a:ext cx="1855301" cy="662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110"/>
              </a:lnTo>
              <a:lnTo>
                <a:pt x="1855301" y="429110"/>
              </a:lnTo>
              <a:lnTo>
                <a:pt x="1855301" y="6629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41736-2B19-40A0-B6AC-9D5E3CB0933D}">
      <dsp:nvSpPr>
        <dsp:cNvPr id="0" name=""/>
        <dsp:cNvSpPr/>
      </dsp:nvSpPr>
      <dsp:spPr>
        <a:xfrm>
          <a:off x="2440941" y="3518194"/>
          <a:ext cx="2044030" cy="8387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4866"/>
              </a:lnTo>
              <a:lnTo>
                <a:pt x="2044030" y="604866"/>
              </a:lnTo>
              <a:lnTo>
                <a:pt x="2044030" y="8387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BD1D6-A6D7-46E5-9ECD-1551F9801A0A}">
      <dsp:nvSpPr>
        <dsp:cNvPr id="0" name=""/>
        <dsp:cNvSpPr/>
      </dsp:nvSpPr>
      <dsp:spPr>
        <a:xfrm>
          <a:off x="1359145" y="3518194"/>
          <a:ext cx="1081795" cy="838729"/>
        </a:xfrm>
        <a:custGeom>
          <a:avLst/>
          <a:gdLst/>
          <a:ahLst/>
          <a:cxnLst/>
          <a:rect l="0" t="0" r="0" b="0"/>
          <a:pathLst>
            <a:path>
              <a:moveTo>
                <a:pt x="1081795" y="0"/>
              </a:moveTo>
              <a:lnTo>
                <a:pt x="1081795" y="604866"/>
              </a:lnTo>
              <a:lnTo>
                <a:pt x="0" y="604866"/>
              </a:lnTo>
              <a:lnTo>
                <a:pt x="0" y="8387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C0BF2-A6C6-49EB-968E-C832DC204B59}">
      <dsp:nvSpPr>
        <dsp:cNvPr id="0" name=""/>
        <dsp:cNvSpPr/>
      </dsp:nvSpPr>
      <dsp:spPr>
        <a:xfrm>
          <a:off x="2440941" y="1921872"/>
          <a:ext cx="2673213" cy="662973"/>
        </a:xfrm>
        <a:custGeom>
          <a:avLst/>
          <a:gdLst/>
          <a:ahLst/>
          <a:cxnLst/>
          <a:rect l="0" t="0" r="0" b="0"/>
          <a:pathLst>
            <a:path>
              <a:moveTo>
                <a:pt x="2673213" y="0"/>
              </a:moveTo>
              <a:lnTo>
                <a:pt x="2673213" y="429110"/>
              </a:lnTo>
              <a:lnTo>
                <a:pt x="0" y="429110"/>
              </a:lnTo>
              <a:lnTo>
                <a:pt x="0" y="6629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B1EA88-1DFC-4C71-9FDF-0F7F45F4F38F}">
      <dsp:nvSpPr>
        <dsp:cNvPr id="0" name=""/>
        <dsp:cNvSpPr/>
      </dsp:nvSpPr>
      <dsp:spPr>
        <a:xfrm>
          <a:off x="4996411" y="676117"/>
          <a:ext cx="91440" cy="4040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0141"/>
              </a:lnTo>
              <a:lnTo>
                <a:pt x="117742" y="170141"/>
              </a:lnTo>
              <a:lnTo>
                <a:pt x="117742" y="4040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59BC37-FAF8-41A7-B31B-D079BB5A1748}">
      <dsp:nvSpPr>
        <dsp:cNvPr id="0" name=""/>
        <dsp:cNvSpPr/>
      </dsp:nvSpPr>
      <dsp:spPr>
        <a:xfrm>
          <a:off x="3779903" y="-44620"/>
          <a:ext cx="2524456" cy="720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DD832-D35C-4C10-B562-2D190E99A7B6}">
      <dsp:nvSpPr>
        <dsp:cNvPr id="0" name=""/>
        <dsp:cNvSpPr/>
      </dsp:nvSpPr>
      <dsp:spPr>
        <a:xfrm>
          <a:off x="4060398" y="221849"/>
          <a:ext cx="2524456" cy="720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smtClean="0"/>
            <a:t>Reception of the Working Paper</a:t>
          </a:r>
          <a:endParaRPr lang="en-GB" sz="1400" kern="1200"/>
        </a:p>
      </dsp:txBody>
      <dsp:txXfrm>
        <a:off x="4081508" y="242959"/>
        <a:ext cx="2482236" cy="678518"/>
      </dsp:txXfrm>
    </dsp:sp>
    <dsp:sp modelId="{2704FF83-E38A-4704-A469-CF8FD278B8CE}">
      <dsp:nvSpPr>
        <dsp:cNvPr id="0" name=""/>
        <dsp:cNvSpPr/>
      </dsp:nvSpPr>
      <dsp:spPr>
        <a:xfrm>
          <a:off x="3851926" y="1080121"/>
          <a:ext cx="2524456" cy="841751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2A675-F486-4510-A4C2-B51EE00F527F}">
      <dsp:nvSpPr>
        <dsp:cNvPr id="0" name=""/>
        <dsp:cNvSpPr/>
      </dsp:nvSpPr>
      <dsp:spPr>
        <a:xfrm>
          <a:off x="4132421" y="1346591"/>
          <a:ext cx="2524456" cy="8417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smtClean="0"/>
            <a:t>URGENT: check authors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smtClean="0"/>
            <a:t>Do </a:t>
          </a:r>
          <a:r>
            <a:rPr lang="fr-FR" sz="1400" kern="1200" smtClean="0"/>
            <a:t>authors and affiliation exist?</a:t>
          </a:r>
          <a:endParaRPr lang="en-GB" sz="1400" kern="1200"/>
        </a:p>
      </dsp:txBody>
      <dsp:txXfrm>
        <a:off x="4157075" y="1371245"/>
        <a:ext cx="2475148" cy="792443"/>
      </dsp:txXfrm>
    </dsp:sp>
    <dsp:sp modelId="{D109EC7C-C09E-4344-80BD-080CEA189107}">
      <dsp:nvSpPr>
        <dsp:cNvPr id="0" name=""/>
        <dsp:cNvSpPr/>
      </dsp:nvSpPr>
      <dsp:spPr>
        <a:xfrm>
          <a:off x="1178712" y="2584846"/>
          <a:ext cx="2524456" cy="933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4E702E-D1B9-44A4-B94B-136FA5149430}">
      <dsp:nvSpPr>
        <dsp:cNvPr id="0" name=""/>
        <dsp:cNvSpPr/>
      </dsp:nvSpPr>
      <dsp:spPr>
        <a:xfrm>
          <a:off x="1459207" y="2851316"/>
          <a:ext cx="2524456" cy="933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smtClean="0"/>
            <a:t>YES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smtClean="0"/>
            <a:t>You can go ahead and create the Working Paper</a:t>
          </a:r>
        </a:p>
      </dsp:txBody>
      <dsp:txXfrm>
        <a:off x="1486544" y="2878653"/>
        <a:ext cx="2469782" cy="878674"/>
      </dsp:txXfrm>
    </dsp:sp>
    <dsp:sp modelId="{7432A4C8-F18D-45D8-9032-74348FED1E66}">
      <dsp:nvSpPr>
        <dsp:cNvPr id="0" name=""/>
        <dsp:cNvSpPr/>
      </dsp:nvSpPr>
      <dsp:spPr>
        <a:xfrm>
          <a:off x="144982" y="4356924"/>
          <a:ext cx="2428325" cy="862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36225-1E8F-4F89-8F11-D8F0589F7C13}">
      <dsp:nvSpPr>
        <dsp:cNvPr id="0" name=""/>
        <dsp:cNvSpPr/>
      </dsp:nvSpPr>
      <dsp:spPr>
        <a:xfrm>
          <a:off x="425477" y="4623394"/>
          <a:ext cx="2428325" cy="862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smtClean="0"/>
            <a:t>STEP 3A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smtClean="0"/>
            <a:t>Creation of a working paper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smtClean="0"/>
            <a:t>via the Form</a:t>
          </a:r>
          <a:endParaRPr lang="en-GB" sz="1400" kern="1200"/>
        </a:p>
      </dsp:txBody>
      <dsp:txXfrm>
        <a:off x="450733" y="4648650"/>
        <a:ext cx="2377813" cy="811806"/>
      </dsp:txXfrm>
    </dsp:sp>
    <dsp:sp modelId="{A2F187DA-7FED-48B1-A25A-9458EED12E0B}">
      <dsp:nvSpPr>
        <dsp:cNvPr id="0" name=""/>
        <dsp:cNvSpPr/>
      </dsp:nvSpPr>
      <dsp:spPr>
        <a:xfrm>
          <a:off x="3365488" y="4356924"/>
          <a:ext cx="2238966" cy="862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802AC-EC08-4B0A-9606-EDC7AD661EAE}">
      <dsp:nvSpPr>
        <dsp:cNvPr id="0" name=""/>
        <dsp:cNvSpPr/>
      </dsp:nvSpPr>
      <dsp:spPr>
        <a:xfrm>
          <a:off x="3645983" y="4623394"/>
          <a:ext cx="2238966" cy="862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smtClean="0"/>
            <a:t>STEP 3B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smtClean="0"/>
            <a:t>Creation of a working paper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smtClean="0"/>
            <a:t> using an XML file</a:t>
          </a:r>
          <a:endParaRPr lang="en-GB" sz="1400" kern="1200"/>
        </a:p>
      </dsp:txBody>
      <dsp:txXfrm>
        <a:off x="3671239" y="4648650"/>
        <a:ext cx="2188454" cy="811806"/>
      </dsp:txXfrm>
    </dsp:sp>
    <dsp:sp modelId="{CA3F5F9A-FB1D-4570-97AD-47836F3CBBA0}">
      <dsp:nvSpPr>
        <dsp:cNvPr id="0" name=""/>
        <dsp:cNvSpPr/>
      </dsp:nvSpPr>
      <dsp:spPr>
        <a:xfrm>
          <a:off x="5535072" y="2584846"/>
          <a:ext cx="2868767" cy="933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830B4-6443-4BF2-8E39-73B15E17C511}">
      <dsp:nvSpPr>
        <dsp:cNvPr id="0" name=""/>
        <dsp:cNvSpPr/>
      </dsp:nvSpPr>
      <dsp:spPr>
        <a:xfrm>
          <a:off x="5815567" y="2851316"/>
          <a:ext cx="2868767" cy="933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smtClean="0"/>
            <a:t>NO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smtClean="0"/>
            <a:t>STEP </a:t>
          </a:r>
          <a:r>
            <a:rPr lang="fr-FR" sz="1400" b="1" kern="1200" smtClean="0"/>
            <a:t>2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smtClean="0"/>
            <a:t>creation </a:t>
          </a:r>
          <a:r>
            <a:rPr lang="fr-FR" sz="1400" kern="1200" smtClean="0"/>
            <a:t>of author and affiliation</a:t>
          </a:r>
          <a:endParaRPr lang="en-GB" sz="1400" kern="1200"/>
        </a:p>
      </dsp:txBody>
      <dsp:txXfrm>
        <a:off x="5842904" y="2878653"/>
        <a:ext cx="2814093" cy="8786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4E8047-2472-4BB3-8F2B-A6995183F58B}">
      <dsp:nvSpPr>
        <dsp:cNvPr id="0" name=""/>
        <dsp:cNvSpPr/>
      </dsp:nvSpPr>
      <dsp:spPr>
        <a:xfrm>
          <a:off x="2565416" y="2616173"/>
          <a:ext cx="1390932" cy="7061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195"/>
              </a:lnTo>
              <a:lnTo>
                <a:pt x="1390932" y="481195"/>
              </a:lnTo>
              <a:lnTo>
                <a:pt x="1390932" y="7061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BF059-EAF0-486A-B1F5-E37FA0D38460}">
      <dsp:nvSpPr>
        <dsp:cNvPr id="0" name=""/>
        <dsp:cNvSpPr/>
      </dsp:nvSpPr>
      <dsp:spPr>
        <a:xfrm>
          <a:off x="1121179" y="2616173"/>
          <a:ext cx="1444237" cy="706113"/>
        </a:xfrm>
        <a:custGeom>
          <a:avLst/>
          <a:gdLst/>
          <a:ahLst/>
          <a:cxnLst/>
          <a:rect l="0" t="0" r="0" b="0"/>
          <a:pathLst>
            <a:path>
              <a:moveTo>
                <a:pt x="1444237" y="0"/>
              </a:moveTo>
              <a:lnTo>
                <a:pt x="1444237" y="481195"/>
              </a:lnTo>
              <a:lnTo>
                <a:pt x="0" y="481195"/>
              </a:lnTo>
              <a:lnTo>
                <a:pt x="0" y="7061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3283C5-8AC6-4F36-AC8C-0A54FF39047A}">
      <dsp:nvSpPr>
        <dsp:cNvPr id="0" name=""/>
        <dsp:cNvSpPr/>
      </dsp:nvSpPr>
      <dsp:spPr>
        <a:xfrm>
          <a:off x="2519696" y="1291893"/>
          <a:ext cx="91440" cy="7061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061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A137B3-E16C-4B94-B367-179408C697F4}">
      <dsp:nvSpPr>
        <dsp:cNvPr id="0" name=""/>
        <dsp:cNvSpPr/>
      </dsp:nvSpPr>
      <dsp:spPr>
        <a:xfrm>
          <a:off x="1351468" y="585264"/>
          <a:ext cx="2427896" cy="7066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1E694-78FC-404C-8C7F-A993588EEAFB}">
      <dsp:nvSpPr>
        <dsp:cNvPr id="0" name=""/>
        <dsp:cNvSpPr/>
      </dsp:nvSpPr>
      <dsp:spPr>
        <a:xfrm>
          <a:off x="1621234" y="841542"/>
          <a:ext cx="2427896" cy="7066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smtClean="0"/>
            <a:t>Creation of a Working Paper series</a:t>
          </a:r>
          <a:endParaRPr lang="en-GB" sz="1400" kern="1200"/>
        </a:p>
      </dsp:txBody>
      <dsp:txXfrm>
        <a:off x="1641930" y="862238"/>
        <a:ext cx="2386504" cy="665237"/>
      </dsp:txXfrm>
    </dsp:sp>
    <dsp:sp modelId="{D0FD5BB6-7B74-40F8-B2D6-7BF6A1D13CA8}">
      <dsp:nvSpPr>
        <dsp:cNvPr id="0" name=""/>
        <dsp:cNvSpPr/>
      </dsp:nvSpPr>
      <dsp:spPr>
        <a:xfrm>
          <a:off x="1351468" y="1998007"/>
          <a:ext cx="2427896" cy="618165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6310E-0A69-488B-A1D7-14BA0739BCDD}">
      <dsp:nvSpPr>
        <dsp:cNvPr id="0" name=""/>
        <dsp:cNvSpPr/>
      </dsp:nvSpPr>
      <dsp:spPr>
        <a:xfrm>
          <a:off x="1621234" y="2254285"/>
          <a:ext cx="2427896" cy="6181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smtClean="0">
              <a:solidFill>
                <a:schemeClr val="accent4">
                  <a:lumMod val="50000"/>
                </a:schemeClr>
              </a:solidFill>
            </a:rPr>
            <a:t>Send </a:t>
          </a:r>
          <a:r>
            <a:rPr lang="fr-FR" sz="1400" kern="1200" smtClean="0">
              <a:solidFill>
                <a:schemeClr val="accent4">
                  <a:lumMod val="50000"/>
                </a:schemeClr>
              </a:solidFill>
            </a:rPr>
            <a:t>PACmetadata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smtClean="0">
              <a:solidFill>
                <a:schemeClr val="accent4">
                  <a:lumMod val="50000"/>
                </a:schemeClr>
              </a:solidFill>
            </a:rPr>
            <a:t>a r</a:t>
          </a:r>
          <a:r>
            <a:rPr lang="fr-FR" sz="1400" kern="1200" smtClean="0">
              <a:solidFill>
                <a:schemeClr val="accent4">
                  <a:lumMod val="50000"/>
                </a:schemeClr>
              </a:solidFill>
            </a:rPr>
            <a:t>equest for a new  ISSN</a:t>
          </a:r>
          <a:endParaRPr lang="en-GB" sz="1400" kern="1200">
            <a:solidFill>
              <a:schemeClr val="accent4">
                <a:lumMod val="50000"/>
              </a:schemeClr>
            </a:solidFill>
          </a:endParaRPr>
        </a:p>
      </dsp:txBody>
      <dsp:txXfrm>
        <a:off x="1639339" y="2272390"/>
        <a:ext cx="2391686" cy="581955"/>
      </dsp:txXfrm>
    </dsp:sp>
    <dsp:sp modelId="{8BADB48E-5F02-4C09-9FFD-CECF462B193D}">
      <dsp:nvSpPr>
        <dsp:cNvPr id="0" name=""/>
        <dsp:cNvSpPr/>
      </dsp:nvSpPr>
      <dsp:spPr>
        <a:xfrm>
          <a:off x="13" y="3322286"/>
          <a:ext cx="2242332" cy="732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CF965-BD1D-49A7-B5C7-DC88332F2F41}">
      <dsp:nvSpPr>
        <dsp:cNvPr id="0" name=""/>
        <dsp:cNvSpPr/>
      </dsp:nvSpPr>
      <dsp:spPr>
        <a:xfrm>
          <a:off x="269779" y="3578564"/>
          <a:ext cx="2242332" cy="7327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smtClean="0"/>
            <a:t>STEP 1A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smtClean="0"/>
            <a:t>Creation using Web Form</a:t>
          </a:r>
          <a:endParaRPr lang="en-GB" sz="1400" kern="1200"/>
        </a:p>
      </dsp:txBody>
      <dsp:txXfrm>
        <a:off x="291239" y="3600024"/>
        <a:ext cx="2199412" cy="689795"/>
      </dsp:txXfrm>
    </dsp:sp>
    <dsp:sp modelId="{68B5ABEF-3119-4635-825F-C0F4EA46FC0C}">
      <dsp:nvSpPr>
        <dsp:cNvPr id="0" name=""/>
        <dsp:cNvSpPr/>
      </dsp:nvSpPr>
      <dsp:spPr>
        <a:xfrm>
          <a:off x="2781878" y="3322286"/>
          <a:ext cx="2348941" cy="732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9E98AC-59B6-43F1-B0F2-D5F0F5871CB2}">
      <dsp:nvSpPr>
        <dsp:cNvPr id="0" name=""/>
        <dsp:cNvSpPr/>
      </dsp:nvSpPr>
      <dsp:spPr>
        <a:xfrm>
          <a:off x="3051644" y="3578564"/>
          <a:ext cx="2348941" cy="7327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smtClean="0"/>
            <a:t>STEP 1B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smtClean="0"/>
            <a:t>Creation Using XML file</a:t>
          </a:r>
          <a:endParaRPr lang="en-GB" sz="1400" kern="1200"/>
        </a:p>
      </dsp:txBody>
      <dsp:txXfrm>
        <a:off x="3073104" y="3600024"/>
        <a:ext cx="2306021" cy="689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F565-4760-49A4-B023-C180E026418C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5BA2-8A37-4139-8C13-740862BB21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93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F565-4760-49A4-B023-C180E026418C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5BA2-8A37-4139-8C13-740862BB21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18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F565-4760-49A4-B023-C180E026418C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5BA2-8A37-4139-8C13-740862BB21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57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F565-4760-49A4-B023-C180E026418C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5BA2-8A37-4139-8C13-740862BB21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03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F565-4760-49A4-B023-C180E026418C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5BA2-8A37-4139-8C13-740862BB21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000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F565-4760-49A4-B023-C180E026418C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5BA2-8A37-4139-8C13-740862BB21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52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F565-4760-49A4-B023-C180E026418C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5BA2-8A37-4139-8C13-740862BB21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63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F565-4760-49A4-B023-C180E026418C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5BA2-8A37-4139-8C13-740862BB21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31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F565-4760-49A4-B023-C180E026418C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5BA2-8A37-4139-8C13-740862BB21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30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F565-4760-49A4-B023-C180E026418C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5BA2-8A37-4139-8C13-740862BB21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40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F565-4760-49A4-B023-C180E026418C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5BA2-8A37-4139-8C13-740862BB21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3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8F565-4760-49A4-B023-C180E026418C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05BA2-8A37-4139-8C13-740862BB21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80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83313023"/>
              </p:ext>
            </p:extLst>
          </p:nvPr>
        </p:nvGraphicFramePr>
        <p:xfrm>
          <a:off x="467544" y="116632"/>
          <a:ext cx="8424936" cy="6480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0" name="Straight Connector 19"/>
          <p:cNvCxnSpPr/>
          <p:nvPr/>
        </p:nvCxnSpPr>
        <p:spPr>
          <a:xfrm flipH="1">
            <a:off x="3635896" y="4077072"/>
            <a:ext cx="1872208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 rot="16200000">
            <a:off x="3642807" y="5232236"/>
            <a:ext cx="572189" cy="2150292"/>
            <a:chOff x="7020272" y="4581128"/>
            <a:chExt cx="1368152" cy="1296144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7020272" y="4581128"/>
              <a:ext cx="0" cy="1296144"/>
            </a:xfrm>
            <a:prstGeom prst="line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7020272" y="5877272"/>
              <a:ext cx="136815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5035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43324756"/>
              </p:ext>
            </p:extLst>
          </p:nvPr>
        </p:nvGraphicFramePr>
        <p:xfrm>
          <a:off x="0" y="44624"/>
          <a:ext cx="8892480" cy="583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3995936" y="3212976"/>
            <a:ext cx="144016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 rot="5400000">
            <a:off x="2879812" y="2708920"/>
            <a:ext cx="576064" cy="5904656"/>
          </a:xfrm>
          <a:prstGeom prst="rightBrace">
            <a:avLst>
              <a:gd name="adj1" fmla="val 19682"/>
              <a:gd name="adj2" fmla="val 4927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683568" y="6021288"/>
            <a:ext cx="4968552" cy="57606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835968" y="6173688"/>
            <a:ext cx="4968552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smtClean="0">
                <a:solidFill>
                  <a:schemeClr val="accent4">
                    <a:lumMod val="50000"/>
                  </a:schemeClr>
                </a:solidFill>
              </a:rPr>
              <a:t>STEP 4 : </a:t>
            </a:r>
            <a:r>
              <a:rPr lang="fr-FR" sz="1400" smtClean="0">
                <a:solidFill>
                  <a:schemeClr val="accent4">
                    <a:lumMod val="50000"/>
                  </a:schemeClr>
                </a:solidFill>
              </a:rPr>
              <a:t>Load Full Text item (usually PDF )</a:t>
            </a:r>
            <a:endParaRPr lang="en-GB" sz="140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40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401529400"/>
              </p:ext>
            </p:extLst>
          </p:nvPr>
        </p:nvGraphicFramePr>
        <p:xfrm>
          <a:off x="2123728" y="548680"/>
          <a:ext cx="5400600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392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134</Words>
  <Application>Microsoft Office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OECD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TROMBONI Claudia</dc:creator>
  <cp:lastModifiedBy>TROMBONI Claudia</cp:lastModifiedBy>
  <cp:revision>12</cp:revision>
  <dcterms:created xsi:type="dcterms:W3CDTF">2016-11-27T17:56:59Z</dcterms:created>
  <dcterms:modified xsi:type="dcterms:W3CDTF">2016-11-28T15:48:00Z</dcterms:modified>
</cp:coreProperties>
</file>