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5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2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7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6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5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1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4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4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184-038F-4B51-B8F9-AAAA2B9B92AA}" type="datetimeFigureOut">
              <a:rPr lang="en-GB" smtClean="0"/>
              <a:t>28/11/2016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C50B-0FB1-4153-AEAE-7794AB6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188640"/>
            <a:ext cx="223224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mtClean="0"/>
              <a:t>Kappa V2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96136" y="188640"/>
            <a:ext cx="223224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mtClean="0"/>
              <a:t>OECD.Kappa </a:t>
            </a:r>
            <a:endParaRPr lang="en-GB"/>
          </a:p>
        </p:txBody>
      </p:sp>
      <p:sp>
        <p:nvSpPr>
          <p:cNvPr id="8" name="Flowchart: Magnetic Disk 7"/>
          <p:cNvSpPr/>
          <p:nvPr/>
        </p:nvSpPr>
        <p:spPr>
          <a:xfrm>
            <a:off x="1101806" y="1376772"/>
            <a:ext cx="1764196" cy="1296144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Auteurs Individuels</a:t>
            </a:r>
            <a:endParaRPr lang="en-GB"/>
          </a:p>
        </p:txBody>
      </p:sp>
      <p:sp>
        <p:nvSpPr>
          <p:cNvPr id="9" name="Flowchart: Magnetic Disk 8"/>
          <p:cNvSpPr/>
          <p:nvPr/>
        </p:nvSpPr>
        <p:spPr>
          <a:xfrm>
            <a:off x="1051992" y="3320988"/>
            <a:ext cx="1863824" cy="1296144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Auteurs Institutionnels</a:t>
            </a:r>
            <a:endParaRPr lang="en-GB"/>
          </a:p>
        </p:txBody>
      </p:sp>
      <p:sp>
        <p:nvSpPr>
          <p:cNvPr id="10" name="Flowchart: Magnetic Disk 9"/>
          <p:cNvSpPr/>
          <p:nvPr/>
        </p:nvSpPr>
        <p:spPr>
          <a:xfrm>
            <a:off x="6012160" y="1340768"/>
            <a:ext cx="1944216" cy="1368152"/>
          </a:xfrm>
          <a:prstGeom prst="flowChartMagneticDisk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persons</a:t>
            </a:r>
            <a:endParaRPr lang="en-GB"/>
          </a:p>
        </p:txBody>
      </p:sp>
      <p:sp>
        <p:nvSpPr>
          <p:cNvPr id="11" name="Flowchart: Magnetic Disk 10"/>
          <p:cNvSpPr/>
          <p:nvPr/>
        </p:nvSpPr>
        <p:spPr>
          <a:xfrm>
            <a:off x="6012160" y="3284984"/>
            <a:ext cx="1944216" cy="1368152"/>
          </a:xfrm>
          <a:prstGeom prst="flowChartMagneticDisk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Organizations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11560" y="5157192"/>
            <a:ext cx="266429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mtClean="0"/>
              <a:t>Creation Interface</a:t>
            </a:r>
          </a:p>
          <a:p>
            <a:pPr algn="ctr"/>
            <a:endParaRPr lang="fr-FR"/>
          </a:p>
          <a:p>
            <a:pPr algn="ctr"/>
            <a:endParaRPr lang="en-GB"/>
          </a:p>
        </p:txBody>
      </p:sp>
      <p:sp>
        <p:nvSpPr>
          <p:cNvPr id="13" name="Curved Down Arrow 12"/>
          <p:cNvSpPr/>
          <p:nvPr/>
        </p:nvSpPr>
        <p:spPr>
          <a:xfrm>
            <a:off x="3059832" y="1340768"/>
            <a:ext cx="2736304" cy="6840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3888" y="20248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Nightly migration</a:t>
            </a:r>
            <a:endParaRPr lang="en-GB"/>
          </a:p>
        </p:txBody>
      </p:sp>
      <p:sp>
        <p:nvSpPr>
          <p:cNvPr id="15" name="Curved Down Arrow 14"/>
          <p:cNvSpPr/>
          <p:nvPr/>
        </p:nvSpPr>
        <p:spPr>
          <a:xfrm>
            <a:off x="3140224" y="3547209"/>
            <a:ext cx="2736304" cy="6840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4280" y="423128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Nightly migration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58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TROMBONI Claudia</dc:creator>
  <cp:lastModifiedBy>TROMBONI Claudia</cp:lastModifiedBy>
  <cp:revision>1</cp:revision>
  <dcterms:created xsi:type="dcterms:W3CDTF">2016-11-27T23:22:45Z</dcterms:created>
  <dcterms:modified xsi:type="dcterms:W3CDTF">2016-11-27T23:27:06Z</dcterms:modified>
</cp:coreProperties>
</file>