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836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CF5A-D394-41B2-B138-FF6509032EFA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B36-C070-410B-B6C6-B7938D1F7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6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1600" y="476672"/>
            <a:ext cx="3312368" cy="28803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283968" y="1268760"/>
            <a:ext cx="3096344" cy="2088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83968" y="3356992"/>
            <a:ext cx="0" cy="3384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922" y="1291443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OECD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43425" y="240120"/>
            <a:ext cx="14401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iLibrary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2267580"/>
            <a:ext cx="14401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Crossref</a:t>
            </a:r>
            <a:endParaRPr lang="en-GB" b="1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3707904" y="476672"/>
            <a:ext cx="1440160" cy="15841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Magnetic Disk 18"/>
          <p:cNvSpPr/>
          <p:nvPr/>
        </p:nvSpPr>
        <p:spPr>
          <a:xfrm>
            <a:off x="5940152" y="3356992"/>
            <a:ext cx="1728192" cy="23762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/>
          <p:cNvSpPr/>
          <p:nvPr/>
        </p:nvSpPr>
        <p:spPr>
          <a:xfrm>
            <a:off x="883002" y="2024844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/>
          <p:cNvSpPr/>
          <p:nvPr/>
        </p:nvSpPr>
        <p:spPr>
          <a:xfrm>
            <a:off x="883002" y="3032956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/>
          <p:cNvSpPr/>
          <p:nvPr/>
        </p:nvSpPr>
        <p:spPr>
          <a:xfrm>
            <a:off x="883002" y="4028136"/>
            <a:ext cx="576064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8906" y="22455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KV2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17232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KV3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906" y="418500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WP</a:t>
            </a:r>
            <a:endParaRPr lang="en-GB" b="1" dirty="0"/>
          </a:p>
        </p:txBody>
      </p:sp>
      <p:cxnSp>
        <p:nvCxnSpPr>
          <p:cNvPr id="31" name="Elbow Connector 30"/>
          <p:cNvCxnSpPr>
            <a:stCxn id="22" idx="4"/>
            <a:endCxn id="18" idx="2"/>
          </p:cNvCxnSpPr>
          <p:nvPr/>
        </p:nvCxnSpPr>
        <p:spPr>
          <a:xfrm flipV="1">
            <a:off x="1459066" y="1268760"/>
            <a:ext cx="2248838" cy="30834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1" idx="4"/>
          </p:cNvCxnSpPr>
          <p:nvPr/>
        </p:nvCxnSpPr>
        <p:spPr>
          <a:xfrm>
            <a:off x="1459066" y="3356992"/>
            <a:ext cx="11687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59066" y="2353072"/>
            <a:ext cx="11687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Predefined Process 34"/>
          <p:cNvSpPr/>
          <p:nvPr/>
        </p:nvSpPr>
        <p:spPr>
          <a:xfrm>
            <a:off x="2464888" y="5517233"/>
            <a:ext cx="1224136" cy="86409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/>
          <p:cNvCxnSpPr>
            <a:stCxn id="19" idx="2"/>
            <a:endCxn id="35" idx="3"/>
          </p:cNvCxnSpPr>
          <p:nvPr/>
        </p:nvCxnSpPr>
        <p:spPr>
          <a:xfrm rot="10800000" flipV="1">
            <a:off x="3689024" y="4545123"/>
            <a:ext cx="2251128" cy="1404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76056" y="1916832"/>
            <a:ext cx="126014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54156" y="5044052"/>
            <a:ext cx="16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DOI Dashboard</a:t>
            </a:r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64088" y="9288"/>
            <a:ext cx="37799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600" b="1" dirty="0" smtClean="0"/>
              <a:t>Le cycle des </a:t>
            </a:r>
            <a:r>
              <a:rPr lang="fr-FR" sz="3600" b="1" dirty="0" err="1" smtClean="0"/>
              <a:t>DOIs</a:t>
            </a:r>
            <a:r>
              <a:rPr lang="fr-FR" sz="3600" b="1" dirty="0" smtClean="0"/>
              <a:t> des publications</a:t>
            </a:r>
            <a:endParaRPr lang="en-GB" sz="3600" b="1" dirty="0"/>
          </a:p>
        </p:txBody>
      </p:sp>
      <p:sp>
        <p:nvSpPr>
          <p:cNvPr id="46" name="Oval 45"/>
          <p:cNvSpPr/>
          <p:nvPr/>
        </p:nvSpPr>
        <p:spPr>
          <a:xfrm>
            <a:off x="1891114" y="5419065"/>
            <a:ext cx="304622" cy="28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stCxn id="46" idx="4"/>
          </p:cNvCxnSpPr>
          <p:nvPr/>
        </p:nvCxnSpPr>
        <p:spPr>
          <a:xfrm>
            <a:off x="2043425" y="5707580"/>
            <a:ext cx="0" cy="648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91114" y="5923603"/>
            <a:ext cx="3046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891114" y="6355651"/>
            <a:ext cx="144016" cy="216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35130" y="6355651"/>
            <a:ext cx="160606" cy="216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Laurent</dc:creator>
  <cp:lastModifiedBy>TROMBONI Claudia</cp:lastModifiedBy>
  <cp:revision>4</cp:revision>
  <dcterms:created xsi:type="dcterms:W3CDTF">2015-04-09T14:07:09Z</dcterms:created>
  <dcterms:modified xsi:type="dcterms:W3CDTF">2016-08-25T14:06:18Z</dcterms:modified>
</cp:coreProperties>
</file>