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1B-FF37-48F0-931B-2664C502D8FA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5757-0D8B-4DD5-BE9E-E2691E1FB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2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1B-FF37-48F0-931B-2664C502D8FA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5757-0D8B-4DD5-BE9E-E2691E1FB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1B-FF37-48F0-931B-2664C502D8FA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5757-0D8B-4DD5-BE9E-E2691E1FB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88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1B-FF37-48F0-931B-2664C502D8FA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5757-0D8B-4DD5-BE9E-E2691E1FB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62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1B-FF37-48F0-931B-2664C502D8FA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5757-0D8B-4DD5-BE9E-E2691E1FB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1B-FF37-48F0-931B-2664C502D8FA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5757-0D8B-4DD5-BE9E-E2691E1FB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31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1B-FF37-48F0-931B-2664C502D8FA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5757-0D8B-4DD5-BE9E-E2691E1FB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4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1B-FF37-48F0-931B-2664C502D8FA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5757-0D8B-4DD5-BE9E-E2691E1FB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1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1B-FF37-48F0-931B-2664C502D8FA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5757-0D8B-4DD5-BE9E-E2691E1FB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1B-FF37-48F0-931B-2664C502D8FA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5757-0D8B-4DD5-BE9E-E2691E1FB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5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1B-FF37-48F0-931B-2664C502D8FA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5757-0D8B-4DD5-BE9E-E2691E1FB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2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961B-FF37-48F0-931B-2664C502D8FA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15757-0D8B-4DD5-BE9E-E2691E1FB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83568" y="404664"/>
            <a:ext cx="2595566" cy="5832648"/>
            <a:chOff x="683568" y="404664"/>
            <a:chExt cx="2595566" cy="583264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04664"/>
              <a:ext cx="2595566" cy="583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683568" y="4005064"/>
              <a:ext cx="2595566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570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TROMBONI Claudia</dc:creator>
  <cp:lastModifiedBy>TROMBONI Claudia</cp:lastModifiedBy>
  <cp:revision>2</cp:revision>
  <dcterms:created xsi:type="dcterms:W3CDTF">2016-08-18T12:31:30Z</dcterms:created>
  <dcterms:modified xsi:type="dcterms:W3CDTF">2016-08-21T15:28:08Z</dcterms:modified>
</cp:coreProperties>
</file>