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4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9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13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6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C176-9254-44FB-BA4D-A792EBB1CC6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CBF0-A6C2-4290-937B-E94D9CAE2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91679" y="330944"/>
            <a:ext cx="2469123" cy="6186487"/>
            <a:chOff x="0" y="457200"/>
            <a:chExt cx="2647950" cy="6400800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7200"/>
              <a:ext cx="2647950" cy="64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23813" y="671513"/>
              <a:ext cx="2235200" cy="112553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3813" y="1816100"/>
              <a:ext cx="2235200" cy="180181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813" y="3619500"/>
              <a:ext cx="2235200" cy="155575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3813" y="5175250"/>
              <a:ext cx="2235200" cy="415925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3813" y="5591175"/>
              <a:ext cx="2235200" cy="415925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3813" y="6007100"/>
              <a:ext cx="2235200" cy="81280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50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 rot="5400000">
            <a:off x="3266766" y="883256"/>
            <a:ext cx="1378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Thematic Grouping</a:t>
            </a:r>
            <a:endParaRPr lang="en-GB" sz="120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252563" y="2376588"/>
            <a:ext cx="14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Series &amp; Periodicals</a:t>
            </a:r>
            <a:endParaRPr lang="en-GB" sz="120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675083" y="3873814"/>
            <a:ext cx="5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Books</a:t>
            </a:r>
            <a:endParaRPr lang="en-GB" sz="120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465091" y="4743941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Components</a:t>
            </a:r>
            <a:endParaRPr lang="en-GB" sz="120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3654117" y="5464458"/>
            <a:ext cx="603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Papers</a:t>
            </a:r>
            <a:endParaRPr lang="en-GB" sz="120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3718494" y="6149472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Data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08022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2</cp:revision>
  <dcterms:created xsi:type="dcterms:W3CDTF">2016-08-18T12:19:59Z</dcterms:created>
  <dcterms:modified xsi:type="dcterms:W3CDTF">2016-08-18T12:31:26Z</dcterms:modified>
</cp:coreProperties>
</file>