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34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F440D5-18D7-4240-83C7-AAC7C710A337}" type="doc">
      <dgm:prSet loTypeId="urn:microsoft.com/office/officeart/2005/8/layout/hierarchy1" loCatId="hierarchy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A58DBB85-54D6-4C59-AFD4-A3AD5637BF8E}">
      <dgm:prSet phldrT="[Text]" custT="1"/>
      <dgm:spPr/>
      <dgm:t>
        <a:bodyPr/>
        <a:lstStyle/>
        <a:p>
          <a:r>
            <a:rPr lang="fr-FR" sz="1200" smtClean="0"/>
            <a:t>Creation of a record using XML files</a:t>
          </a:r>
          <a:endParaRPr lang="en-GB" sz="1200"/>
        </a:p>
      </dgm:t>
    </dgm:pt>
    <dgm:pt modelId="{56217F2F-1797-45D9-A81A-79E936A00732}" type="parTrans" cxnId="{387C0164-74CF-46EC-8A58-61832AD50BAE}">
      <dgm:prSet/>
      <dgm:spPr/>
      <dgm:t>
        <a:bodyPr/>
        <a:lstStyle/>
        <a:p>
          <a:endParaRPr lang="en-GB"/>
        </a:p>
      </dgm:t>
    </dgm:pt>
    <dgm:pt modelId="{C03880A3-11EB-4E49-B76A-ACB5341FEC1E}" type="sibTrans" cxnId="{387C0164-74CF-46EC-8A58-61832AD50BAE}">
      <dgm:prSet/>
      <dgm:spPr/>
      <dgm:t>
        <a:bodyPr/>
        <a:lstStyle/>
        <a:p>
          <a:endParaRPr lang="en-GB"/>
        </a:p>
      </dgm:t>
    </dgm:pt>
    <dgm:pt modelId="{A55C0B84-A3AB-4BE1-9103-FA80E59AB919}">
      <dgm:prSet phldrT="[Text]" custT="1"/>
      <dgm:spPr/>
      <dgm:t>
        <a:bodyPr/>
        <a:lstStyle/>
        <a:p>
          <a:r>
            <a:rPr lang="fr-FR" sz="1200" smtClean="0"/>
            <a:t>XML containg Content + metadata</a:t>
          </a:r>
          <a:endParaRPr lang="en-GB" sz="1200"/>
        </a:p>
      </dgm:t>
    </dgm:pt>
    <dgm:pt modelId="{8A0209E7-893A-4FF1-AE66-FBC954393497}" type="parTrans" cxnId="{9CA67BB2-7F9A-45D1-A741-5E656A49A7A5}">
      <dgm:prSet custT="1"/>
      <dgm:spPr/>
      <dgm:t>
        <a:bodyPr/>
        <a:lstStyle/>
        <a:p>
          <a:endParaRPr lang="en-GB" sz="1200"/>
        </a:p>
      </dgm:t>
    </dgm:pt>
    <dgm:pt modelId="{264F2F2C-E037-4205-89A6-8616112C7C0B}" type="sibTrans" cxnId="{9CA67BB2-7F9A-45D1-A741-5E656A49A7A5}">
      <dgm:prSet/>
      <dgm:spPr/>
      <dgm:t>
        <a:bodyPr/>
        <a:lstStyle/>
        <a:p>
          <a:endParaRPr lang="en-GB"/>
        </a:p>
      </dgm:t>
    </dgm:pt>
    <dgm:pt modelId="{94748B5D-F82F-441D-AF1E-90F74763E9A3}">
      <dgm:prSet phldrT="[Text]" custT="1"/>
      <dgm:spPr/>
      <dgm:t>
        <a:bodyPr/>
        <a:lstStyle/>
        <a:p>
          <a:r>
            <a:rPr lang="fr-FR" sz="1200" smtClean="0"/>
            <a:t>XML containing metadata only</a:t>
          </a:r>
          <a:endParaRPr lang="en-GB" sz="1200"/>
        </a:p>
      </dgm:t>
    </dgm:pt>
    <dgm:pt modelId="{235461A2-927A-4044-B954-76C0807DAC05}" type="parTrans" cxnId="{BD9224EE-E4AC-44CD-93D8-A8BB1F7A2F8D}">
      <dgm:prSet custT="1"/>
      <dgm:spPr/>
      <dgm:t>
        <a:bodyPr/>
        <a:lstStyle/>
        <a:p>
          <a:endParaRPr lang="en-GB" sz="1200"/>
        </a:p>
      </dgm:t>
    </dgm:pt>
    <dgm:pt modelId="{E7831766-B7EA-41DF-8BC3-9E62F71319D1}" type="sibTrans" cxnId="{BD9224EE-E4AC-44CD-93D8-A8BB1F7A2F8D}">
      <dgm:prSet/>
      <dgm:spPr/>
      <dgm:t>
        <a:bodyPr/>
        <a:lstStyle/>
        <a:p>
          <a:endParaRPr lang="en-GB"/>
        </a:p>
      </dgm:t>
    </dgm:pt>
    <dgm:pt modelId="{73405E52-6860-40B4-B7B7-C2485B5328FA}">
      <dgm:prSet custT="1"/>
      <dgm:spPr/>
      <dgm:t>
        <a:bodyPr/>
        <a:lstStyle/>
        <a:p>
          <a:r>
            <a:rPr lang="fr-FR" sz="1200" smtClean="0"/>
            <a:t>Multilingual Summaries</a:t>
          </a:r>
        </a:p>
      </dgm:t>
    </dgm:pt>
    <dgm:pt modelId="{376CA41E-DA00-4FD7-BAFC-44F6CDA39879}" type="parTrans" cxnId="{FEAB2DEB-5A4F-42AA-BEFE-10AEBA4F6251}">
      <dgm:prSet custT="1"/>
      <dgm:spPr/>
      <dgm:t>
        <a:bodyPr/>
        <a:lstStyle/>
        <a:p>
          <a:endParaRPr lang="en-GB" sz="1200"/>
        </a:p>
      </dgm:t>
    </dgm:pt>
    <dgm:pt modelId="{02422606-E2C9-47B5-967A-20870BB15C96}" type="sibTrans" cxnId="{FEAB2DEB-5A4F-42AA-BEFE-10AEBA4F6251}">
      <dgm:prSet/>
      <dgm:spPr/>
      <dgm:t>
        <a:bodyPr/>
        <a:lstStyle/>
        <a:p>
          <a:endParaRPr lang="en-GB"/>
        </a:p>
      </dgm:t>
    </dgm:pt>
    <dgm:pt modelId="{29668AE8-5B09-4ED5-B452-D3E94928222E}">
      <dgm:prSet custT="1"/>
      <dgm:spPr/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fr-FR" sz="1200" smtClean="0"/>
            <a:t>Indicators and Indicator Groups</a:t>
          </a:r>
          <a:endParaRPr lang="fr-FR" sz="1200" smtClean="0"/>
        </a:p>
      </dgm:t>
    </dgm:pt>
    <dgm:pt modelId="{9B18229C-7D26-4B01-B479-56846ABC060C}" type="parTrans" cxnId="{4D4F91B8-C05F-4544-9DED-473B8745B69F}">
      <dgm:prSet custT="1"/>
      <dgm:spPr/>
      <dgm:t>
        <a:bodyPr/>
        <a:lstStyle/>
        <a:p>
          <a:endParaRPr lang="en-GB" sz="1200"/>
        </a:p>
      </dgm:t>
    </dgm:pt>
    <dgm:pt modelId="{054A81AC-4CC0-45FF-81DC-5DB86AB8A9AA}" type="sibTrans" cxnId="{4D4F91B8-C05F-4544-9DED-473B8745B69F}">
      <dgm:prSet/>
      <dgm:spPr/>
      <dgm:t>
        <a:bodyPr/>
        <a:lstStyle/>
        <a:p>
          <a:endParaRPr lang="en-GB"/>
        </a:p>
      </dgm:t>
    </dgm:pt>
    <dgm:pt modelId="{CE8D7C5D-E808-4F9D-A5F3-395A6095A486}">
      <dgm:prSet custT="1"/>
      <dgm:spPr/>
      <dgm:t>
        <a:bodyPr/>
        <a:lstStyle/>
        <a:p>
          <a:r>
            <a:rPr lang="fr-FR" sz="1200" smtClean="0"/>
            <a:t>Books Series, Periodicals, Journals and Working Paper Series</a:t>
          </a:r>
          <a:endParaRPr lang="en-GB" sz="1200"/>
        </a:p>
      </dgm:t>
    </dgm:pt>
    <dgm:pt modelId="{079B1104-4445-45CD-826E-EE1AE9BAE8C4}" type="parTrans" cxnId="{9821C792-0020-4866-931F-266C5AA0C9EC}">
      <dgm:prSet custT="1"/>
      <dgm:spPr/>
      <dgm:t>
        <a:bodyPr/>
        <a:lstStyle/>
        <a:p>
          <a:endParaRPr lang="en-GB" sz="1200"/>
        </a:p>
      </dgm:t>
    </dgm:pt>
    <dgm:pt modelId="{C5B03D22-9B23-4A81-B07E-A3CE62BD436B}" type="sibTrans" cxnId="{9821C792-0020-4866-931F-266C5AA0C9EC}">
      <dgm:prSet/>
      <dgm:spPr/>
      <dgm:t>
        <a:bodyPr/>
        <a:lstStyle/>
        <a:p>
          <a:endParaRPr lang="en-GB"/>
        </a:p>
      </dgm:t>
    </dgm:pt>
    <dgm:pt modelId="{180D8C3D-392B-4BFF-B5E4-5EDEFD2C192A}">
      <dgm:prSet custT="1"/>
      <dgm:spPr/>
      <dgm:t>
        <a:bodyPr/>
        <a:lstStyle/>
        <a:p>
          <a:r>
            <a:rPr lang="fr-FR" sz="1200" smtClean="0"/>
            <a:t>Books with chapters</a:t>
          </a:r>
          <a:endParaRPr lang="en-GB" sz="1200"/>
        </a:p>
      </dgm:t>
    </dgm:pt>
    <dgm:pt modelId="{33A6DEA9-6D47-438F-9918-A247EE528BA5}" type="parTrans" cxnId="{CE48A823-2D98-4964-B482-C025659A3851}">
      <dgm:prSet custT="1"/>
      <dgm:spPr/>
      <dgm:t>
        <a:bodyPr/>
        <a:lstStyle/>
        <a:p>
          <a:endParaRPr lang="en-GB" sz="1200"/>
        </a:p>
      </dgm:t>
    </dgm:pt>
    <dgm:pt modelId="{2AB1DDB2-52F6-41AF-A0DB-DCEFC4CC97C2}" type="sibTrans" cxnId="{CE48A823-2D98-4964-B482-C025659A3851}">
      <dgm:prSet/>
      <dgm:spPr/>
      <dgm:t>
        <a:bodyPr/>
        <a:lstStyle/>
        <a:p>
          <a:endParaRPr lang="en-GB"/>
        </a:p>
      </dgm:t>
    </dgm:pt>
    <dgm:pt modelId="{1FECCEDF-8440-49A3-8BF1-4F4060405E3E}">
      <dgm:prSet custT="1"/>
      <dgm:spPr/>
      <dgm:t>
        <a:bodyPr/>
        <a:lstStyle/>
        <a:p>
          <a:r>
            <a:rPr lang="fr-FR" sz="1200" smtClean="0"/>
            <a:t>Issues with articles</a:t>
          </a:r>
          <a:endParaRPr lang="en-GB" sz="1200"/>
        </a:p>
      </dgm:t>
    </dgm:pt>
    <dgm:pt modelId="{EE4057AE-1707-4AC3-974E-483D7222AF77}" type="parTrans" cxnId="{595F5832-7365-42EC-B6BA-5439CB233942}">
      <dgm:prSet custT="1"/>
      <dgm:spPr/>
      <dgm:t>
        <a:bodyPr/>
        <a:lstStyle/>
        <a:p>
          <a:endParaRPr lang="en-GB" sz="1200"/>
        </a:p>
      </dgm:t>
    </dgm:pt>
    <dgm:pt modelId="{255DD409-8EA4-4246-B0FB-89879D1ACCF6}" type="sibTrans" cxnId="{595F5832-7365-42EC-B6BA-5439CB233942}">
      <dgm:prSet/>
      <dgm:spPr/>
      <dgm:t>
        <a:bodyPr/>
        <a:lstStyle/>
        <a:p>
          <a:endParaRPr lang="en-GB"/>
        </a:p>
      </dgm:t>
    </dgm:pt>
    <dgm:pt modelId="{B2D03896-F841-4F8A-94A8-57083715182F}">
      <dgm:prSet custT="1"/>
      <dgm:spPr/>
      <dgm:t>
        <a:bodyPr/>
        <a:lstStyle/>
        <a:p>
          <a:r>
            <a:rPr lang="fr-FR" sz="1200" smtClean="0"/>
            <a:t>Databases with Datasets and Dataset Groups</a:t>
          </a:r>
          <a:endParaRPr lang="en-GB" sz="1200"/>
        </a:p>
      </dgm:t>
    </dgm:pt>
    <dgm:pt modelId="{06EE8E08-E2DB-419A-8157-A047D977DBA5}" type="parTrans" cxnId="{23043EAD-6F4A-48E0-9EA2-E959CA3D5B4E}">
      <dgm:prSet custT="1"/>
      <dgm:spPr/>
      <dgm:t>
        <a:bodyPr/>
        <a:lstStyle/>
        <a:p>
          <a:endParaRPr lang="en-GB" sz="1200"/>
        </a:p>
      </dgm:t>
    </dgm:pt>
    <dgm:pt modelId="{E35398B3-0979-48A9-9966-AFD124D3C75D}" type="sibTrans" cxnId="{23043EAD-6F4A-48E0-9EA2-E959CA3D5B4E}">
      <dgm:prSet/>
      <dgm:spPr/>
      <dgm:t>
        <a:bodyPr/>
        <a:lstStyle/>
        <a:p>
          <a:endParaRPr lang="en-GB"/>
        </a:p>
      </dgm:t>
    </dgm:pt>
    <dgm:pt modelId="{43AA6C81-CEBA-499E-9E27-A7652E035EE3}">
      <dgm:prSet custT="1"/>
      <dgm:spPr/>
      <dgm:t>
        <a:bodyPr/>
        <a:lstStyle/>
        <a:p>
          <a:r>
            <a:rPr lang="fr-FR" sz="1200" smtClean="0"/>
            <a:t>Observer Articles</a:t>
          </a:r>
          <a:endParaRPr lang="fr-FR" sz="1200" smtClean="0"/>
        </a:p>
      </dgm:t>
    </dgm:pt>
    <dgm:pt modelId="{8C5E0AE4-088F-4BF5-97CF-A8C1C2E101F7}" type="parTrans" cxnId="{DC6EE842-1DD9-4850-8913-99EA3313C43F}">
      <dgm:prSet custT="1"/>
      <dgm:spPr/>
      <dgm:t>
        <a:bodyPr/>
        <a:lstStyle/>
        <a:p>
          <a:endParaRPr lang="en-GB" sz="1200"/>
        </a:p>
      </dgm:t>
    </dgm:pt>
    <dgm:pt modelId="{E251C41D-E1DE-4C95-BAF6-A74EF5978FF5}" type="sibTrans" cxnId="{DC6EE842-1DD9-4850-8913-99EA3313C43F}">
      <dgm:prSet/>
      <dgm:spPr/>
      <dgm:t>
        <a:bodyPr/>
        <a:lstStyle/>
        <a:p>
          <a:endParaRPr lang="en-GB"/>
        </a:p>
      </dgm:t>
    </dgm:pt>
    <dgm:pt modelId="{CE1D0B99-C141-43D8-BAF9-CD9D66685886}" type="pres">
      <dgm:prSet presAssocID="{CFF440D5-18D7-4240-83C7-AAC7C710A33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77BCEC9-0D9A-4E65-BF22-D7F9640E3000}" type="pres">
      <dgm:prSet presAssocID="{A58DBB85-54D6-4C59-AFD4-A3AD5637BF8E}" presName="hierRoot1" presStyleCnt="0"/>
      <dgm:spPr/>
    </dgm:pt>
    <dgm:pt modelId="{2966C22A-EDF2-4879-91DD-34F088A170A0}" type="pres">
      <dgm:prSet presAssocID="{A58DBB85-54D6-4C59-AFD4-A3AD5637BF8E}" presName="composite" presStyleCnt="0"/>
      <dgm:spPr/>
    </dgm:pt>
    <dgm:pt modelId="{AB40D8B9-4938-4CC2-AC09-92878AD7C9D7}" type="pres">
      <dgm:prSet presAssocID="{A58DBB85-54D6-4C59-AFD4-A3AD5637BF8E}" presName="background" presStyleLbl="node0" presStyleIdx="0" presStyleCnt="1"/>
      <dgm:spPr/>
    </dgm:pt>
    <dgm:pt modelId="{D6618056-D199-4C16-8B83-B7D661B110D3}" type="pres">
      <dgm:prSet presAssocID="{A58DBB85-54D6-4C59-AFD4-A3AD5637BF8E}" presName="text" presStyleLbl="fgAcc0" presStyleIdx="0" presStyleCnt="1">
        <dgm:presLayoutVars>
          <dgm:chPref val="3"/>
        </dgm:presLayoutVars>
      </dgm:prSet>
      <dgm:spPr/>
    </dgm:pt>
    <dgm:pt modelId="{80F9FE7F-926B-4003-AF32-9773F0C73116}" type="pres">
      <dgm:prSet presAssocID="{A58DBB85-54D6-4C59-AFD4-A3AD5637BF8E}" presName="hierChild2" presStyleCnt="0"/>
      <dgm:spPr/>
    </dgm:pt>
    <dgm:pt modelId="{90EBC07F-8D50-4825-862C-3BCC436278CE}" type="pres">
      <dgm:prSet presAssocID="{8A0209E7-893A-4FF1-AE66-FBC954393497}" presName="Name10" presStyleLbl="parChTrans1D2" presStyleIdx="0" presStyleCnt="2"/>
      <dgm:spPr/>
    </dgm:pt>
    <dgm:pt modelId="{CF40ECB1-9A11-4D13-801C-35D7CA48A6C0}" type="pres">
      <dgm:prSet presAssocID="{A55C0B84-A3AB-4BE1-9103-FA80E59AB919}" presName="hierRoot2" presStyleCnt="0"/>
      <dgm:spPr/>
    </dgm:pt>
    <dgm:pt modelId="{FF443FD2-A5B3-4D6B-A3CB-E4AF6F5D119C}" type="pres">
      <dgm:prSet presAssocID="{A55C0B84-A3AB-4BE1-9103-FA80E59AB919}" presName="composite2" presStyleCnt="0"/>
      <dgm:spPr/>
    </dgm:pt>
    <dgm:pt modelId="{3E7A1A11-BF7D-49EB-9D51-4EC5D414F3B9}" type="pres">
      <dgm:prSet presAssocID="{A55C0B84-A3AB-4BE1-9103-FA80E59AB919}" presName="background2" presStyleLbl="node2" presStyleIdx="0" presStyleCnt="2"/>
      <dgm:spPr>
        <a:solidFill>
          <a:schemeClr val="tx2"/>
        </a:solidFill>
      </dgm:spPr>
    </dgm:pt>
    <dgm:pt modelId="{14154E39-01F2-4001-AB11-CB4ECFF313B8}" type="pres">
      <dgm:prSet presAssocID="{A55C0B84-A3AB-4BE1-9103-FA80E59AB919}" presName="text2" presStyleLbl="fgAcc2" presStyleIdx="0" presStyleCnt="2">
        <dgm:presLayoutVars>
          <dgm:chPref val="3"/>
        </dgm:presLayoutVars>
      </dgm:prSet>
      <dgm:spPr/>
    </dgm:pt>
    <dgm:pt modelId="{1BEE017F-3885-47B5-9A07-EE54343B1D14}" type="pres">
      <dgm:prSet presAssocID="{A55C0B84-A3AB-4BE1-9103-FA80E59AB919}" presName="hierChild3" presStyleCnt="0"/>
      <dgm:spPr/>
    </dgm:pt>
    <dgm:pt modelId="{FD0E8EE4-278A-4A90-9C8B-1B8FDF737CF1}" type="pres">
      <dgm:prSet presAssocID="{376CA41E-DA00-4FD7-BAFC-44F6CDA39879}" presName="Name17" presStyleLbl="parChTrans1D3" presStyleIdx="0" presStyleCnt="7"/>
      <dgm:spPr/>
    </dgm:pt>
    <dgm:pt modelId="{F63972DC-EE9B-4F60-83D9-BC3786867FC4}" type="pres">
      <dgm:prSet presAssocID="{73405E52-6860-40B4-B7B7-C2485B5328FA}" presName="hierRoot3" presStyleCnt="0"/>
      <dgm:spPr/>
    </dgm:pt>
    <dgm:pt modelId="{35DD9AD4-648D-4584-B0E9-D14E2E929899}" type="pres">
      <dgm:prSet presAssocID="{73405E52-6860-40B4-B7B7-C2485B5328FA}" presName="composite3" presStyleCnt="0"/>
      <dgm:spPr/>
    </dgm:pt>
    <dgm:pt modelId="{1BED9951-6F91-4C02-8438-8F849C71BB01}" type="pres">
      <dgm:prSet presAssocID="{73405E52-6860-40B4-B7B7-C2485B5328FA}" presName="background3" presStyleLbl="node3" presStyleIdx="0" presStyleCnt="7"/>
      <dgm:spPr>
        <a:solidFill>
          <a:schemeClr val="tx2"/>
        </a:solidFill>
      </dgm:spPr>
    </dgm:pt>
    <dgm:pt modelId="{9C46E560-C7C3-4184-89D3-9B99CE952C24}" type="pres">
      <dgm:prSet presAssocID="{73405E52-6860-40B4-B7B7-C2485B5328FA}" presName="text3" presStyleLbl="fgAcc3" presStyleIdx="0" presStyleCnt="7" custScaleY="146868">
        <dgm:presLayoutVars>
          <dgm:chPref val="3"/>
        </dgm:presLayoutVars>
      </dgm:prSet>
      <dgm:spPr/>
    </dgm:pt>
    <dgm:pt modelId="{D87A2F6D-A2FB-479E-AB80-484005CCF236}" type="pres">
      <dgm:prSet presAssocID="{73405E52-6860-40B4-B7B7-C2485B5328FA}" presName="hierChild4" presStyleCnt="0"/>
      <dgm:spPr/>
    </dgm:pt>
    <dgm:pt modelId="{BB6DEEA2-D1C5-47A7-BC1D-B8F2DF3E17AE}" type="pres">
      <dgm:prSet presAssocID="{8C5E0AE4-088F-4BF5-97CF-A8C1C2E101F7}" presName="Name17" presStyleLbl="parChTrans1D3" presStyleIdx="1" presStyleCnt="7"/>
      <dgm:spPr/>
    </dgm:pt>
    <dgm:pt modelId="{0DF76C22-3AE4-4307-8294-0396D35F1F67}" type="pres">
      <dgm:prSet presAssocID="{43AA6C81-CEBA-499E-9E27-A7652E035EE3}" presName="hierRoot3" presStyleCnt="0"/>
      <dgm:spPr/>
    </dgm:pt>
    <dgm:pt modelId="{36380C82-F57A-433A-9331-71B2BEF9E204}" type="pres">
      <dgm:prSet presAssocID="{43AA6C81-CEBA-499E-9E27-A7652E035EE3}" presName="composite3" presStyleCnt="0"/>
      <dgm:spPr/>
    </dgm:pt>
    <dgm:pt modelId="{9829C5AB-5B48-4E3D-A0E6-17810F70EB8D}" type="pres">
      <dgm:prSet presAssocID="{43AA6C81-CEBA-499E-9E27-A7652E035EE3}" presName="background3" presStyleLbl="node3" presStyleIdx="1" presStyleCnt="7"/>
      <dgm:spPr>
        <a:solidFill>
          <a:schemeClr val="tx2"/>
        </a:solidFill>
      </dgm:spPr>
    </dgm:pt>
    <dgm:pt modelId="{B98C4D5F-74E0-49C3-B143-55378878ACDF}" type="pres">
      <dgm:prSet presAssocID="{43AA6C81-CEBA-499E-9E27-A7652E035EE3}" presName="text3" presStyleLbl="fgAcc3" presStyleIdx="1" presStyleCnt="7" custScaleY="156675">
        <dgm:presLayoutVars>
          <dgm:chPref val="3"/>
        </dgm:presLayoutVars>
      </dgm:prSet>
      <dgm:spPr/>
    </dgm:pt>
    <dgm:pt modelId="{B375A42E-903D-4824-846E-1275BBA6BFE0}" type="pres">
      <dgm:prSet presAssocID="{43AA6C81-CEBA-499E-9E27-A7652E035EE3}" presName="hierChild4" presStyleCnt="0"/>
      <dgm:spPr/>
    </dgm:pt>
    <dgm:pt modelId="{1113317F-41C1-410D-8353-9F92F57325E4}" type="pres">
      <dgm:prSet presAssocID="{9B18229C-7D26-4B01-B479-56846ABC060C}" presName="Name17" presStyleLbl="parChTrans1D3" presStyleIdx="2" presStyleCnt="7"/>
      <dgm:spPr/>
    </dgm:pt>
    <dgm:pt modelId="{8BE93344-6B2D-4CF1-A87C-E6E839A303D7}" type="pres">
      <dgm:prSet presAssocID="{29668AE8-5B09-4ED5-B452-D3E94928222E}" presName="hierRoot3" presStyleCnt="0"/>
      <dgm:spPr/>
    </dgm:pt>
    <dgm:pt modelId="{53341817-AC50-4AE3-BE5B-87B01C3E8F05}" type="pres">
      <dgm:prSet presAssocID="{29668AE8-5B09-4ED5-B452-D3E94928222E}" presName="composite3" presStyleCnt="0"/>
      <dgm:spPr/>
    </dgm:pt>
    <dgm:pt modelId="{8A83E67F-D5E9-453D-A821-9ECCBB89549C}" type="pres">
      <dgm:prSet presAssocID="{29668AE8-5B09-4ED5-B452-D3E94928222E}" presName="background3" presStyleLbl="node3" presStyleIdx="2" presStyleCnt="7"/>
      <dgm:spPr>
        <a:solidFill>
          <a:schemeClr val="tx2"/>
        </a:solidFill>
      </dgm:spPr>
    </dgm:pt>
    <dgm:pt modelId="{FF6BF7FA-E9B3-48F6-85BB-8CD109E69227}" type="pres">
      <dgm:prSet presAssocID="{29668AE8-5B09-4ED5-B452-D3E94928222E}" presName="text3" presStyleLbl="fgAcc3" presStyleIdx="2" presStyleCnt="7" custScaleY="151772">
        <dgm:presLayoutVars>
          <dgm:chPref val="3"/>
        </dgm:presLayoutVars>
      </dgm:prSet>
      <dgm:spPr/>
    </dgm:pt>
    <dgm:pt modelId="{D86C6279-65D2-4A4C-939D-F4832D7F0E5D}" type="pres">
      <dgm:prSet presAssocID="{29668AE8-5B09-4ED5-B452-D3E94928222E}" presName="hierChild4" presStyleCnt="0"/>
      <dgm:spPr/>
    </dgm:pt>
    <dgm:pt modelId="{AB286C11-D986-4904-9C3A-89B517F7CDF0}" type="pres">
      <dgm:prSet presAssocID="{235461A2-927A-4044-B954-76C0807DAC05}" presName="Name10" presStyleLbl="parChTrans1D2" presStyleIdx="1" presStyleCnt="2"/>
      <dgm:spPr/>
    </dgm:pt>
    <dgm:pt modelId="{A69AFF72-225B-4ACD-AB86-427FBAF7ABC2}" type="pres">
      <dgm:prSet presAssocID="{94748B5D-F82F-441D-AF1E-90F74763E9A3}" presName="hierRoot2" presStyleCnt="0"/>
      <dgm:spPr/>
    </dgm:pt>
    <dgm:pt modelId="{862BD582-6FED-4806-BFB9-2CCF3A43AD92}" type="pres">
      <dgm:prSet presAssocID="{94748B5D-F82F-441D-AF1E-90F74763E9A3}" presName="composite2" presStyleCnt="0"/>
      <dgm:spPr/>
    </dgm:pt>
    <dgm:pt modelId="{7E2757D5-E90C-422A-BA42-A1A5EB6CF5CB}" type="pres">
      <dgm:prSet presAssocID="{94748B5D-F82F-441D-AF1E-90F74763E9A3}" presName="background2" presStyleLbl="node2" presStyleIdx="1" presStyleCnt="2"/>
      <dgm:spPr>
        <a:solidFill>
          <a:schemeClr val="accent5">
            <a:lumMod val="75000"/>
          </a:schemeClr>
        </a:solidFill>
      </dgm:spPr>
    </dgm:pt>
    <dgm:pt modelId="{6724FAAE-B73D-4292-84C8-C17DB79442EB}" type="pres">
      <dgm:prSet presAssocID="{94748B5D-F82F-441D-AF1E-90F74763E9A3}" presName="text2" presStyleLbl="fgAcc2" presStyleIdx="1" presStyleCnt="2">
        <dgm:presLayoutVars>
          <dgm:chPref val="3"/>
        </dgm:presLayoutVars>
      </dgm:prSet>
      <dgm:spPr/>
    </dgm:pt>
    <dgm:pt modelId="{65478C5D-461B-4583-902A-D3757BF71E34}" type="pres">
      <dgm:prSet presAssocID="{94748B5D-F82F-441D-AF1E-90F74763E9A3}" presName="hierChild3" presStyleCnt="0"/>
      <dgm:spPr/>
    </dgm:pt>
    <dgm:pt modelId="{B0059C28-6CEA-4945-AA31-54DBDD33F215}" type="pres">
      <dgm:prSet presAssocID="{079B1104-4445-45CD-826E-EE1AE9BAE8C4}" presName="Name17" presStyleLbl="parChTrans1D3" presStyleIdx="3" presStyleCnt="7"/>
      <dgm:spPr/>
    </dgm:pt>
    <dgm:pt modelId="{5C96D3C2-E56C-44ED-B78C-B44CFAC7E248}" type="pres">
      <dgm:prSet presAssocID="{CE8D7C5D-E808-4F9D-A5F3-395A6095A486}" presName="hierRoot3" presStyleCnt="0"/>
      <dgm:spPr/>
    </dgm:pt>
    <dgm:pt modelId="{CC1CF6FD-80AC-42B3-B3FF-970C546520B6}" type="pres">
      <dgm:prSet presAssocID="{CE8D7C5D-E808-4F9D-A5F3-395A6095A486}" presName="composite3" presStyleCnt="0"/>
      <dgm:spPr/>
    </dgm:pt>
    <dgm:pt modelId="{56A9C3F0-31E0-4B80-828C-0CFF6FC75366}" type="pres">
      <dgm:prSet presAssocID="{CE8D7C5D-E808-4F9D-A5F3-395A6095A486}" presName="background3" presStyleLbl="node3" presStyleIdx="3" presStyleCnt="7"/>
      <dgm:spPr>
        <a:solidFill>
          <a:schemeClr val="accent5">
            <a:lumMod val="75000"/>
          </a:schemeClr>
        </a:solidFill>
      </dgm:spPr>
    </dgm:pt>
    <dgm:pt modelId="{B2A757F7-34E9-4CE8-A491-773865D6840B}" type="pres">
      <dgm:prSet presAssocID="{CE8D7C5D-E808-4F9D-A5F3-395A6095A486}" presName="text3" presStyleLbl="fgAcc3" presStyleIdx="3" presStyleCnt="7" custScaleY="146867">
        <dgm:presLayoutVars>
          <dgm:chPref val="3"/>
        </dgm:presLayoutVars>
      </dgm:prSet>
      <dgm:spPr/>
    </dgm:pt>
    <dgm:pt modelId="{9AAEAF20-DB88-4ECF-BD91-6B1E0C334C95}" type="pres">
      <dgm:prSet presAssocID="{CE8D7C5D-E808-4F9D-A5F3-395A6095A486}" presName="hierChild4" presStyleCnt="0"/>
      <dgm:spPr/>
    </dgm:pt>
    <dgm:pt modelId="{FCCB73AB-DC93-45AA-85CA-B71AFA28A85B}" type="pres">
      <dgm:prSet presAssocID="{33A6DEA9-6D47-438F-9918-A247EE528BA5}" presName="Name17" presStyleLbl="parChTrans1D3" presStyleIdx="4" presStyleCnt="7"/>
      <dgm:spPr/>
    </dgm:pt>
    <dgm:pt modelId="{3D54D8EB-E1FC-44AF-B688-E5AFA582C2E6}" type="pres">
      <dgm:prSet presAssocID="{180D8C3D-392B-4BFF-B5E4-5EDEFD2C192A}" presName="hierRoot3" presStyleCnt="0"/>
      <dgm:spPr/>
    </dgm:pt>
    <dgm:pt modelId="{63A87661-2E16-4301-B676-0023D08E29BF}" type="pres">
      <dgm:prSet presAssocID="{180D8C3D-392B-4BFF-B5E4-5EDEFD2C192A}" presName="composite3" presStyleCnt="0"/>
      <dgm:spPr/>
    </dgm:pt>
    <dgm:pt modelId="{E3251E0E-2F4B-4E46-9F08-7F965B668021}" type="pres">
      <dgm:prSet presAssocID="{180D8C3D-392B-4BFF-B5E4-5EDEFD2C192A}" presName="background3" presStyleLbl="node3" presStyleIdx="4" presStyleCnt="7"/>
      <dgm:spPr>
        <a:solidFill>
          <a:schemeClr val="accent5">
            <a:lumMod val="75000"/>
          </a:schemeClr>
        </a:solidFill>
      </dgm:spPr>
    </dgm:pt>
    <dgm:pt modelId="{1E15A66D-2E47-474E-81C6-315B4FB66247}" type="pres">
      <dgm:prSet presAssocID="{180D8C3D-392B-4BFF-B5E4-5EDEFD2C192A}" presName="text3" presStyleLbl="fgAcc3" presStyleIdx="4" presStyleCnt="7" custScaleY="146868">
        <dgm:presLayoutVars>
          <dgm:chPref val="3"/>
        </dgm:presLayoutVars>
      </dgm:prSet>
      <dgm:spPr/>
    </dgm:pt>
    <dgm:pt modelId="{B82E0D85-C5E9-479F-B501-E94103E3BC0A}" type="pres">
      <dgm:prSet presAssocID="{180D8C3D-392B-4BFF-B5E4-5EDEFD2C192A}" presName="hierChild4" presStyleCnt="0"/>
      <dgm:spPr/>
    </dgm:pt>
    <dgm:pt modelId="{535F3F55-B869-4BA1-8934-D7CF70E00B4C}" type="pres">
      <dgm:prSet presAssocID="{EE4057AE-1707-4AC3-974E-483D7222AF77}" presName="Name17" presStyleLbl="parChTrans1D3" presStyleIdx="5" presStyleCnt="7"/>
      <dgm:spPr/>
    </dgm:pt>
    <dgm:pt modelId="{255D101F-2B6F-402D-A454-38AD4DD6DEFB}" type="pres">
      <dgm:prSet presAssocID="{1FECCEDF-8440-49A3-8BF1-4F4060405E3E}" presName="hierRoot3" presStyleCnt="0"/>
      <dgm:spPr/>
    </dgm:pt>
    <dgm:pt modelId="{21F4C018-D1D8-43BB-9908-C9808D57B7E4}" type="pres">
      <dgm:prSet presAssocID="{1FECCEDF-8440-49A3-8BF1-4F4060405E3E}" presName="composite3" presStyleCnt="0"/>
      <dgm:spPr/>
    </dgm:pt>
    <dgm:pt modelId="{836F51AF-DBA3-4709-97AA-F114909BD926}" type="pres">
      <dgm:prSet presAssocID="{1FECCEDF-8440-49A3-8BF1-4F4060405E3E}" presName="background3" presStyleLbl="node3" presStyleIdx="5" presStyleCnt="7"/>
      <dgm:spPr>
        <a:solidFill>
          <a:schemeClr val="accent5">
            <a:lumMod val="75000"/>
          </a:schemeClr>
        </a:solidFill>
      </dgm:spPr>
    </dgm:pt>
    <dgm:pt modelId="{3953BF2F-27FF-40BF-AEA2-2D7DE1F5E3E8}" type="pres">
      <dgm:prSet presAssocID="{1FECCEDF-8440-49A3-8BF1-4F4060405E3E}" presName="text3" presStyleLbl="fgAcc3" presStyleIdx="5" presStyleCnt="7" custScaleY="146868">
        <dgm:presLayoutVars>
          <dgm:chPref val="3"/>
        </dgm:presLayoutVars>
      </dgm:prSet>
      <dgm:spPr/>
    </dgm:pt>
    <dgm:pt modelId="{B7E8AC14-5CD1-4FD7-8672-3127BB1382EE}" type="pres">
      <dgm:prSet presAssocID="{1FECCEDF-8440-49A3-8BF1-4F4060405E3E}" presName="hierChild4" presStyleCnt="0"/>
      <dgm:spPr/>
    </dgm:pt>
    <dgm:pt modelId="{FC375226-668B-4BFC-B686-CC97E7752256}" type="pres">
      <dgm:prSet presAssocID="{06EE8E08-E2DB-419A-8157-A047D977DBA5}" presName="Name17" presStyleLbl="parChTrans1D3" presStyleIdx="6" presStyleCnt="7"/>
      <dgm:spPr/>
    </dgm:pt>
    <dgm:pt modelId="{352BC98E-7306-41A3-A931-6CB2A32EC886}" type="pres">
      <dgm:prSet presAssocID="{B2D03896-F841-4F8A-94A8-57083715182F}" presName="hierRoot3" presStyleCnt="0"/>
      <dgm:spPr/>
    </dgm:pt>
    <dgm:pt modelId="{54740A49-6E6A-4F7C-8436-027F47626AA3}" type="pres">
      <dgm:prSet presAssocID="{B2D03896-F841-4F8A-94A8-57083715182F}" presName="composite3" presStyleCnt="0"/>
      <dgm:spPr/>
    </dgm:pt>
    <dgm:pt modelId="{9072BBD1-EC57-4264-810F-56681E0052C1}" type="pres">
      <dgm:prSet presAssocID="{B2D03896-F841-4F8A-94A8-57083715182F}" presName="background3" presStyleLbl="node3" presStyleIdx="6" presStyleCnt="7"/>
      <dgm:spPr>
        <a:solidFill>
          <a:schemeClr val="accent5">
            <a:lumMod val="75000"/>
          </a:schemeClr>
        </a:solidFill>
      </dgm:spPr>
    </dgm:pt>
    <dgm:pt modelId="{E39DC0B0-DDE1-4A5A-8DBB-59F20D1501CF}" type="pres">
      <dgm:prSet presAssocID="{B2D03896-F841-4F8A-94A8-57083715182F}" presName="text3" presStyleLbl="fgAcc3" presStyleIdx="6" presStyleCnt="7" custScaleY="146868">
        <dgm:presLayoutVars>
          <dgm:chPref val="3"/>
        </dgm:presLayoutVars>
      </dgm:prSet>
      <dgm:spPr/>
    </dgm:pt>
    <dgm:pt modelId="{3569F91F-7A23-4CE0-89FE-D8ACF6C5E177}" type="pres">
      <dgm:prSet presAssocID="{B2D03896-F841-4F8A-94A8-57083715182F}" presName="hierChild4" presStyleCnt="0"/>
      <dgm:spPr/>
    </dgm:pt>
  </dgm:ptLst>
  <dgm:cxnLst>
    <dgm:cxn modelId="{9E9375E7-AB12-4AC2-8878-9E0DD9EBAF98}" type="presOf" srcId="{8C5E0AE4-088F-4BF5-97CF-A8C1C2E101F7}" destId="{BB6DEEA2-D1C5-47A7-BC1D-B8F2DF3E17AE}" srcOrd="0" destOrd="0" presId="urn:microsoft.com/office/officeart/2005/8/layout/hierarchy1"/>
    <dgm:cxn modelId="{0DDE0D0E-E04E-4CE6-8DDB-4FC10036F942}" type="presOf" srcId="{B2D03896-F841-4F8A-94A8-57083715182F}" destId="{E39DC0B0-DDE1-4A5A-8DBB-59F20D1501CF}" srcOrd="0" destOrd="0" presId="urn:microsoft.com/office/officeart/2005/8/layout/hierarchy1"/>
    <dgm:cxn modelId="{67DF349A-28D1-4AB0-9D55-4B34ABB1A521}" type="presOf" srcId="{8A0209E7-893A-4FF1-AE66-FBC954393497}" destId="{90EBC07F-8D50-4825-862C-3BCC436278CE}" srcOrd="0" destOrd="0" presId="urn:microsoft.com/office/officeart/2005/8/layout/hierarchy1"/>
    <dgm:cxn modelId="{439B5F96-D3D6-4114-8209-DD531C511DBD}" type="presOf" srcId="{235461A2-927A-4044-B954-76C0807DAC05}" destId="{AB286C11-D986-4904-9C3A-89B517F7CDF0}" srcOrd="0" destOrd="0" presId="urn:microsoft.com/office/officeart/2005/8/layout/hierarchy1"/>
    <dgm:cxn modelId="{ED143008-A819-49B4-A64A-C31872CCDD48}" type="presOf" srcId="{EE4057AE-1707-4AC3-974E-483D7222AF77}" destId="{535F3F55-B869-4BA1-8934-D7CF70E00B4C}" srcOrd="0" destOrd="0" presId="urn:microsoft.com/office/officeart/2005/8/layout/hierarchy1"/>
    <dgm:cxn modelId="{0A766E23-046B-473E-B809-AB233DE7BC24}" type="presOf" srcId="{A58DBB85-54D6-4C59-AFD4-A3AD5637BF8E}" destId="{D6618056-D199-4C16-8B83-B7D661B110D3}" srcOrd="0" destOrd="0" presId="urn:microsoft.com/office/officeart/2005/8/layout/hierarchy1"/>
    <dgm:cxn modelId="{CE48A823-2D98-4964-B482-C025659A3851}" srcId="{94748B5D-F82F-441D-AF1E-90F74763E9A3}" destId="{180D8C3D-392B-4BFF-B5E4-5EDEFD2C192A}" srcOrd="1" destOrd="0" parTransId="{33A6DEA9-6D47-438F-9918-A247EE528BA5}" sibTransId="{2AB1DDB2-52F6-41AF-A0DB-DCEFC4CC97C2}"/>
    <dgm:cxn modelId="{53D2A4C2-51FB-4DEC-956A-07254F7C38B3}" type="presOf" srcId="{43AA6C81-CEBA-499E-9E27-A7652E035EE3}" destId="{B98C4D5F-74E0-49C3-B143-55378878ACDF}" srcOrd="0" destOrd="0" presId="urn:microsoft.com/office/officeart/2005/8/layout/hierarchy1"/>
    <dgm:cxn modelId="{4ACABD44-1BD1-48EF-8B40-552768527698}" type="presOf" srcId="{94748B5D-F82F-441D-AF1E-90F74763E9A3}" destId="{6724FAAE-B73D-4292-84C8-C17DB79442EB}" srcOrd="0" destOrd="0" presId="urn:microsoft.com/office/officeart/2005/8/layout/hierarchy1"/>
    <dgm:cxn modelId="{4D4F91B8-C05F-4544-9DED-473B8745B69F}" srcId="{A55C0B84-A3AB-4BE1-9103-FA80E59AB919}" destId="{29668AE8-5B09-4ED5-B452-D3E94928222E}" srcOrd="2" destOrd="0" parTransId="{9B18229C-7D26-4B01-B479-56846ABC060C}" sibTransId="{054A81AC-4CC0-45FF-81DC-5DB86AB8A9AA}"/>
    <dgm:cxn modelId="{56A48130-D817-416B-9A9C-3C6BD9EC4AAE}" type="presOf" srcId="{33A6DEA9-6D47-438F-9918-A247EE528BA5}" destId="{FCCB73AB-DC93-45AA-85CA-B71AFA28A85B}" srcOrd="0" destOrd="0" presId="urn:microsoft.com/office/officeart/2005/8/layout/hierarchy1"/>
    <dgm:cxn modelId="{A6AE7C5D-5405-4649-BE57-E998F9640FE8}" type="presOf" srcId="{CFF440D5-18D7-4240-83C7-AAC7C710A337}" destId="{CE1D0B99-C141-43D8-BAF9-CD9D66685886}" srcOrd="0" destOrd="0" presId="urn:microsoft.com/office/officeart/2005/8/layout/hierarchy1"/>
    <dgm:cxn modelId="{9821C792-0020-4866-931F-266C5AA0C9EC}" srcId="{94748B5D-F82F-441D-AF1E-90F74763E9A3}" destId="{CE8D7C5D-E808-4F9D-A5F3-395A6095A486}" srcOrd="0" destOrd="0" parTransId="{079B1104-4445-45CD-826E-EE1AE9BAE8C4}" sibTransId="{C5B03D22-9B23-4A81-B07E-A3CE62BD436B}"/>
    <dgm:cxn modelId="{9ED445A0-8844-4C91-B7C3-F2C0D85C0094}" type="presOf" srcId="{9B18229C-7D26-4B01-B479-56846ABC060C}" destId="{1113317F-41C1-410D-8353-9F92F57325E4}" srcOrd="0" destOrd="0" presId="urn:microsoft.com/office/officeart/2005/8/layout/hierarchy1"/>
    <dgm:cxn modelId="{56D9D49E-3BD7-4805-8702-79C8E7027C91}" type="presOf" srcId="{376CA41E-DA00-4FD7-BAFC-44F6CDA39879}" destId="{FD0E8EE4-278A-4A90-9C8B-1B8FDF737CF1}" srcOrd="0" destOrd="0" presId="urn:microsoft.com/office/officeart/2005/8/layout/hierarchy1"/>
    <dgm:cxn modelId="{21C92460-2B83-4354-99A3-ACE729C2670A}" type="presOf" srcId="{A55C0B84-A3AB-4BE1-9103-FA80E59AB919}" destId="{14154E39-01F2-4001-AB11-CB4ECFF313B8}" srcOrd="0" destOrd="0" presId="urn:microsoft.com/office/officeart/2005/8/layout/hierarchy1"/>
    <dgm:cxn modelId="{CACFB09F-C336-4384-A46B-9975FCF98711}" type="presOf" srcId="{73405E52-6860-40B4-B7B7-C2485B5328FA}" destId="{9C46E560-C7C3-4184-89D3-9B99CE952C24}" srcOrd="0" destOrd="0" presId="urn:microsoft.com/office/officeart/2005/8/layout/hierarchy1"/>
    <dgm:cxn modelId="{FEAB2DEB-5A4F-42AA-BEFE-10AEBA4F6251}" srcId="{A55C0B84-A3AB-4BE1-9103-FA80E59AB919}" destId="{73405E52-6860-40B4-B7B7-C2485B5328FA}" srcOrd="0" destOrd="0" parTransId="{376CA41E-DA00-4FD7-BAFC-44F6CDA39879}" sibTransId="{02422606-E2C9-47B5-967A-20870BB15C96}"/>
    <dgm:cxn modelId="{B812F1CA-65BD-4A28-B366-037CB3F83E50}" type="presOf" srcId="{180D8C3D-392B-4BFF-B5E4-5EDEFD2C192A}" destId="{1E15A66D-2E47-474E-81C6-315B4FB66247}" srcOrd="0" destOrd="0" presId="urn:microsoft.com/office/officeart/2005/8/layout/hierarchy1"/>
    <dgm:cxn modelId="{23043EAD-6F4A-48E0-9EA2-E959CA3D5B4E}" srcId="{94748B5D-F82F-441D-AF1E-90F74763E9A3}" destId="{B2D03896-F841-4F8A-94A8-57083715182F}" srcOrd="3" destOrd="0" parTransId="{06EE8E08-E2DB-419A-8157-A047D977DBA5}" sibTransId="{E35398B3-0979-48A9-9966-AFD124D3C75D}"/>
    <dgm:cxn modelId="{BD9224EE-E4AC-44CD-93D8-A8BB1F7A2F8D}" srcId="{A58DBB85-54D6-4C59-AFD4-A3AD5637BF8E}" destId="{94748B5D-F82F-441D-AF1E-90F74763E9A3}" srcOrd="1" destOrd="0" parTransId="{235461A2-927A-4044-B954-76C0807DAC05}" sibTransId="{E7831766-B7EA-41DF-8BC3-9E62F71319D1}"/>
    <dgm:cxn modelId="{FF83A4E0-A3D0-428A-8117-702675991066}" type="presOf" srcId="{079B1104-4445-45CD-826E-EE1AE9BAE8C4}" destId="{B0059C28-6CEA-4945-AA31-54DBDD33F215}" srcOrd="0" destOrd="0" presId="urn:microsoft.com/office/officeart/2005/8/layout/hierarchy1"/>
    <dgm:cxn modelId="{E7D4200B-0DB7-4887-BF28-88F464E08D07}" type="presOf" srcId="{06EE8E08-E2DB-419A-8157-A047D977DBA5}" destId="{FC375226-668B-4BFC-B686-CC97E7752256}" srcOrd="0" destOrd="0" presId="urn:microsoft.com/office/officeart/2005/8/layout/hierarchy1"/>
    <dgm:cxn modelId="{D4A199F7-B1A5-4A7F-8D35-153B4F19E3D4}" type="presOf" srcId="{29668AE8-5B09-4ED5-B452-D3E94928222E}" destId="{FF6BF7FA-E9B3-48F6-85BB-8CD109E69227}" srcOrd="0" destOrd="0" presId="urn:microsoft.com/office/officeart/2005/8/layout/hierarchy1"/>
    <dgm:cxn modelId="{C445E1EE-CD2C-4850-986D-B2EB914CCB19}" type="presOf" srcId="{CE8D7C5D-E808-4F9D-A5F3-395A6095A486}" destId="{B2A757F7-34E9-4CE8-A491-773865D6840B}" srcOrd="0" destOrd="0" presId="urn:microsoft.com/office/officeart/2005/8/layout/hierarchy1"/>
    <dgm:cxn modelId="{9B5431FA-52F4-4A09-A3E1-4CF53F9DB423}" type="presOf" srcId="{1FECCEDF-8440-49A3-8BF1-4F4060405E3E}" destId="{3953BF2F-27FF-40BF-AEA2-2D7DE1F5E3E8}" srcOrd="0" destOrd="0" presId="urn:microsoft.com/office/officeart/2005/8/layout/hierarchy1"/>
    <dgm:cxn modelId="{595F5832-7365-42EC-B6BA-5439CB233942}" srcId="{94748B5D-F82F-441D-AF1E-90F74763E9A3}" destId="{1FECCEDF-8440-49A3-8BF1-4F4060405E3E}" srcOrd="2" destOrd="0" parTransId="{EE4057AE-1707-4AC3-974E-483D7222AF77}" sibTransId="{255DD409-8EA4-4246-B0FB-89879D1ACCF6}"/>
    <dgm:cxn modelId="{DC6EE842-1DD9-4850-8913-99EA3313C43F}" srcId="{A55C0B84-A3AB-4BE1-9103-FA80E59AB919}" destId="{43AA6C81-CEBA-499E-9E27-A7652E035EE3}" srcOrd="1" destOrd="0" parTransId="{8C5E0AE4-088F-4BF5-97CF-A8C1C2E101F7}" sibTransId="{E251C41D-E1DE-4C95-BAF6-A74EF5978FF5}"/>
    <dgm:cxn modelId="{9CA67BB2-7F9A-45D1-A741-5E656A49A7A5}" srcId="{A58DBB85-54D6-4C59-AFD4-A3AD5637BF8E}" destId="{A55C0B84-A3AB-4BE1-9103-FA80E59AB919}" srcOrd="0" destOrd="0" parTransId="{8A0209E7-893A-4FF1-AE66-FBC954393497}" sibTransId="{264F2F2C-E037-4205-89A6-8616112C7C0B}"/>
    <dgm:cxn modelId="{387C0164-74CF-46EC-8A58-61832AD50BAE}" srcId="{CFF440D5-18D7-4240-83C7-AAC7C710A337}" destId="{A58DBB85-54D6-4C59-AFD4-A3AD5637BF8E}" srcOrd="0" destOrd="0" parTransId="{56217F2F-1797-45D9-A81A-79E936A00732}" sibTransId="{C03880A3-11EB-4E49-B76A-ACB5341FEC1E}"/>
    <dgm:cxn modelId="{61B54855-8CB3-49A2-BA36-850B616354C7}" type="presParOf" srcId="{CE1D0B99-C141-43D8-BAF9-CD9D66685886}" destId="{B77BCEC9-0D9A-4E65-BF22-D7F9640E3000}" srcOrd="0" destOrd="0" presId="urn:microsoft.com/office/officeart/2005/8/layout/hierarchy1"/>
    <dgm:cxn modelId="{5C4F9383-0010-4202-BC08-54B767440815}" type="presParOf" srcId="{B77BCEC9-0D9A-4E65-BF22-D7F9640E3000}" destId="{2966C22A-EDF2-4879-91DD-34F088A170A0}" srcOrd="0" destOrd="0" presId="urn:microsoft.com/office/officeart/2005/8/layout/hierarchy1"/>
    <dgm:cxn modelId="{371F9351-88E4-48C3-A73E-D54C4BE06AFE}" type="presParOf" srcId="{2966C22A-EDF2-4879-91DD-34F088A170A0}" destId="{AB40D8B9-4938-4CC2-AC09-92878AD7C9D7}" srcOrd="0" destOrd="0" presId="urn:microsoft.com/office/officeart/2005/8/layout/hierarchy1"/>
    <dgm:cxn modelId="{F93EFC75-7AD3-4CF4-A370-23E80778226B}" type="presParOf" srcId="{2966C22A-EDF2-4879-91DD-34F088A170A0}" destId="{D6618056-D199-4C16-8B83-B7D661B110D3}" srcOrd="1" destOrd="0" presId="urn:microsoft.com/office/officeart/2005/8/layout/hierarchy1"/>
    <dgm:cxn modelId="{1485D213-DE12-4434-B09F-4900F73EE999}" type="presParOf" srcId="{B77BCEC9-0D9A-4E65-BF22-D7F9640E3000}" destId="{80F9FE7F-926B-4003-AF32-9773F0C73116}" srcOrd="1" destOrd="0" presId="urn:microsoft.com/office/officeart/2005/8/layout/hierarchy1"/>
    <dgm:cxn modelId="{FBA1F650-D1C5-4C16-86E8-DB76737C4D52}" type="presParOf" srcId="{80F9FE7F-926B-4003-AF32-9773F0C73116}" destId="{90EBC07F-8D50-4825-862C-3BCC436278CE}" srcOrd="0" destOrd="0" presId="urn:microsoft.com/office/officeart/2005/8/layout/hierarchy1"/>
    <dgm:cxn modelId="{A0B1E251-8BA3-4F0B-A094-2BAF14E390A3}" type="presParOf" srcId="{80F9FE7F-926B-4003-AF32-9773F0C73116}" destId="{CF40ECB1-9A11-4D13-801C-35D7CA48A6C0}" srcOrd="1" destOrd="0" presId="urn:microsoft.com/office/officeart/2005/8/layout/hierarchy1"/>
    <dgm:cxn modelId="{E223D91C-4DAF-47CE-83F7-4DD9865FE8CE}" type="presParOf" srcId="{CF40ECB1-9A11-4D13-801C-35D7CA48A6C0}" destId="{FF443FD2-A5B3-4D6B-A3CB-E4AF6F5D119C}" srcOrd="0" destOrd="0" presId="urn:microsoft.com/office/officeart/2005/8/layout/hierarchy1"/>
    <dgm:cxn modelId="{B4DAFC61-49E6-4555-A600-EF72AAC3F69B}" type="presParOf" srcId="{FF443FD2-A5B3-4D6B-A3CB-E4AF6F5D119C}" destId="{3E7A1A11-BF7D-49EB-9D51-4EC5D414F3B9}" srcOrd="0" destOrd="0" presId="urn:microsoft.com/office/officeart/2005/8/layout/hierarchy1"/>
    <dgm:cxn modelId="{B5283A44-CB43-4CA9-9520-91D77D44C8F2}" type="presParOf" srcId="{FF443FD2-A5B3-4D6B-A3CB-E4AF6F5D119C}" destId="{14154E39-01F2-4001-AB11-CB4ECFF313B8}" srcOrd="1" destOrd="0" presId="urn:microsoft.com/office/officeart/2005/8/layout/hierarchy1"/>
    <dgm:cxn modelId="{BB0557AA-5720-46B7-B3EC-B9323D2392EF}" type="presParOf" srcId="{CF40ECB1-9A11-4D13-801C-35D7CA48A6C0}" destId="{1BEE017F-3885-47B5-9A07-EE54343B1D14}" srcOrd="1" destOrd="0" presId="urn:microsoft.com/office/officeart/2005/8/layout/hierarchy1"/>
    <dgm:cxn modelId="{82323EBB-17F5-424F-B21E-87AA54F4DE9F}" type="presParOf" srcId="{1BEE017F-3885-47B5-9A07-EE54343B1D14}" destId="{FD0E8EE4-278A-4A90-9C8B-1B8FDF737CF1}" srcOrd="0" destOrd="0" presId="urn:microsoft.com/office/officeart/2005/8/layout/hierarchy1"/>
    <dgm:cxn modelId="{83BF3A08-7031-43E6-A77D-59CFEDCC3658}" type="presParOf" srcId="{1BEE017F-3885-47B5-9A07-EE54343B1D14}" destId="{F63972DC-EE9B-4F60-83D9-BC3786867FC4}" srcOrd="1" destOrd="0" presId="urn:microsoft.com/office/officeart/2005/8/layout/hierarchy1"/>
    <dgm:cxn modelId="{87F9363F-02CD-42B4-9AD8-F30D32EE8826}" type="presParOf" srcId="{F63972DC-EE9B-4F60-83D9-BC3786867FC4}" destId="{35DD9AD4-648D-4584-B0E9-D14E2E929899}" srcOrd="0" destOrd="0" presId="urn:microsoft.com/office/officeart/2005/8/layout/hierarchy1"/>
    <dgm:cxn modelId="{5AD52E50-5AD3-4F78-AD84-6783FB50D729}" type="presParOf" srcId="{35DD9AD4-648D-4584-B0E9-D14E2E929899}" destId="{1BED9951-6F91-4C02-8438-8F849C71BB01}" srcOrd="0" destOrd="0" presId="urn:microsoft.com/office/officeart/2005/8/layout/hierarchy1"/>
    <dgm:cxn modelId="{D6A0A25C-8E42-455C-BF98-3ED7961DD2BB}" type="presParOf" srcId="{35DD9AD4-648D-4584-B0E9-D14E2E929899}" destId="{9C46E560-C7C3-4184-89D3-9B99CE952C24}" srcOrd="1" destOrd="0" presId="urn:microsoft.com/office/officeart/2005/8/layout/hierarchy1"/>
    <dgm:cxn modelId="{0362E6E8-6F1E-47A0-84FA-7D3A2219C64E}" type="presParOf" srcId="{F63972DC-EE9B-4F60-83D9-BC3786867FC4}" destId="{D87A2F6D-A2FB-479E-AB80-484005CCF236}" srcOrd="1" destOrd="0" presId="urn:microsoft.com/office/officeart/2005/8/layout/hierarchy1"/>
    <dgm:cxn modelId="{CD8893BC-601E-4CD7-8F89-53C687DBE729}" type="presParOf" srcId="{1BEE017F-3885-47B5-9A07-EE54343B1D14}" destId="{BB6DEEA2-D1C5-47A7-BC1D-B8F2DF3E17AE}" srcOrd="2" destOrd="0" presId="urn:microsoft.com/office/officeart/2005/8/layout/hierarchy1"/>
    <dgm:cxn modelId="{390F097E-32C3-437B-824D-EC345F4218C4}" type="presParOf" srcId="{1BEE017F-3885-47B5-9A07-EE54343B1D14}" destId="{0DF76C22-3AE4-4307-8294-0396D35F1F67}" srcOrd="3" destOrd="0" presId="urn:microsoft.com/office/officeart/2005/8/layout/hierarchy1"/>
    <dgm:cxn modelId="{72A22808-33E5-4BAB-8366-17FCC5F3A8D5}" type="presParOf" srcId="{0DF76C22-3AE4-4307-8294-0396D35F1F67}" destId="{36380C82-F57A-433A-9331-71B2BEF9E204}" srcOrd="0" destOrd="0" presId="urn:microsoft.com/office/officeart/2005/8/layout/hierarchy1"/>
    <dgm:cxn modelId="{F91577A8-62FF-4CB2-8A62-08ECF1FC328C}" type="presParOf" srcId="{36380C82-F57A-433A-9331-71B2BEF9E204}" destId="{9829C5AB-5B48-4E3D-A0E6-17810F70EB8D}" srcOrd="0" destOrd="0" presId="urn:microsoft.com/office/officeart/2005/8/layout/hierarchy1"/>
    <dgm:cxn modelId="{3416A6B9-6A00-4DA6-AAF8-1793CDFF2104}" type="presParOf" srcId="{36380C82-F57A-433A-9331-71B2BEF9E204}" destId="{B98C4D5F-74E0-49C3-B143-55378878ACDF}" srcOrd="1" destOrd="0" presId="urn:microsoft.com/office/officeart/2005/8/layout/hierarchy1"/>
    <dgm:cxn modelId="{A9D9FE90-1B49-4E34-B055-4F463E151D40}" type="presParOf" srcId="{0DF76C22-3AE4-4307-8294-0396D35F1F67}" destId="{B375A42E-903D-4824-846E-1275BBA6BFE0}" srcOrd="1" destOrd="0" presId="urn:microsoft.com/office/officeart/2005/8/layout/hierarchy1"/>
    <dgm:cxn modelId="{21CB0CB9-96DD-4CF7-9662-14F22A96C513}" type="presParOf" srcId="{1BEE017F-3885-47B5-9A07-EE54343B1D14}" destId="{1113317F-41C1-410D-8353-9F92F57325E4}" srcOrd="4" destOrd="0" presId="urn:microsoft.com/office/officeart/2005/8/layout/hierarchy1"/>
    <dgm:cxn modelId="{16AE6E7D-3460-45B8-BB2A-488E5F7A1D82}" type="presParOf" srcId="{1BEE017F-3885-47B5-9A07-EE54343B1D14}" destId="{8BE93344-6B2D-4CF1-A87C-E6E839A303D7}" srcOrd="5" destOrd="0" presId="urn:microsoft.com/office/officeart/2005/8/layout/hierarchy1"/>
    <dgm:cxn modelId="{04569E0D-1AC6-496F-84DA-9B70C4048E3E}" type="presParOf" srcId="{8BE93344-6B2D-4CF1-A87C-E6E839A303D7}" destId="{53341817-AC50-4AE3-BE5B-87B01C3E8F05}" srcOrd="0" destOrd="0" presId="urn:microsoft.com/office/officeart/2005/8/layout/hierarchy1"/>
    <dgm:cxn modelId="{99549C30-0D0C-4FC2-AF65-E3ACD071988C}" type="presParOf" srcId="{53341817-AC50-4AE3-BE5B-87B01C3E8F05}" destId="{8A83E67F-D5E9-453D-A821-9ECCBB89549C}" srcOrd="0" destOrd="0" presId="urn:microsoft.com/office/officeart/2005/8/layout/hierarchy1"/>
    <dgm:cxn modelId="{0C51CFC4-D3C4-4415-8855-E88ED55EB8BF}" type="presParOf" srcId="{53341817-AC50-4AE3-BE5B-87B01C3E8F05}" destId="{FF6BF7FA-E9B3-48F6-85BB-8CD109E69227}" srcOrd="1" destOrd="0" presId="urn:microsoft.com/office/officeart/2005/8/layout/hierarchy1"/>
    <dgm:cxn modelId="{9CB06B0A-FEBF-48E8-AA10-934C33AC3FFE}" type="presParOf" srcId="{8BE93344-6B2D-4CF1-A87C-E6E839A303D7}" destId="{D86C6279-65D2-4A4C-939D-F4832D7F0E5D}" srcOrd="1" destOrd="0" presId="urn:microsoft.com/office/officeart/2005/8/layout/hierarchy1"/>
    <dgm:cxn modelId="{A7B40908-FED4-4177-99BD-829F8690B171}" type="presParOf" srcId="{80F9FE7F-926B-4003-AF32-9773F0C73116}" destId="{AB286C11-D986-4904-9C3A-89B517F7CDF0}" srcOrd="2" destOrd="0" presId="urn:microsoft.com/office/officeart/2005/8/layout/hierarchy1"/>
    <dgm:cxn modelId="{775EA502-4F49-4EF0-845B-D023D7F43FF4}" type="presParOf" srcId="{80F9FE7F-926B-4003-AF32-9773F0C73116}" destId="{A69AFF72-225B-4ACD-AB86-427FBAF7ABC2}" srcOrd="3" destOrd="0" presId="urn:microsoft.com/office/officeart/2005/8/layout/hierarchy1"/>
    <dgm:cxn modelId="{26CF1E96-2E40-4D2C-8E04-2C7A5578A2B4}" type="presParOf" srcId="{A69AFF72-225B-4ACD-AB86-427FBAF7ABC2}" destId="{862BD582-6FED-4806-BFB9-2CCF3A43AD92}" srcOrd="0" destOrd="0" presId="urn:microsoft.com/office/officeart/2005/8/layout/hierarchy1"/>
    <dgm:cxn modelId="{D33476C7-1962-4865-BA39-A6E5C49CB74A}" type="presParOf" srcId="{862BD582-6FED-4806-BFB9-2CCF3A43AD92}" destId="{7E2757D5-E90C-422A-BA42-A1A5EB6CF5CB}" srcOrd="0" destOrd="0" presId="urn:microsoft.com/office/officeart/2005/8/layout/hierarchy1"/>
    <dgm:cxn modelId="{87A96C19-0514-4B55-8ADD-2A0FD4D26D30}" type="presParOf" srcId="{862BD582-6FED-4806-BFB9-2CCF3A43AD92}" destId="{6724FAAE-B73D-4292-84C8-C17DB79442EB}" srcOrd="1" destOrd="0" presId="urn:microsoft.com/office/officeart/2005/8/layout/hierarchy1"/>
    <dgm:cxn modelId="{C32E83D7-889B-43F7-A212-D513E76F6971}" type="presParOf" srcId="{A69AFF72-225B-4ACD-AB86-427FBAF7ABC2}" destId="{65478C5D-461B-4583-902A-D3757BF71E34}" srcOrd="1" destOrd="0" presId="urn:microsoft.com/office/officeart/2005/8/layout/hierarchy1"/>
    <dgm:cxn modelId="{0FE4FEB3-6EAD-4795-934C-F57C27C184B2}" type="presParOf" srcId="{65478C5D-461B-4583-902A-D3757BF71E34}" destId="{B0059C28-6CEA-4945-AA31-54DBDD33F215}" srcOrd="0" destOrd="0" presId="urn:microsoft.com/office/officeart/2005/8/layout/hierarchy1"/>
    <dgm:cxn modelId="{3F4A9423-05AB-4DAD-B443-4EF9A6C415D7}" type="presParOf" srcId="{65478C5D-461B-4583-902A-D3757BF71E34}" destId="{5C96D3C2-E56C-44ED-B78C-B44CFAC7E248}" srcOrd="1" destOrd="0" presId="urn:microsoft.com/office/officeart/2005/8/layout/hierarchy1"/>
    <dgm:cxn modelId="{954A6E27-9742-45F0-879C-E5E921CC0C03}" type="presParOf" srcId="{5C96D3C2-E56C-44ED-B78C-B44CFAC7E248}" destId="{CC1CF6FD-80AC-42B3-B3FF-970C546520B6}" srcOrd="0" destOrd="0" presId="urn:microsoft.com/office/officeart/2005/8/layout/hierarchy1"/>
    <dgm:cxn modelId="{50CC7F78-A28E-4AFF-8DA1-A2A510608354}" type="presParOf" srcId="{CC1CF6FD-80AC-42B3-B3FF-970C546520B6}" destId="{56A9C3F0-31E0-4B80-828C-0CFF6FC75366}" srcOrd="0" destOrd="0" presId="urn:microsoft.com/office/officeart/2005/8/layout/hierarchy1"/>
    <dgm:cxn modelId="{37B3CBB8-88AB-497B-9401-3534EA7C2B50}" type="presParOf" srcId="{CC1CF6FD-80AC-42B3-B3FF-970C546520B6}" destId="{B2A757F7-34E9-4CE8-A491-773865D6840B}" srcOrd="1" destOrd="0" presId="urn:microsoft.com/office/officeart/2005/8/layout/hierarchy1"/>
    <dgm:cxn modelId="{154B9561-54F3-4B3C-B981-F32308615569}" type="presParOf" srcId="{5C96D3C2-E56C-44ED-B78C-B44CFAC7E248}" destId="{9AAEAF20-DB88-4ECF-BD91-6B1E0C334C95}" srcOrd="1" destOrd="0" presId="urn:microsoft.com/office/officeart/2005/8/layout/hierarchy1"/>
    <dgm:cxn modelId="{21AACED1-DDFA-499E-A73E-4579592824C0}" type="presParOf" srcId="{65478C5D-461B-4583-902A-D3757BF71E34}" destId="{FCCB73AB-DC93-45AA-85CA-B71AFA28A85B}" srcOrd="2" destOrd="0" presId="urn:microsoft.com/office/officeart/2005/8/layout/hierarchy1"/>
    <dgm:cxn modelId="{2F9CA3C9-59AF-43BD-8C3A-9ABE7B5CBCE4}" type="presParOf" srcId="{65478C5D-461B-4583-902A-D3757BF71E34}" destId="{3D54D8EB-E1FC-44AF-B688-E5AFA582C2E6}" srcOrd="3" destOrd="0" presId="urn:microsoft.com/office/officeart/2005/8/layout/hierarchy1"/>
    <dgm:cxn modelId="{2866D2F0-8F41-420C-B7C2-153897DEF892}" type="presParOf" srcId="{3D54D8EB-E1FC-44AF-B688-E5AFA582C2E6}" destId="{63A87661-2E16-4301-B676-0023D08E29BF}" srcOrd="0" destOrd="0" presId="urn:microsoft.com/office/officeart/2005/8/layout/hierarchy1"/>
    <dgm:cxn modelId="{705100B4-1079-47FD-B1BD-974B255A8CB4}" type="presParOf" srcId="{63A87661-2E16-4301-B676-0023D08E29BF}" destId="{E3251E0E-2F4B-4E46-9F08-7F965B668021}" srcOrd="0" destOrd="0" presId="urn:microsoft.com/office/officeart/2005/8/layout/hierarchy1"/>
    <dgm:cxn modelId="{E72AA5CB-35AD-45ED-A946-DBAC13718C66}" type="presParOf" srcId="{63A87661-2E16-4301-B676-0023D08E29BF}" destId="{1E15A66D-2E47-474E-81C6-315B4FB66247}" srcOrd="1" destOrd="0" presId="urn:microsoft.com/office/officeart/2005/8/layout/hierarchy1"/>
    <dgm:cxn modelId="{429B060B-E3C9-47E7-BB13-5D92341E14B7}" type="presParOf" srcId="{3D54D8EB-E1FC-44AF-B688-E5AFA582C2E6}" destId="{B82E0D85-C5E9-479F-B501-E94103E3BC0A}" srcOrd="1" destOrd="0" presId="urn:microsoft.com/office/officeart/2005/8/layout/hierarchy1"/>
    <dgm:cxn modelId="{33135F45-C5D9-4F6A-8D79-070DCC5032E6}" type="presParOf" srcId="{65478C5D-461B-4583-902A-D3757BF71E34}" destId="{535F3F55-B869-4BA1-8934-D7CF70E00B4C}" srcOrd="4" destOrd="0" presId="urn:microsoft.com/office/officeart/2005/8/layout/hierarchy1"/>
    <dgm:cxn modelId="{0B431C09-93BC-4E7E-91A4-BB7E891EE74F}" type="presParOf" srcId="{65478C5D-461B-4583-902A-D3757BF71E34}" destId="{255D101F-2B6F-402D-A454-38AD4DD6DEFB}" srcOrd="5" destOrd="0" presId="urn:microsoft.com/office/officeart/2005/8/layout/hierarchy1"/>
    <dgm:cxn modelId="{049A66A1-5788-4E10-B56F-F42BD07E5AC2}" type="presParOf" srcId="{255D101F-2B6F-402D-A454-38AD4DD6DEFB}" destId="{21F4C018-D1D8-43BB-9908-C9808D57B7E4}" srcOrd="0" destOrd="0" presId="urn:microsoft.com/office/officeart/2005/8/layout/hierarchy1"/>
    <dgm:cxn modelId="{FF246C89-9E40-486C-BD57-9465783572C3}" type="presParOf" srcId="{21F4C018-D1D8-43BB-9908-C9808D57B7E4}" destId="{836F51AF-DBA3-4709-97AA-F114909BD926}" srcOrd="0" destOrd="0" presId="urn:microsoft.com/office/officeart/2005/8/layout/hierarchy1"/>
    <dgm:cxn modelId="{7D704870-7EBE-456A-84F3-C0A6D570AFDE}" type="presParOf" srcId="{21F4C018-D1D8-43BB-9908-C9808D57B7E4}" destId="{3953BF2F-27FF-40BF-AEA2-2D7DE1F5E3E8}" srcOrd="1" destOrd="0" presId="urn:microsoft.com/office/officeart/2005/8/layout/hierarchy1"/>
    <dgm:cxn modelId="{089932AE-9675-40DB-87F4-C0D4BC59CFC3}" type="presParOf" srcId="{255D101F-2B6F-402D-A454-38AD4DD6DEFB}" destId="{B7E8AC14-5CD1-4FD7-8672-3127BB1382EE}" srcOrd="1" destOrd="0" presId="urn:microsoft.com/office/officeart/2005/8/layout/hierarchy1"/>
    <dgm:cxn modelId="{9D63DB19-BECD-4545-9BCF-1034036015D8}" type="presParOf" srcId="{65478C5D-461B-4583-902A-D3757BF71E34}" destId="{FC375226-668B-4BFC-B686-CC97E7752256}" srcOrd="6" destOrd="0" presId="urn:microsoft.com/office/officeart/2005/8/layout/hierarchy1"/>
    <dgm:cxn modelId="{89FDBD10-1064-41AE-A337-DC3C4BDC221F}" type="presParOf" srcId="{65478C5D-461B-4583-902A-D3757BF71E34}" destId="{352BC98E-7306-41A3-A931-6CB2A32EC886}" srcOrd="7" destOrd="0" presId="urn:microsoft.com/office/officeart/2005/8/layout/hierarchy1"/>
    <dgm:cxn modelId="{6D08105A-B59E-49AB-9FDD-83306FD69ED3}" type="presParOf" srcId="{352BC98E-7306-41A3-A931-6CB2A32EC886}" destId="{54740A49-6E6A-4F7C-8436-027F47626AA3}" srcOrd="0" destOrd="0" presId="urn:microsoft.com/office/officeart/2005/8/layout/hierarchy1"/>
    <dgm:cxn modelId="{D2B70A77-4F5E-4197-9487-8C8C6B05EE06}" type="presParOf" srcId="{54740A49-6E6A-4F7C-8436-027F47626AA3}" destId="{9072BBD1-EC57-4264-810F-56681E0052C1}" srcOrd="0" destOrd="0" presId="urn:microsoft.com/office/officeart/2005/8/layout/hierarchy1"/>
    <dgm:cxn modelId="{419FDEB4-CE6B-4C18-98A7-FC5A0D206EC4}" type="presParOf" srcId="{54740A49-6E6A-4F7C-8436-027F47626AA3}" destId="{E39DC0B0-DDE1-4A5A-8DBB-59F20D1501CF}" srcOrd="1" destOrd="0" presId="urn:microsoft.com/office/officeart/2005/8/layout/hierarchy1"/>
    <dgm:cxn modelId="{CA6D9CAC-3D73-4B61-8592-CAEC7416F170}" type="presParOf" srcId="{352BC98E-7306-41A3-A931-6CB2A32EC886}" destId="{3569F91F-7A23-4CE0-89FE-D8ACF6C5E17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375226-668B-4BFC-B686-CC97E7752256}">
      <dsp:nvSpPr>
        <dsp:cNvPr id="0" name=""/>
        <dsp:cNvSpPr/>
      </dsp:nvSpPr>
      <dsp:spPr>
        <a:xfrm>
          <a:off x="6493668" y="3498329"/>
          <a:ext cx="1981720" cy="3143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4236"/>
              </a:lnTo>
              <a:lnTo>
                <a:pt x="1981720" y="214236"/>
              </a:lnTo>
              <a:lnTo>
                <a:pt x="1981720" y="31437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5F3F55-B869-4BA1-8934-D7CF70E00B4C}">
      <dsp:nvSpPr>
        <dsp:cNvPr id="0" name=""/>
        <dsp:cNvSpPr/>
      </dsp:nvSpPr>
      <dsp:spPr>
        <a:xfrm>
          <a:off x="6493668" y="3498329"/>
          <a:ext cx="660573" cy="3143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4236"/>
              </a:lnTo>
              <a:lnTo>
                <a:pt x="660573" y="214236"/>
              </a:lnTo>
              <a:lnTo>
                <a:pt x="660573" y="31437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CB73AB-DC93-45AA-85CA-B71AFA28A85B}">
      <dsp:nvSpPr>
        <dsp:cNvPr id="0" name=""/>
        <dsp:cNvSpPr/>
      </dsp:nvSpPr>
      <dsp:spPr>
        <a:xfrm>
          <a:off x="5833095" y="3498329"/>
          <a:ext cx="660573" cy="314372"/>
        </a:xfrm>
        <a:custGeom>
          <a:avLst/>
          <a:gdLst/>
          <a:ahLst/>
          <a:cxnLst/>
          <a:rect l="0" t="0" r="0" b="0"/>
          <a:pathLst>
            <a:path>
              <a:moveTo>
                <a:pt x="660573" y="0"/>
              </a:moveTo>
              <a:lnTo>
                <a:pt x="660573" y="214236"/>
              </a:lnTo>
              <a:lnTo>
                <a:pt x="0" y="214236"/>
              </a:lnTo>
              <a:lnTo>
                <a:pt x="0" y="31437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059C28-6CEA-4945-AA31-54DBDD33F215}">
      <dsp:nvSpPr>
        <dsp:cNvPr id="0" name=""/>
        <dsp:cNvSpPr/>
      </dsp:nvSpPr>
      <dsp:spPr>
        <a:xfrm>
          <a:off x="4511947" y="3498329"/>
          <a:ext cx="1981720" cy="314372"/>
        </a:xfrm>
        <a:custGeom>
          <a:avLst/>
          <a:gdLst/>
          <a:ahLst/>
          <a:cxnLst/>
          <a:rect l="0" t="0" r="0" b="0"/>
          <a:pathLst>
            <a:path>
              <a:moveTo>
                <a:pt x="1981720" y="0"/>
              </a:moveTo>
              <a:lnTo>
                <a:pt x="1981720" y="214236"/>
              </a:lnTo>
              <a:lnTo>
                <a:pt x="0" y="214236"/>
              </a:lnTo>
              <a:lnTo>
                <a:pt x="0" y="31437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286C11-D986-4904-9C3A-89B517F7CDF0}">
      <dsp:nvSpPr>
        <dsp:cNvPr id="0" name=""/>
        <dsp:cNvSpPr/>
      </dsp:nvSpPr>
      <dsp:spPr>
        <a:xfrm>
          <a:off x="4181661" y="2497559"/>
          <a:ext cx="2312007" cy="3143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4236"/>
              </a:lnTo>
              <a:lnTo>
                <a:pt x="2312007" y="214236"/>
              </a:lnTo>
              <a:lnTo>
                <a:pt x="2312007" y="31437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13317F-41C1-410D-8353-9F92F57325E4}">
      <dsp:nvSpPr>
        <dsp:cNvPr id="0" name=""/>
        <dsp:cNvSpPr/>
      </dsp:nvSpPr>
      <dsp:spPr>
        <a:xfrm>
          <a:off x="1869653" y="3498329"/>
          <a:ext cx="1321147" cy="3143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4236"/>
              </a:lnTo>
              <a:lnTo>
                <a:pt x="1321147" y="214236"/>
              </a:lnTo>
              <a:lnTo>
                <a:pt x="1321147" y="31437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6DEEA2-D1C5-47A7-BC1D-B8F2DF3E17AE}">
      <dsp:nvSpPr>
        <dsp:cNvPr id="0" name=""/>
        <dsp:cNvSpPr/>
      </dsp:nvSpPr>
      <dsp:spPr>
        <a:xfrm>
          <a:off x="1823933" y="3498329"/>
          <a:ext cx="91440" cy="31437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437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0E8EE4-278A-4A90-9C8B-1B8FDF737CF1}">
      <dsp:nvSpPr>
        <dsp:cNvPr id="0" name=""/>
        <dsp:cNvSpPr/>
      </dsp:nvSpPr>
      <dsp:spPr>
        <a:xfrm>
          <a:off x="548506" y="3498329"/>
          <a:ext cx="1321147" cy="314372"/>
        </a:xfrm>
        <a:custGeom>
          <a:avLst/>
          <a:gdLst/>
          <a:ahLst/>
          <a:cxnLst/>
          <a:rect l="0" t="0" r="0" b="0"/>
          <a:pathLst>
            <a:path>
              <a:moveTo>
                <a:pt x="1321147" y="0"/>
              </a:moveTo>
              <a:lnTo>
                <a:pt x="1321147" y="214236"/>
              </a:lnTo>
              <a:lnTo>
                <a:pt x="0" y="214236"/>
              </a:lnTo>
              <a:lnTo>
                <a:pt x="0" y="31437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EBC07F-8D50-4825-862C-3BCC436278CE}">
      <dsp:nvSpPr>
        <dsp:cNvPr id="0" name=""/>
        <dsp:cNvSpPr/>
      </dsp:nvSpPr>
      <dsp:spPr>
        <a:xfrm>
          <a:off x="1869653" y="2497559"/>
          <a:ext cx="2312007" cy="314372"/>
        </a:xfrm>
        <a:custGeom>
          <a:avLst/>
          <a:gdLst/>
          <a:ahLst/>
          <a:cxnLst/>
          <a:rect l="0" t="0" r="0" b="0"/>
          <a:pathLst>
            <a:path>
              <a:moveTo>
                <a:pt x="2312007" y="0"/>
              </a:moveTo>
              <a:lnTo>
                <a:pt x="2312007" y="214236"/>
              </a:lnTo>
              <a:lnTo>
                <a:pt x="0" y="214236"/>
              </a:lnTo>
              <a:lnTo>
                <a:pt x="0" y="31437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40D8B9-4938-4CC2-AC09-92878AD7C9D7}">
      <dsp:nvSpPr>
        <dsp:cNvPr id="0" name=""/>
        <dsp:cNvSpPr/>
      </dsp:nvSpPr>
      <dsp:spPr>
        <a:xfrm>
          <a:off x="3641191" y="1811163"/>
          <a:ext cx="1080938" cy="6863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6618056-D199-4C16-8B83-B7D661B110D3}">
      <dsp:nvSpPr>
        <dsp:cNvPr id="0" name=""/>
        <dsp:cNvSpPr/>
      </dsp:nvSpPr>
      <dsp:spPr>
        <a:xfrm>
          <a:off x="3761295" y="1925262"/>
          <a:ext cx="1080938" cy="6863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smtClean="0"/>
            <a:t>Creation of a record using XML files</a:t>
          </a:r>
          <a:endParaRPr lang="en-GB" sz="1200" kern="1200"/>
        </a:p>
      </dsp:txBody>
      <dsp:txXfrm>
        <a:off x="3781399" y="1945366"/>
        <a:ext cx="1040730" cy="646188"/>
      </dsp:txXfrm>
    </dsp:sp>
    <dsp:sp modelId="{3E7A1A11-BF7D-49EB-9D51-4EC5D414F3B9}">
      <dsp:nvSpPr>
        <dsp:cNvPr id="0" name=""/>
        <dsp:cNvSpPr/>
      </dsp:nvSpPr>
      <dsp:spPr>
        <a:xfrm>
          <a:off x="1329183" y="2811932"/>
          <a:ext cx="1080938" cy="686396"/>
        </a:xfrm>
        <a:prstGeom prst="roundRect">
          <a:avLst>
            <a:gd name="adj" fmla="val 10000"/>
          </a:avLst>
        </a:prstGeom>
        <a:solidFill>
          <a:schemeClr val="tx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4154E39-01F2-4001-AB11-CB4ECFF313B8}">
      <dsp:nvSpPr>
        <dsp:cNvPr id="0" name=""/>
        <dsp:cNvSpPr/>
      </dsp:nvSpPr>
      <dsp:spPr>
        <a:xfrm>
          <a:off x="1449288" y="2926032"/>
          <a:ext cx="1080938" cy="6863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smtClean="0"/>
            <a:t>XML containg Content + metadata</a:t>
          </a:r>
          <a:endParaRPr lang="en-GB" sz="1200" kern="1200"/>
        </a:p>
      </dsp:txBody>
      <dsp:txXfrm>
        <a:off x="1469392" y="2946136"/>
        <a:ext cx="1040730" cy="646188"/>
      </dsp:txXfrm>
    </dsp:sp>
    <dsp:sp modelId="{1BED9951-6F91-4C02-8438-8F849C71BB01}">
      <dsp:nvSpPr>
        <dsp:cNvPr id="0" name=""/>
        <dsp:cNvSpPr/>
      </dsp:nvSpPr>
      <dsp:spPr>
        <a:xfrm>
          <a:off x="8036" y="3812702"/>
          <a:ext cx="1080938" cy="1008096"/>
        </a:xfrm>
        <a:prstGeom prst="roundRect">
          <a:avLst>
            <a:gd name="adj" fmla="val 10000"/>
          </a:avLst>
        </a:prstGeom>
        <a:solidFill>
          <a:schemeClr val="tx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C46E560-C7C3-4184-89D3-9B99CE952C24}">
      <dsp:nvSpPr>
        <dsp:cNvPr id="0" name=""/>
        <dsp:cNvSpPr/>
      </dsp:nvSpPr>
      <dsp:spPr>
        <a:xfrm>
          <a:off x="128141" y="3926801"/>
          <a:ext cx="1080938" cy="10080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smtClean="0"/>
            <a:t>Multilingual Summaries</a:t>
          </a:r>
        </a:p>
      </dsp:txBody>
      <dsp:txXfrm>
        <a:off x="157667" y="3956327"/>
        <a:ext cx="1021886" cy="949044"/>
      </dsp:txXfrm>
    </dsp:sp>
    <dsp:sp modelId="{9829C5AB-5B48-4E3D-A0E6-17810F70EB8D}">
      <dsp:nvSpPr>
        <dsp:cNvPr id="0" name=""/>
        <dsp:cNvSpPr/>
      </dsp:nvSpPr>
      <dsp:spPr>
        <a:xfrm>
          <a:off x="1329183" y="3812702"/>
          <a:ext cx="1080938" cy="1075411"/>
        </a:xfrm>
        <a:prstGeom prst="roundRect">
          <a:avLst>
            <a:gd name="adj" fmla="val 10000"/>
          </a:avLst>
        </a:prstGeom>
        <a:solidFill>
          <a:schemeClr val="tx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98C4D5F-74E0-49C3-B143-55378878ACDF}">
      <dsp:nvSpPr>
        <dsp:cNvPr id="0" name=""/>
        <dsp:cNvSpPr/>
      </dsp:nvSpPr>
      <dsp:spPr>
        <a:xfrm>
          <a:off x="1449288" y="3926801"/>
          <a:ext cx="1080938" cy="10754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smtClean="0"/>
            <a:t>Observer Articles</a:t>
          </a:r>
          <a:endParaRPr lang="fr-FR" sz="1200" kern="1200" smtClean="0"/>
        </a:p>
      </dsp:txBody>
      <dsp:txXfrm>
        <a:off x="1480786" y="3958299"/>
        <a:ext cx="1017942" cy="1012415"/>
      </dsp:txXfrm>
    </dsp:sp>
    <dsp:sp modelId="{8A83E67F-D5E9-453D-A821-9ECCBB89549C}">
      <dsp:nvSpPr>
        <dsp:cNvPr id="0" name=""/>
        <dsp:cNvSpPr/>
      </dsp:nvSpPr>
      <dsp:spPr>
        <a:xfrm>
          <a:off x="2650331" y="3812702"/>
          <a:ext cx="1080938" cy="1041757"/>
        </a:xfrm>
        <a:prstGeom prst="roundRect">
          <a:avLst>
            <a:gd name="adj" fmla="val 10000"/>
          </a:avLst>
        </a:prstGeom>
        <a:solidFill>
          <a:schemeClr val="tx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F6BF7FA-E9B3-48F6-85BB-8CD109E69227}">
      <dsp:nvSpPr>
        <dsp:cNvPr id="0" name=""/>
        <dsp:cNvSpPr/>
      </dsp:nvSpPr>
      <dsp:spPr>
        <a:xfrm>
          <a:off x="2770435" y="3926801"/>
          <a:ext cx="1080938" cy="10417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fr-FR" sz="1200" kern="1200" smtClean="0"/>
            <a:t>Indicators and Indicator Groups</a:t>
          </a:r>
          <a:endParaRPr lang="fr-FR" sz="1200" kern="1200" smtClean="0"/>
        </a:p>
      </dsp:txBody>
      <dsp:txXfrm>
        <a:off x="2800947" y="3957313"/>
        <a:ext cx="1019914" cy="980733"/>
      </dsp:txXfrm>
    </dsp:sp>
    <dsp:sp modelId="{7E2757D5-E90C-422A-BA42-A1A5EB6CF5CB}">
      <dsp:nvSpPr>
        <dsp:cNvPr id="0" name=""/>
        <dsp:cNvSpPr/>
      </dsp:nvSpPr>
      <dsp:spPr>
        <a:xfrm>
          <a:off x="5953199" y="2811932"/>
          <a:ext cx="1080938" cy="686396"/>
        </a:xfrm>
        <a:prstGeom prst="roundRect">
          <a:avLst>
            <a:gd name="adj" fmla="val 10000"/>
          </a:avLst>
        </a:prstGeom>
        <a:solidFill>
          <a:schemeClr val="accent5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724FAAE-B73D-4292-84C8-C17DB79442EB}">
      <dsp:nvSpPr>
        <dsp:cNvPr id="0" name=""/>
        <dsp:cNvSpPr/>
      </dsp:nvSpPr>
      <dsp:spPr>
        <a:xfrm>
          <a:off x="6073303" y="2926032"/>
          <a:ext cx="1080938" cy="6863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smtClean="0"/>
            <a:t>XML containing metadata only</a:t>
          </a:r>
          <a:endParaRPr lang="en-GB" sz="1200" kern="1200"/>
        </a:p>
      </dsp:txBody>
      <dsp:txXfrm>
        <a:off x="6093407" y="2946136"/>
        <a:ext cx="1040730" cy="646188"/>
      </dsp:txXfrm>
    </dsp:sp>
    <dsp:sp modelId="{56A9C3F0-31E0-4B80-828C-0CFF6FC75366}">
      <dsp:nvSpPr>
        <dsp:cNvPr id="0" name=""/>
        <dsp:cNvSpPr/>
      </dsp:nvSpPr>
      <dsp:spPr>
        <a:xfrm>
          <a:off x="3971478" y="3812702"/>
          <a:ext cx="1080938" cy="1008089"/>
        </a:xfrm>
        <a:prstGeom prst="roundRect">
          <a:avLst>
            <a:gd name="adj" fmla="val 10000"/>
          </a:avLst>
        </a:prstGeom>
        <a:solidFill>
          <a:schemeClr val="accent5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2A757F7-34E9-4CE8-A491-773865D6840B}">
      <dsp:nvSpPr>
        <dsp:cNvPr id="0" name=""/>
        <dsp:cNvSpPr/>
      </dsp:nvSpPr>
      <dsp:spPr>
        <a:xfrm>
          <a:off x="4091582" y="3926801"/>
          <a:ext cx="1080938" cy="10080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smtClean="0"/>
            <a:t>Books Series, Periodicals, Journals and Working Paper Series</a:t>
          </a:r>
          <a:endParaRPr lang="en-GB" sz="1200" kern="1200"/>
        </a:p>
      </dsp:txBody>
      <dsp:txXfrm>
        <a:off x="4121108" y="3956327"/>
        <a:ext cx="1021886" cy="949037"/>
      </dsp:txXfrm>
    </dsp:sp>
    <dsp:sp modelId="{E3251E0E-2F4B-4E46-9F08-7F965B668021}">
      <dsp:nvSpPr>
        <dsp:cNvPr id="0" name=""/>
        <dsp:cNvSpPr/>
      </dsp:nvSpPr>
      <dsp:spPr>
        <a:xfrm>
          <a:off x="5292625" y="3812702"/>
          <a:ext cx="1080938" cy="1008096"/>
        </a:xfrm>
        <a:prstGeom prst="roundRect">
          <a:avLst>
            <a:gd name="adj" fmla="val 10000"/>
          </a:avLst>
        </a:prstGeom>
        <a:solidFill>
          <a:schemeClr val="accent5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E15A66D-2E47-474E-81C6-315B4FB66247}">
      <dsp:nvSpPr>
        <dsp:cNvPr id="0" name=""/>
        <dsp:cNvSpPr/>
      </dsp:nvSpPr>
      <dsp:spPr>
        <a:xfrm>
          <a:off x="5412730" y="3926801"/>
          <a:ext cx="1080938" cy="10080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smtClean="0"/>
            <a:t>Books with chapters</a:t>
          </a:r>
          <a:endParaRPr lang="en-GB" sz="1200" kern="1200"/>
        </a:p>
      </dsp:txBody>
      <dsp:txXfrm>
        <a:off x="5442256" y="3956327"/>
        <a:ext cx="1021886" cy="949044"/>
      </dsp:txXfrm>
    </dsp:sp>
    <dsp:sp modelId="{836F51AF-DBA3-4709-97AA-F114909BD926}">
      <dsp:nvSpPr>
        <dsp:cNvPr id="0" name=""/>
        <dsp:cNvSpPr/>
      </dsp:nvSpPr>
      <dsp:spPr>
        <a:xfrm>
          <a:off x="6613773" y="3812702"/>
          <a:ext cx="1080938" cy="1008096"/>
        </a:xfrm>
        <a:prstGeom prst="roundRect">
          <a:avLst>
            <a:gd name="adj" fmla="val 10000"/>
          </a:avLst>
        </a:prstGeom>
        <a:solidFill>
          <a:schemeClr val="accent5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953BF2F-27FF-40BF-AEA2-2D7DE1F5E3E8}">
      <dsp:nvSpPr>
        <dsp:cNvPr id="0" name=""/>
        <dsp:cNvSpPr/>
      </dsp:nvSpPr>
      <dsp:spPr>
        <a:xfrm>
          <a:off x="6733877" y="3926801"/>
          <a:ext cx="1080938" cy="10080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smtClean="0"/>
            <a:t>Issues with articles</a:t>
          </a:r>
          <a:endParaRPr lang="en-GB" sz="1200" kern="1200"/>
        </a:p>
      </dsp:txBody>
      <dsp:txXfrm>
        <a:off x="6763403" y="3956327"/>
        <a:ext cx="1021886" cy="949044"/>
      </dsp:txXfrm>
    </dsp:sp>
    <dsp:sp modelId="{9072BBD1-EC57-4264-810F-56681E0052C1}">
      <dsp:nvSpPr>
        <dsp:cNvPr id="0" name=""/>
        <dsp:cNvSpPr/>
      </dsp:nvSpPr>
      <dsp:spPr>
        <a:xfrm>
          <a:off x="7934920" y="3812702"/>
          <a:ext cx="1080938" cy="1008096"/>
        </a:xfrm>
        <a:prstGeom prst="roundRect">
          <a:avLst>
            <a:gd name="adj" fmla="val 10000"/>
          </a:avLst>
        </a:prstGeom>
        <a:solidFill>
          <a:schemeClr val="accent5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39DC0B0-DDE1-4A5A-8DBB-59F20D1501CF}">
      <dsp:nvSpPr>
        <dsp:cNvPr id="0" name=""/>
        <dsp:cNvSpPr/>
      </dsp:nvSpPr>
      <dsp:spPr>
        <a:xfrm>
          <a:off x="8055024" y="3926801"/>
          <a:ext cx="1080938" cy="10080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smtClean="0"/>
            <a:t>Databases with Datasets and Dataset Groups</a:t>
          </a:r>
          <a:endParaRPr lang="en-GB" sz="1200" kern="1200"/>
        </a:p>
      </dsp:txBody>
      <dsp:txXfrm>
        <a:off x="8084550" y="3956327"/>
        <a:ext cx="1021886" cy="9490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D52E7-2242-424D-9A43-1BD7CC2EB799}" type="datetimeFigureOut">
              <a:rPr lang="en-GB" smtClean="0"/>
              <a:t>17/11/2016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9FBBB-63A3-4017-BA6B-B7911CBF7E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0991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D52E7-2242-424D-9A43-1BD7CC2EB799}" type="datetimeFigureOut">
              <a:rPr lang="en-GB" smtClean="0"/>
              <a:t>17/11/2016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9FBBB-63A3-4017-BA6B-B7911CBF7E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2259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D52E7-2242-424D-9A43-1BD7CC2EB799}" type="datetimeFigureOut">
              <a:rPr lang="en-GB" smtClean="0"/>
              <a:t>17/11/2016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9FBBB-63A3-4017-BA6B-B7911CBF7E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7532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D52E7-2242-424D-9A43-1BD7CC2EB799}" type="datetimeFigureOut">
              <a:rPr lang="en-GB" smtClean="0"/>
              <a:t>17/11/2016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9FBBB-63A3-4017-BA6B-B7911CBF7E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0214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D52E7-2242-424D-9A43-1BD7CC2EB799}" type="datetimeFigureOut">
              <a:rPr lang="en-GB" smtClean="0"/>
              <a:t>17/11/2016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9FBBB-63A3-4017-BA6B-B7911CBF7E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7942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D52E7-2242-424D-9A43-1BD7CC2EB799}" type="datetimeFigureOut">
              <a:rPr lang="en-GB" smtClean="0"/>
              <a:t>17/11/2016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9FBBB-63A3-4017-BA6B-B7911CBF7E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2797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D52E7-2242-424D-9A43-1BD7CC2EB799}" type="datetimeFigureOut">
              <a:rPr lang="en-GB" smtClean="0"/>
              <a:t>17/11/2016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9FBBB-63A3-4017-BA6B-B7911CBF7E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3856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D52E7-2242-424D-9A43-1BD7CC2EB799}" type="datetimeFigureOut">
              <a:rPr lang="en-GB" smtClean="0"/>
              <a:t>17/11/2016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9FBBB-63A3-4017-BA6B-B7911CBF7E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9969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D52E7-2242-424D-9A43-1BD7CC2EB799}" type="datetimeFigureOut">
              <a:rPr lang="en-GB" smtClean="0"/>
              <a:t>17/11/2016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9FBBB-63A3-4017-BA6B-B7911CBF7E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4977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D52E7-2242-424D-9A43-1BD7CC2EB799}" type="datetimeFigureOut">
              <a:rPr lang="en-GB" smtClean="0"/>
              <a:t>17/11/2016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9FBBB-63A3-4017-BA6B-B7911CBF7E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2652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D52E7-2242-424D-9A43-1BD7CC2EB799}" type="datetimeFigureOut">
              <a:rPr lang="en-GB" smtClean="0"/>
              <a:t>17/11/2016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9FBBB-63A3-4017-BA6B-B7911CBF7E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2038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0D52E7-2242-424D-9A43-1BD7CC2EB799}" type="datetimeFigureOut">
              <a:rPr lang="en-GB" smtClean="0"/>
              <a:t>17/11/2016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9FBBB-63A3-4017-BA6B-B7911CBF7E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698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753756904"/>
              </p:ext>
            </p:extLst>
          </p:nvPr>
        </p:nvGraphicFramePr>
        <p:xfrm>
          <a:off x="0" y="44624"/>
          <a:ext cx="9144000" cy="68133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ounded Rectangle 4"/>
          <p:cNvSpPr/>
          <p:nvPr/>
        </p:nvSpPr>
        <p:spPr>
          <a:xfrm rot="5400000">
            <a:off x="6332140" y="2668860"/>
            <a:ext cx="432048" cy="512068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1400" smtClean="0"/>
              <a:t>Loading.XSD</a:t>
            </a:r>
            <a:endParaRPr lang="en-GB" sz="1400"/>
          </a:p>
        </p:txBody>
      </p:sp>
      <p:sp>
        <p:nvSpPr>
          <p:cNvPr id="8" name="Rounded Rectangle 7"/>
          <p:cNvSpPr/>
          <p:nvPr/>
        </p:nvSpPr>
        <p:spPr>
          <a:xfrm rot="5400000">
            <a:off x="1064146" y="3949030"/>
            <a:ext cx="432048" cy="2560340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1400" smtClean="0"/>
              <a:t>Narrdoc.XSD</a:t>
            </a:r>
            <a:endParaRPr lang="en-GB" sz="1400"/>
          </a:p>
        </p:txBody>
      </p:sp>
      <p:sp>
        <p:nvSpPr>
          <p:cNvPr id="9" name="Rounded Rectangle 8"/>
          <p:cNvSpPr/>
          <p:nvPr/>
        </p:nvSpPr>
        <p:spPr>
          <a:xfrm rot="5400000">
            <a:off x="3059832" y="4581131"/>
            <a:ext cx="432047" cy="1296144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1400" smtClean="0"/>
              <a:t>Composite</a:t>
            </a:r>
          </a:p>
          <a:p>
            <a:pPr algn="ctr"/>
            <a:r>
              <a:rPr lang="fr-FR" sz="1400" smtClean="0"/>
              <a:t>Object.xsd</a:t>
            </a:r>
            <a:endParaRPr lang="en-GB" sz="1400"/>
          </a:p>
        </p:txBody>
      </p:sp>
    </p:spTree>
    <p:extLst>
      <p:ext uri="{BB962C8B-B14F-4D97-AF65-F5344CB8AC3E}">
        <p14:creationId xmlns:p14="http://schemas.microsoft.com/office/powerpoint/2010/main" val="1549531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50</Words>
  <Application>Microsoft Office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OECD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TROMBONI Claudia</dc:creator>
  <cp:lastModifiedBy>TROMBONI Claudia</cp:lastModifiedBy>
  <cp:revision>3</cp:revision>
  <dcterms:created xsi:type="dcterms:W3CDTF">2016-11-17T14:47:57Z</dcterms:created>
  <dcterms:modified xsi:type="dcterms:W3CDTF">2016-11-17T15:04:18Z</dcterms:modified>
</cp:coreProperties>
</file>