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804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331F9-4B63-4E11-83D7-CDD6AFECA92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EDB3F4-443E-4955-9187-BE2462914354}">
      <dgm:prSet phldrT="[Text]" custT="1"/>
      <dgm:spPr/>
      <dgm:t>
        <a:bodyPr/>
        <a:lstStyle/>
        <a:p>
          <a:r>
            <a:rPr lang="fr-FR" sz="2800" smtClean="0"/>
            <a:t>Series</a:t>
          </a:r>
          <a:endParaRPr lang="en-GB" sz="2800"/>
        </a:p>
      </dgm:t>
    </dgm:pt>
    <dgm:pt modelId="{A4E5CEE7-6EC7-4B66-83C6-BBA0706F04CD}" type="parTrans" cxnId="{87B0B8EE-DEAB-43C4-A528-916F1B8B2DE7}">
      <dgm:prSet/>
      <dgm:spPr/>
      <dgm:t>
        <a:bodyPr/>
        <a:lstStyle/>
        <a:p>
          <a:endParaRPr lang="en-GB"/>
        </a:p>
      </dgm:t>
    </dgm:pt>
    <dgm:pt modelId="{8BC1EA61-4EC9-4BE2-905B-F86D1289EF96}" type="sibTrans" cxnId="{87B0B8EE-DEAB-43C4-A528-916F1B8B2DE7}">
      <dgm:prSet/>
      <dgm:spPr/>
      <dgm:t>
        <a:bodyPr/>
        <a:lstStyle/>
        <a:p>
          <a:endParaRPr lang="en-GB"/>
        </a:p>
      </dgm:t>
    </dgm:pt>
    <dgm:pt modelId="{BFBC3042-48CD-4625-8189-94BEFDA58ED4}">
      <dgm:prSet phldrT="[Text]" custT="1"/>
      <dgm:spPr/>
      <dgm:t>
        <a:bodyPr/>
        <a:lstStyle/>
        <a:p>
          <a:r>
            <a:rPr lang="fr-FR" sz="2800" smtClean="0"/>
            <a:t>English</a:t>
          </a:r>
          <a:endParaRPr lang="en-GB" sz="2800"/>
        </a:p>
      </dgm:t>
    </dgm:pt>
    <dgm:pt modelId="{11A8E011-4CDB-4A01-B565-1F3356CE8C91}" type="parTrans" cxnId="{5AFD72E5-6948-49DB-83E5-1241122E7612}">
      <dgm:prSet/>
      <dgm:spPr/>
      <dgm:t>
        <a:bodyPr/>
        <a:lstStyle/>
        <a:p>
          <a:endParaRPr lang="en-GB"/>
        </a:p>
      </dgm:t>
    </dgm:pt>
    <dgm:pt modelId="{F2288C23-F9A3-4766-81F5-8192C3935334}" type="sibTrans" cxnId="{5AFD72E5-6948-49DB-83E5-1241122E7612}">
      <dgm:prSet/>
      <dgm:spPr/>
      <dgm:t>
        <a:bodyPr/>
        <a:lstStyle/>
        <a:p>
          <a:endParaRPr lang="en-GB"/>
        </a:p>
      </dgm:t>
    </dgm:pt>
    <dgm:pt modelId="{401537B4-BA17-4E08-86CE-C0A8534404FB}">
      <dgm:prSet phldrT="[Text]" custT="1"/>
      <dgm:spPr/>
      <dgm:t>
        <a:bodyPr/>
        <a:lstStyle/>
        <a:p>
          <a:r>
            <a:rPr lang="fr-FR" sz="2800" smtClean="0"/>
            <a:t>Online</a:t>
          </a:r>
          <a:endParaRPr lang="en-GB" sz="2800"/>
        </a:p>
      </dgm:t>
    </dgm:pt>
    <dgm:pt modelId="{0222D5E1-9DE0-4AB2-9047-2045884A4F65}" type="parTrans" cxnId="{91352421-B356-4DE0-A7D3-3E2184983D8E}">
      <dgm:prSet/>
      <dgm:spPr/>
      <dgm:t>
        <a:bodyPr/>
        <a:lstStyle/>
        <a:p>
          <a:endParaRPr lang="en-GB"/>
        </a:p>
      </dgm:t>
    </dgm:pt>
    <dgm:pt modelId="{48B6A239-2F33-4CC5-AE4D-3A416FBD14E6}" type="sibTrans" cxnId="{91352421-B356-4DE0-A7D3-3E2184983D8E}">
      <dgm:prSet/>
      <dgm:spPr/>
      <dgm:t>
        <a:bodyPr/>
        <a:lstStyle/>
        <a:p>
          <a:endParaRPr lang="en-GB"/>
        </a:p>
      </dgm:t>
    </dgm:pt>
    <dgm:pt modelId="{FFABB09A-819D-4796-91D1-69160C4C4CE8}">
      <dgm:prSet phldrT="[Text]" custT="1"/>
      <dgm:spPr/>
      <dgm:t>
        <a:bodyPr/>
        <a:lstStyle/>
        <a:p>
          <a:r>
            <a:rPr lang="fr-FR" sz="2800" smtClean="0"/>
            <a:t>Work</a:t>
          </a:r>
          <a:endParaRPr lang="en-GB" sz="2800"/>
        </a:p>
      </dgm:t>
    </dgm:pt>
    <dgm:pt modelId="{B516E9CF-108D-47D0-9DCC-D4F87417807C}" type="parTrans" cxnId="{55DDFD28-3D09-4DC4-BDDD-024E3609FB5F}">
      <dgm:prSet/>
      <dgm:spPr/>
      <dgm:t>
        <a:bodyPr/>
        <a:lstStyle/>
        <a:p>
          <a:endParaRPr lang="en-GB"/>
        </a:p>
      </dgm:t>
    </dgm:pt>
    <dgm:pt modelId="{C55ED367-7F10-4657-A003-AC17DDD97EF5}" type="sibTrans" cxnId="{55DDFD28-3D09-4DC4-BDDD-024E3609FB5F}">
      <dgm:prSet/>
      <dgm:spPr/>
      <dgm:t>
        <a:bodyPr/>
        <a:lstStyle/>
        <a:p>
          <a:endParaRPr lang="en-GB"/>
        </a:p>
      </dgm:t>
    </dgm:pt>
    <dgm:pt modelId="{58F6D7BF-4765-49EC-85EB-09758C4BA1B9}">
      <dgm:prSet phldrT="[Text]" custT="1"/>
      <dgm:spPr/>
      <dgm:t>
        <a:bodyPr/>
        <a:lstStyle/>
        <a:p>
          <a:r>
            <a:rPr lang="fr-FR" sz="2800" smtClean="0"/>
            <a:t>Expression</a:t>
          </a:r>
          <a:endParaRPr lang="en-GB" sz="2800"/>
        </a:p>
      </dgm:t>
    </dgm:pt>
    <dgm:pt modelId="{E8842DE6-1158-4ACE-817C-B4E4B77C5D4F}" type="parTrans" cxnId="{CE27B9E9-B248-4A80-82BE-90B4F23018B9}">
      <dgm:prSet/>
      <dgm:spPr/>
      <dgm:t>
        <a:bodyPr/>
        <a:lstStyle/>
        <a:p>
          <a:endParaRPr lang="en-GB"/>
        </a:p>
      </dgm:t>
    </dgm:pt>
    <dgm:pt modelId="{0692F318-1288-4F54-97B9-E3036C18CFCD}" type="sibTrans" cxnId="{CE27B9E9-B248-4A80-82BE-90B4F23018B9}">
      <dgm:prSet/>
      <dgm:spPr/>
      <dgm:t>
        <a:bodyPr/>
        <a:lstStyle/>
        <a:p>
          <a:endParaRPr lang="en-GB"/>
        </a:p>
      </dgm:t>
    </dgm:pt>
    <dgm:pt modelId="{3B239CDB-8033-4D0D-83AD-F2414B349FE7}">
      <dgm:prSet phldrT="[Text]" custT="1"/>
      <dgm:spPr/>
      <dgm:t>
        <a:bodyPr/>
        <a:lstStyle/>
        <a:p>
          <a:r>
            <a:rPr lang="fr-FR" sz="2800" smtClean="0"/>
            <a:t>Manifestation</a:t>
          </a:r>
          <a:endParaRPr lang="en-GB" sz="2800"/>
        </a:p>
      </dgm:t>
    </dgm:pt>
    <dgm:pt modelId="{162DF556-3B01-40F0-9A67-E2E30EF91FF3}" type="parTrans" cxnId="{81C4A1CE-AAB2-4036-8682-97E627114921}">
      <dgm:prSet/>
      <dgm:spPr/>
      <dgm:t>
        <a:bodyPr/>
        <a:lstStyle/>
        <a:p>
          <a:endParaRPr lang="en-GB"/>
        </a:p>
      </dgm:t>
    </dgm:pt>
    <dgm:pt modelId="{2BC10822-661D-4F3C-A50C-C239BF0BE821}" type="sibTrans" cxnId="{81C4A1CE-AAB2-4036-8682-97E627114921}">
      <dgm:prSet/>
      <dgm:spPr/>
      <dgm:t>
        <a:bodyPr/>
        <a:lstStyle/>
        <a:p>
          <a:endParaRPr lang="en-GB"/>
        </a:p>
      </dgm:t>
    </dgm:pt>
    <dgm:pt modelId="{E87C37AF-5D55-4289-BE54-6CFD78F3F5BC}" type="pres">
      <dgm:prSet presAssocID="{ECE331F9-4B63-4E11-83D7-CDD6AFECA9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9E81EF-FA62-4C55-8C1E-6FDB5486C964}" type="pres">
      <dgm:prSet presAssocID="{ECE331F9-4B63-4E11-83D7-CDD6AFECA92E}" presName="hierFlow" presStyleCnt="0"/>
      <dgm:spPr/>
    </dgm:pt>
    <dgm:pt modelId="{AEA83A2E-24B2-449C-B9A0-F44CF9D87704}" type="pres">
      <dgm:prSet presAssocID="{ECE331F9-4B63-4E11-83D7-CDD6AFECA92E}" presName="firstBuf" presStyleCnt="0"/>
      <dgm:spPr/>
    </dgm:pt>
    <dgm:pt modelId="{15A25642-2A98-472C-803D-3A86955D369B}" type="pres">
      <dgm:prSet presAssocID="{ECE331F9-4B63-4E11-83D7-CDD6AFECA9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18F0670-06AA-4723-AC96-54ED567C7840}" type="pres">
      <dgm:prSet presAssocID="{FAEDB3F4-443E-4955-9187-BE2462914354}" presName="Name14" presStyleCnt="0"/>
      <dgm:spPr/>
    </dgm:pt>
    <dgm:pt modelId="{9316C661-AE1A-4E78-A706-731D7D1BB351}" type="pres">
      <dgm:prSet presAssocID="{FAEDB3F4-443E-4955-9187-BE2462914354}" presName="level1Shape" presStyleLbl="node0" presStyleIdx="0" presStyleCnt="1" custScaleX="104073" custLinFactX="-35706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B75CC64-0528-4C2D-8AF4-247F6B45C4EE}" type="pres">
      <dgm:prSet presAssocID="{FAEDB3F4-443E-4955-9187-BE2462914354}" presName="hierChild2" presStyleCnt="0"/>
      <dgm:spPr/>
    </dgm:pt>
    <dgm:pt modelId="{56B6CA76-FB6E-4383-97EB-9F7CC68897C3}" type="pres">
      <dgm:prSet presAssocID="{11A8E011-4CDB-4A01-B565-1F3356CE8C91}" presName="Name19" presStyleLbl="parChTrans1D2" presStyleIdx="0" presStyleCnt="1"/>
      <dgm:spPr/>
    </dgm:pt>
    <dgm:pt modelId="{34F68196-14B7-44F2-8DB4-FC0771F5A897}" type="pres">
      <dgm:prSet presAssocID="{BFBC3042-48CD-4625-8189-94BEFDA58ED4}" presName="Name21" presStyleCnt="0"/>
      <dgm:spPr/>
    </dgm:pt>
    <dgm:pt modelId="{D5124D46-F54D-436E-B1F8-7D4BD0F82548}" type="pres">
      <dgm:prSet presAssocID="{BFBC3042-48CD-4625-8189-94BEFDA58ED4}" presName="level2Shape" presStyleLbl="node2" presStyleIdx="0" presStyleCnt="1" custScaleX="104073" custLinFactX="-35706" custLinFactNeighborX="-100000"/>
      <dgm:spPr/>
      <dgm:t>
        <a:bodyPr/>
        <a:lstStyle/>
        <a:p>
          <a:endParaRPr lang="en-GB"/>
        </a:p>
      </dgm:t>
    </dgm:pt>
    <dgm:pt modelId="{9F366E84-9B8A-4EBE-8E63-4883A4264E66}" type="pres">
      <dgm:prSet presAssocID="{BFBC3042-48CD-4625-8189-94BEFDA58ED4}" presName="hierChild3" presStyleCnt="0"/>
      <dgm:spPr/>
    </dgm:pt>
    <dgm:pt modelId="{3CE70AC2-6859-4F51-A7F6-F3351AC58C5E}" type="pres">
      <dgm:prSet presAssocID="{0222D5E1-9DE0-4AB2-9047-2045884A4F65}" presName="Name19" presStyleLbl="parChTrans1D3" presStyleIdx="0" presStyleCnt="1"/>
      <dgm:spPr/>
    </dgm:pt>
    <dgm:pt modelId="{92CFA015-84C9-4503-9B87-CD48934DD1FB}" type="pres">
      <dgm:prSet presAssocID="{401537B4-BA17-4E08-86CE-C0A8534404FB}" presName="Name21" presStyleCnt="0"/>
      <dgm:spPr/>
    </dgm:pt>
    <dgm:pt modelId="{25C5A7CB-E7A8-4EB7-8289-5BA47BCFCB74}" type="pres">
      <dgm:prSet presAssocID="{401537B4-BA17-4E08-86CE-C0A8534404FB}" presName="level2Shape" presStyleLbl="node3" presStyleIdx="0" presStyleCnt="1" custLinFactX="-35706" custLinFactNeighborX="-100000"/>
      <dgm:spPr/>
    </dgm:pt>
    <dgm:pt modelId="{88815FB3-7A16-4DEE-9A9F-92CCCF965857}" type="pres">
      <dgm:prSet presAssocID="{401537B4-BA17-4E08-86CE-C0A8534404FB}" presName="hierChild3" presStyleCnt="0"/>
      <dgm:spPr/>
    </dgm:pt>
    <dgm:pt modelId="{F6E25E74-0C76-4AE3-86E9-F64490EFB34C}" type="pres">
      <dgm:prSet presAssocID="{ECE331F9-4B63-4E11-83D7-CDD6AFECA92E}" presName="bgShapesFlow" presStyleCnt="0"/>
      <dgm:spPr/>
    </dgm:pt>
    <dgm:pt modelId="{24514D0D-544B-4E39-A01B-ADF6732BC52B}" type="pres">
      <dgm:prSet presAssocID="{FFABB09A-819D-4796-91D1-69160C4C4CE8}" presName="rectComp" presStyleCnt="0"/>
      <dgm:spPr/>
    </dgm:pt>
    <dgm:pt modelId="{58CF5825-EA54-4833-9843-D30EC92EE2E9}" type="pres">
      <dgm:prSet presAssocID="{FFABB09A-819D-4796-91D1-69160C4C4CE8}" presName="bgRect" presStyleLbl="bgShp" presStyleIdx="0" presStyleCnt="3" custScaleX="106093"/>
      <dgm:spPr/>
      <dgm:t>
        <a:bodyPr/>
        <a:lstStyle/>
        <a:p>
          <a:endParaRPr lang="en-GB"/>
        </a:p>
      </dgm:t>
    </dgm:pt>
    <dgm:pt modelId="{C689167F-6434-4886-A2FB-7DDCCF157DC6}" type="pres">
      <dgm:prSet presAssocID="{FFABB09A-819D-4796-91D1-69160C4C4CE8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D98422-0968-4854-A24E-A4C2AA4BD26A}" type="pres">
      <dgm:prSet presAssocID="{FFABB09A-819D-4796-91D1-69160C4C4CE8}" presName="spComp" presStyleCnt="0"/>
      <dgm:spPr/>
    </dgm:pt>
    <dgm:pt modelId="{A1F0A5DA-D552-4A86-92F7-DB5661A2A948}" type="pres">
      <dgm:prSet presAssocID="{FFABB09A-819D-4796-91D1-69160C4C4CE8}" presName="vSp" presStyleCnt="0"/>
      <dgm:spPr/>
    </dgm:pt>
    <dgm:pt modelId="{FCFA6A62-E669-41E3-B770-9427CF326E7B}" type="pres">
      <dgm:prSet presAssocID="{58F6D7BF-4765-49EC-85EB-09758C4BA1B9}" presName="rectComp" presStyleCnt="0"/>
      <dgm:spPr/>
    </dgm:pt>
    <dgm:pt modelId="{7051FCE1-C36B-4483-B04C-41AA20AA9A31}" type="pres">
      <dgm:prSet presAssocID="{58F6D7BF-4765-49EC-85EB-09758C4BA1B9}" presName="bgRect" presStyleLbl="bgShp" presStyleIdx="1" presStyleCnt="3" custScaleX="106093"/>
      <dgm:spPr/>
      <dgm:t>
        <a:bodyPr/>
        <a:lstStyle/>
        <a:p>
          <a:endParaRPr lang="en-GB"/>
        </a:p>
      </dgm:t>
    </dgm:pt>
    <dgm:pt modelId="{8B5A9D6C-7820-485C-B612-2E3484526883}" type="pres">
      <dgm:prSet presAssocID="{58F6D7BF-4765-49EC-85EB-09758C4BA1B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A82876-27C6-4B4F-B27D-A5A91DBEA4DD}" type="pres">
      <dgm:prSet presAssocID="{58F6D7BF-4765-49EC-85EB-09758C4BA1B9}" presName="spComp" presStyleCnt="0"/>
      <dgm:spPr/>
    </dgm:pt>
    <dgm:pt modelId="{BBADDFB2-2AFC-4D5C-B05C-560A1AFF6623}" type="pres">
      <dgm:prSet presAssocID="{58F6D7BF-4765-49EC-85EB-09758C4BA1B9}" presName="vSp" presStyleCnt="0"/>
      <dgm:spPr/>
    </dgm:pt>
    <dgm:pt modelId="{3B13AB7E-5004-4042-AF12-2955B9DA495E}" type="pres">
      <dgm:prSet presAssocID="{3B239CDB-8033-4D0D-83AD-F2414B349FE7}" presName="rectComp" presStyleCnt="0"/>
      <dgm:spPr/>
    </dgm:pt>
    <dgm:pt modelId="{37BF2F52-0C84-44F6-AE77-B58A0D38422E}" type="pres">
      <dgm:prSet presAssocID="{3B239CDB-8033-4D0D-83AD-F2414B349FE7}" presName="bgRect" presStyleLbl="bgShp" presStyleIdx="2" presStyleCnt="3" custScaleX="106093"/>
      <dgm:spPr/>
    </dgm:pt>
    <dgm:pt modelId="{FBD30696-0388-40E7-BF36-DB7FDAD52538}" type="pres">
      <dgm:prSet presAssocID="{3B239CDB-8033-4D0D-83AD-F2414B349FE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1425ECB-1D76-467A-92DB-EA876369AF76}" type="presOf" srcId="{401537B4-BA17-4E08-86CE-C0A8534404FB}" destId="{25C5A7CB-E7A8-4EB7-8289-5BA47BCFCB74}" srcOrd="0" destOrd="0" presId="urn:microsoft.com/office/officeart/2005/8/layout/hierarchy6"/>
    <dgm:cxn modelId="{91352421-B356-4DE0-A7D3-3E2184983D8E}" srcId="{BFBC3042-48CD-4625-8189-94BEFDA58ED4}" destId="{401537B4-BA17-4E08-86CE-C0A8534404FB}" srcOrd="0" destOrd="0" parTransId="{0222D5E1-9DE0-4AB2-9047-2045884A4F65}" sibTransId="{48B6A239-2F33-4CC5-AE4D-3A416FBD14E6}"/>
    <dgm:cxn modelId="{CE27B9E9-B248-4A80-82BE-90B4F23018B9}" srcId="{ECE331F9-4B63-4E11-83D7-CDD6AFECA92E}" destId="{58F6D7BF-4765-49EC-85EB-09758C4BA1B9}" srcOrd="2" destOrd="0" parTransId="{E8842DE6-1158-4ACE-817C-B4E4B77C5D4F}" sibTransId="{0692F318-1288-4F54-97B9-E3036C18CFCD}"/>
    <dgm:cxn modelId="{8B41104B-C555-4187-A40C-125B432F9E35}" type="presOf" srcId="{3B239CDB-8033-4D0D-83AD-F2414B349FE7}" destId="{FBD30696-0388-40E7-BF36-DB7FDAD52538}" srcOrd="1" destOrd="0" presId="urn:microsoft.com/office/officeart/2005/8/layout/hierarchy6"/>
    <dgm:cxn modelId="{5562C63D-290E-4389-9E69-EDA5E7FD4196}" type="presOf" srcId="{11A8E011-4CDB-4A01-B565-1F3356CE8C91}" destId="{56B6CA76-FB6E-4383-97EB-9F7CC68897C3}" srcOrd="0" destOrd="0" presId="urn:microsoft.com/office/officeart/2005/8/layout/hierarchy6"/>
    <dgm:cxn modelId="{C5571621-02E4-498B-9616-CE4C1B6A50A3}" type="presOf" srcId="{BFBC3042-48CD-4625-8189-94BEFDA58ED4}" destId="{D5124D46-F54D-436E-B1F8-7D4BD0F82548}" srcOrd="0" destOrd="0" presId="urn:microsoft.com/office/officeart/2005/8/layout/hierarchy6"/>
    <dgm:cxn modelId="{C602439F-B2AB-42D9-B2DC-ECBA3A14D358}" type="presOf" srcId="{0222D5E1-9DE0-4AB2-9047-2045884A4F65}" destId="{3CE70AC2-6859-4F51-A7F6-F3351AC58C5E}" srcOrd="0" destOrd="0" presId="urn:microsoft.com/office/officeart/2005/8/layout/hierarchy6"/>
    <dgm:cxn modelId="{87B0B8EE-DEAB-43C4-A528-916F1B8B2DE7}" srcId="{ECE331F9-4B63-4E11-83D7-CDD6AFECA92E}" destId="{FAEDB3F4-443E-4955-9187-BE2462914354}" srcOrd="0" destOrd="0" parTransId="{A4E5CEE7-6EC7-4B66-83C6-BBA0706F04CD}" sibTransId="{8BC1EA61-4EC9-4BE2-905B-F86D1289EF96}"/>
    <dgm:cxn modelId="{E8F281BB-C1E3-4C84-9441-47298FC75973}" type="presOf" srcId="{58F6D7BF-4765-49EC-85EB-09758C4BA1B9}" destId="{8B5A9D6C-7820-485C-B612-2E3484526883}" srcOrd="1" destOrd="0" presId="urn:microsoft.com/office/officeart/2005/8/layout/hierarchy6"/>
    <dgm:cxn modelId="{8387E69E-73B2-44B6-94D9-DAFED20C153F}" type="presOf" srcId="{58F6D7BF-4765-49EC-85EB-09758C4BA1B9}" destId="{7051FCE1-C36B-4483-B04C-41AA20AA9A31}" srcOrd="0" destOrd="0" presId="urn:microsoft.com/office/officeart/2005/8/layout/hierarchy6"/>
    <dgm:cxn modelId="{55DDFD28-3D09-4DC4-BDDD-024E3609FB5F}" srcId="{ECE331F9-4B63-4E11-83D7-CDD6AFECA92E}" destId="{FFABB09A-819D-4796-91D1-69160C4C4CE8}" srcOrd="1" destOrd="0" parTransId="{B516E9CF-108D-47D0-9DCC-D4F87417807C}" sibTransId="{C55ED367-7F10-4657-A003-AC17DDD97EF5}"/>
    <dgm:cxn modelId="{66E6487B-B5C5-431B-8AD6-EAB0740B0277}" type="presOf" srcId="{FAEDB3F4-443E-4955-9187-BE2462914354}" destId="{9316C661-AE1A-4E78-A706-731D7D1BB351}" srcOrd="0" destOrd="0" presId="urn:microsoft.com/office/officeart/2005/8/layout/hierarchy6"/>
    <dgm:cxn modelId="{5AFD72E5-6948-49DB-83E5-1241122E7612}" srcId="{FAEDB3F4-443E-4955-9187-BE2462914354}" destId="{BFBC3042-48CD-4625-8189-94BEFDA58ED4}" srcOrd="0" destOrd="0" parTransId="{11A8E011-4CDB-4A01-B565-1F3356CE8C91}" sibTransId="{F2288C23-F9A3-4766-81F5-8192C3935334}"/>
    <dgm:cxn modelId="{7C4E0B34-5432-4334-91F0-A27206F89F02}" type="presOf" srcId="{FFABB09A-819D-4796-91D1-69160C4C4CE8}" destId="{58CF5825-EA54-4833-9843-D30EC92EE2E9}" srcOrd="0" destOrd="0" presId="urn:microsoft.com/office/officeart/2005/8/layout/hierarchy6"/>
    <dgm:cxn modelId="{81C4A1CE-AAB2-4036-8682-97E627114921}" srcId="{ECE331F9-4B63-4E11-83D7-CDD6AFECA92E}" destId="{3B239CDB-8033-4D0D-83AD-F2414B349FE7}" srcOrd="3" destOrd="0" parTransId="{162DF556-3B01-40F0-9A67-E2E30EF91FF3}" sibTransId="{2BC10822-661D-4F3C-A50C-C239BF0BE821}"/>
    <dgm:cxn modelId="{AFC073D6-6266-483A-9BB9-0F8B725AE601}" type="presOf" srcId="{3B239CDB-8033-4D0D-83AD-F2414B349FE7}" destId="{37BF2F52-0C84-44F6-AE77-B58A0D38422E}" srcOrd="0" destOrd="0" presId="urn:microsoft.com/office/officeart/2005/8/layout/hierarchy6"/>
    <dgm:cxn modelId="{A29784FE-AE17-46B9-9242-9CBCDD4FCF36}" type="presOf" srcId="{FFABB09A-819D-4796-91D1-69160C4C4CE8}" destId="{C689167F-6434-4886-A2FB-7DDCCF157DC6}" srcOrd="1" destOrd="0" presId="urn:microsoft.com/office/officeart/2005/8/layout/hierarchy6"/>
    <dgm:cxn modelId="{46D66C04-2583-4186-AB1C-F4039D1ED2C6}" type="presOf" srcId="{ECE331F9-4B63-4E11-83D7-CDD6AFECA92E}" destId="{E87C37AF-5D55-4289-BE54-6CFD78F3F5BC}" srcOrd="0" destOrd="0" presId="urn:microsoft.com/office/officeart/2005/8/layout/hierarchy6"/>
    <dgm:cxn modelId="{D58F1F69-8B43-477C-9C8E-89A615F85339}" type="presParOf" srcId="{E87C37AF-5D55-4289-BE54-6CFD78F3F5BC}" destId="{009E81EF-FA62-4C55-8C1E-6FDB5486C964}" srcOrd="0" destOrd="0" presId="urn:microsoft.com/office/officeart/2005/8/layout/hierarchy6"/>
    <dgm:cxn modelId="{7697EBA3-E6F5-43A0-AB1B-2F8B1F87F234}" type="presParOf" srcId="{009E81EF-FA62-4C55-8C1E-6FDB5486C964}" destId="{AEA83A2E-24B2-449C-B9A0-F44CF9D87704}" srcOrd="0" destOrd="0" presId="urn:microsoft.com/office/officeart/2005/8/layout/hierarchy6"/>
    <dgm:cxn modelId="{E7C198FE-F631-403D-B932-8BA0BD778285}" type="presParOf" srcId="{009E81EF-FA62-4C55-8C1E-6FDB5486C964}" destId="{15A25642-2A98-472C-803D-3A86955D369B}" srcOrd="1" destOrd="0" presId="urn:microsoft.com/office/officeart/2005/8/layout/hierarchy6"/>
    <dgm:cxn modelId="{9B9A82A3-794F-48E4-8925-4F4851C36C65}" type="presParOf" srcId="{15A25642-2A98-472C-803D-3A86955D369B}" destId="{A18F0670-06AA-4723-AC96-54ED567C7840}" srcOrd="0" destOrd="0" presId="urn:microsoft.com/office/officeart/2005/8/layout/hierarchy6"/>
    <dgm:cxn modelId="{B21481BB-A446-4DCC-BD25-C11D2BB4A6FE}" type="presParOf" srcId="{A18F0670-06AA-4723-AC96-54ED567C7840}" destId="{9316C661-AE1A-4E78-A706-731D7D1BB351}" srcOrd="0" destOrd="0" presId="urn:microsoft.com/office/officeart/2005/8/layout/hierarchy6"/>
    <dgm:cxn modelId="{BDBF4586-9F2E-4FC2-84CA-3CAEBB50AADF}" type="presParOf" srcId="{A18F0670-06AA-4723-AC96-54ED567C7840}" destId="{9B75CC64-0528-4C2D-8AF4-247F6B45C4EE}" srcOrd="1" destOrd="0" presId="urn:microsoft.com/office/officeart/2005/8/layout/hierarchy6"/>
    <dgm:cxn modelId="{D72D6D92-04A6-488E-84F5-D092D4396815}" type="presParOf" srcId="{9B75CC64-0528-4C2D-8AF4-247F6B45C4EE}" destId="{56B6CA76-FB6E-4383-97EB-9F7CC68897C3}" srcOrd="0" destOrd="0" presId="urn:microsoft.com/office/officeart/2005/8/layout/hierarchy6"/>
    <dgm:cxn modelId="{8EB7A8C7-BF3D-46AF-AA89-C0A88F79DB9D}" type="presParOf" srcId="{9B75CC64-0528-4C2D-8AF4-247F6B45C4EE}" destId="{34F68196-14B7-44F2-8DB4-FC0771F5A897}" srcOrd="1" destOrd="0" presId="urn:microsoft.com/office/officeart/2005/8/layout/hierarchy6"/>
    <dgm:cxn modelId="{F6D9B33C-1082-45BF-B8F4-D9983059E544}" type="presParOf" srcId="{34F68196-14B7-44F2-8DB4-FC0771F5A897}" destId="{D5124D46-F54D-436E-B1F8-7D4BD0F82548}" srcOrd="0" destOrd="0" presId="urn:microsoft.com/office/officeart/2005/8/layout/hierarchy6"/>
    <dgm:cxn modelId="{5457048A-0A4E-4CE0-8B7A-67B04A485343}" type="presParOf" srcId="{34F68196-14B7-44F2-8DB4-FC0771F5A897}" destId="{9F366E84-9B8A-4EBE-8E63-4883A4264E66}" srcOrd="1" destOrd="0" presId="urn:microsoft.com/office/officeart/2005/8/layout/hierarchy6"/>
    <dgm:cxn modelId="{5FD69A7B-078D-4217-A711-02417EEB5587}" type="presParOf" srcId="{9F366E84-9B8A-4EBE-8E63-4883A4264E66}" destId="{3CE70AC2-6859-4F51-A7F6-F3351AC58C5E}" srcOrd="0" destOrd="0" presId="urn:microsoft.com/office/officeart/2005/8/layout/hierarchy6"/>
    <dgm:cxn modelId="{1EF8697F-266C-4B0B-966D-1FA8900A899A}" type="presParOf" srcId="{9F366E84-9B8A-4EBE-8E63-4883A4264E66}" destId="{92CFA015-84C9-4503-9B87-CD48934DD1FB}" srcOrd="1" destOrd="0" presId="urn:microsoft.com/office/officeart/2005/8/layout/hierarchy6"/>
    <dgm:cxn modelId="{39011077-78F3-4BF1-A661-38792049180B}" type="presParOf" srcId="{92CFA015-84C9-4503-9B87-CD48934DD1FB}" destId="{25C5A7CB-E7A8-4EB7-8289-5BA47BCFCB74}" srcOrd="0" destOrd="0" presId="urn:microsoft.com/office/officeart/2005/8/layout/hierarchy6"/>
    <dgm:cxn modelId="{9E892DAA-07FE-4A0B-B1A8-754774DF3E53}" type="presParOf" srcId="{92CFA015-84C9-4503-9B87-CD48934DD1FB}" destId="{88815FB3-7A16-4DEE-9A9F-92CCCF965857}" srcOrd="1" destOrd="0" presId="urn:microsoft.com/office/officeart/2005/8/layout/hierarchy6"/>
    <dgm:cxn modelId="{6CEB9859-2170-4629-9891-CCF0725439BC}" type="presParOf" srcId="{E87C37AF-5D55-4289-BE54-6CFD78F3F5BC}" destId="{F6E25E74-0C76-4AE3-86E9-F64490EFB34C}" srcOrd="1" destOrd="0" presId="urn:microsoft.com/office/officeart/2005/8/layout/hierarchy6"/>
    <dgm:cxn modelId="{8055F6C4-5F7A-4084-B25F-E853AB3CCFFE}" type="presParOf" srcId="{F6E25E74-0C76-4AE3-86E9-F64490EFB34C}" destId="{24514D0D-544B-4E39-A01B-ADF6732BC52B}" srcOrd="0" destOrd="0" presId="urn:microsoft.com/office/officeart/2005/8/layout/hierarchy6"/>
    <dgm:cxn modelId="{A4E7F1BA-315D-4F9F-A3B0-D99E018F51F7}" type="presParOf" srcId="{24514D0D-544B-4E39-A01B-ADF6732BC52B}" destId="{58CF5825-EA54-4833-9843-D30EC92EE2E9}" srcOrd="0" destOrd="0" presId="urn:microsoft.com/office/officeart/2005/8/layout/hierarchy6"/>
    <dgm:cxn modelId="{7FEDA9CC-12BA-4CAE-BE57-F98D4DED3570}" type="presParOf" srcId="{24514D0D-544B-4E39-A01B-ADF6732BC52B}" destId="{C689167F-6434-4886-A2FB-7DDCCF157DC6}" srcOrd="1" destOrd="0" presId="urn:microsoft.com/office/officeart/2005/8/layout/hierarchy6"/>
    <dgm:cxn modelId="{F1600E59-9B98-46EB-B338-B177E5E32266}" type="presParOf" srcId="{F6E25E74-0C76-4AE3-86E9-F64490EFB34C}" destId="{1AD98422-0968-4854-A24E-A4C2AA4BD26A}" srcOrd="1" destOrd="0" presId="urn:microsoft.com/office/officeart/2005/8/layout/hierarchy6"/>
    <dgm:cxn modelId="{1D1144A2-5F15-475E-9ED1-8C9560013C62}" type="presParOf" srcId="{1AD98422-0968-4854-A24E-A4C2AA4BD26A}" destId="{A1F0A5DA-D552-4A86-92F7-DB5661A2A948}" srcOrd="0" destOrd="0" presId="urn:microsoft.com/office/officeart/2005/8/layout/hierarchy6"/>
    <dgm:cxn modelId="{E07B5079-F976-4C6A-8818-A5BB2D0961CC}" type="presParOf" srcId="{F6E25E74-0C76-4AE3-86E9-F64490EFB34C}" destId="{FCFA6A62-E669-41E3-B770-9427CF326E7B}" srcOrd="2" destOrd="0" presId="urn:microsoft.com/office/officeart/2005/8/layout/hierarchy6"/>
    <dgm:cxn modelId="{49362DB3-C9B2-4907-B526-0348945D6D2E}" type="presParOf" srcId="{FCFA6A62-E669-41E3-B770-9427CF326E7B}" destId="{7051FCE1-C36B-4483-B04C-41AA20AA9A31}" srcOrd="0" destOrd="0" presId="urn:microsoft.com/office/officeart/2005/8/layout/hierarchy6"/>
    <dgm:cxn modelId="{FD0A91BB-6395-4897-8909-20F460E29DEA}" type="presParOf" srcId="{FCFA6A62-E669-41E3-B770-9427CF326E7B}" destId="{8B5A9D6C-7820-485C-B612-2E3484526883}" srcOrd="1" destOrd="0" presId="urn:microsoft.com/office/officeart/2005/8/layout/hierarchy6"/>
    <dgm:cxn modelId="{B5EF3F72-89C2-400C-86D0-ED3072B5B734}" type="presParOf" srcId="{F6E25E74-0C76-4AE3-86E9-F64490EFB34C}" destId="{25A82876-27C6-4B4F-B27D-A5A91DBEA4DD}" srcOrd="3" destOrd="0" presId="urn:microsoft.com/office/officeart/2005/8/layout/hierarchy6"/>
    <dgm:cxn modelId="{39FBD32A-10CB-444E-8ED8-47570F14E1B2}" type="presParOf" srcId="{25A82876-27C6-4B4F-B27D-A5A91DBEA4DD}" destId="{BBADDFB2-2AFC-4D5C-B05C-560A1AFF6623}" srcOrd="0" destOrd="0" presId="urn:microsoft.com/office/officeart/2005/8/layout/hierarchy6"/>
    <dgm:cxn modelId="{9BFE5838-5A9C-44F9-ADA6-8FFF2F59072E}" type="presParOf" srcId="{F6E25E74-0C76-4AE3-86E9-F64490EFB34C}" destId="{3B13AB7E-5004-4042-AF12-2955B9DA495E}" srcOrd="4" destOrd="0" presId="urn:microsoft.com/office/officeart/2005/8/layout/hierarchy6"/>
    <dgm:cxn modelId="{985A4135-7A08-4EDA-89A5-7F391554113D}" type="presParOf" srcId="{3B13AB7E-5004-4042-AF12-2955B9DA495E}" destId="{37BF2F52-0C84-44F6-AE77-B58A0D38422E}" srcOrd="0" destOrd="0" presId="urn:microsoft.com/office/officeart/2005/8/layout/hierarchy6"/>
    <dgm:cxn modelId="{B5CB0A84-5185-495D-8200-6F9D151900D0}" type="presParOf" srcId="{3B13AB7E-5004-4042-AF12-2955B9DA495E}" destId="{FBD30696-0388-40E7-BF36-DB7FDAD525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E331F9-4B63-4E11-83D7-CDD6AFECA92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EDB3F4-443E-4955-9187-BE2462914354}">
      <dgm:prSet phldrT="[Text]" custT="1"/>
      <dgm:spPr/>
      <dgm:t>
        <a:bodyPr/>
        <a:lstStyle/>
        <a:p>
          <a:r>
            <a:rPr lang="fr-FR" sz="2800" smtClean="0"/>
            <a:t>Series</a:t>
          </a:r>
          <a:endParaRPr lang="en-GB" sz="2800"/>
        </a:p>
      </dgm:t>
    </dgm:pt>
    <dgm:pt modelId="{A4E5CEE7-6EC7-4B66-83C6-BBA0706F04CD}" type="parTrans" cxnId="{87B0B8EE-DEAB-43C4-A528-916F1B8B2DE7}">
      <dgm:prSet/>
      <dgm:spPr/>
      <dgm:t>
        <a:bodyPr/>
        <a:lstStyle/>
        <a:p>
          <a:endParaRPr lang="en-GB"/>
        </a:p>
      </dgm:t>
    </dgm:pt>
    <dgm:pt modelId="{8BC1EA61-4EC9-4BE2-905B-F86D1289EF96}" type="sibTrans" cxnId="{87B0B8EE-DEAB-43C4-A528-916F1B8B2DE7}">
      <dgm:prSet/>
      <dgm:spPr/>
      <dgm:t>
        <a:bodyPr/>
        <a:lstStyle/>
        <a:p>
          <a:endParaRPr lang="en-GB"/>
        </a:p>
      </dgm:t>
    </dgm:pt>
    <dgm:pt modelId="{BFBC3042-48CD-4625-8189-94BEFDA58ED4}">
      <dgm:prSet phldrT="[Text]" custT="1"/>
      <dgm:spPr/>
      <dgm:t>
        <a:bodyPr/>
        <a:lstStyle/>
        <a:p>
          <a:r>
            <a:rPr lang="fr-FR" sz="2400" smtClean="0"/>
            <a:t>English/French</a:t>
          </a:r>
          <a:endParaRPr lang="en-GB" sz="2400"/>
        </a:p>
      </dgm:t>
    </dgm:pt>
    <dgm:pt modelId="{11A8E011-4CDB-4A01-B565-1F3356CE8C91}" type="parTrans" cxnId="{5AFD72E5-6948-49DB-83E5-1241122E7612}">
      <dgm:prSet/>
      <dgm:spPr/>
      <dgm:t>
        <a:bodyPr/>
        <a:lstStyle/>
        <a:p>
          <a:endParaRPr lang="en-GB"/>
        </a:p>
      </dgm:t>
    </dgm:pt>
    <dgm:pt modelId="{F2288C23-F9A3-4766-81F5-8192C3935334}" type="sibTrans" cxnId="{5AFD72E5-6948-49DB-83E5-1241122E7612}">
      <dgm:prSet/>
      <dgm:spPr/>
      <dgm:t>
        <a:bodyPr/>
        <a:lstStyle/>
        <a:p>
          <a:endParaRPr lang="en-GB"/>
        </a:p>
      </dgm:t>
    </dgm:pt>
    <dgm:pt modelId="{401537B4-BA17-4E08-86CE-C0A8534404FB}">
      <dgm:prSet phldrT="[Text]" custT="1"/>
      <dgm:spPr/>
      <dgm:t>
        <a:bodyPr/>
        <a:lstStyle/>
        <a:p>
          <a:r>
            <a:rPr lang="fr-FR" sz="2800" smtClean="0"/>
            <a:t>Online</a:t>
          </a:r>
          <a:endParaRPr lang="en-GB" sz="2800"/>
        </a:p>
      </dgm:t>
    </dgm:pt>
    <dgm:pt modelId="{0222D5E1-9DE0-4AB2-9047-2045884A4F65}" type="parTrans" cxnId="{91352421-B356-4DE0-A7D3-3E2184983D8E}">
      <dgm:prSet/>
      <dgm:spPr/>
      <dgm:t>
        <a:bodyPr/>
        <a:lstStyle/>
        <a:p>
          <a:endParaRPr lang="en-GB"/>
        </a:p>
      </dgm:t>
    </dgm:pt>
    <dgm:pt modelId="{48B6A239-2F33-4CC5-AE4D-3A416FBD14E6}" type="sibTrans" cxnId="{91352421-B356-4DE0-A7D3-3E2184983D8E}">
      <dgm:prSet/>
      <dgm:spPr/>
      <dgm:t>
        <a:bodyPr/>
        <a:lstStyle/>
        <a:p>
          <a:endParaRPr lang="en-GB"/>
        </a:p>
      </dgm:t>
    </dgm:pt>
    <dgm:pt modelId="{FFABB09A-819D-4796-91D1-69160C4C4CE8}">
      <dgm:prSet phldrT="[Text]" custT="1"/>
      <dgm:spPr/>
      <dgm:t>
        <a:bodyPr/>
        <a:lstStyle/>
        <a:p>
          <a:r>
            <a:rPr lang="fr-FR" sz="2800" smtClean="0"/>
            <a:t>Work</a:t>
          </a:r>
          <a:endParaRPr lang="en-GB" sz="2800"/>
        </a:p>
      </dgm:t>
    </dgm:pt>
    <dgm:pt modelId="{B516E9CF-108D-47D0-9DCC-D4F87417807C}" type="parTrans" cxnId="{55DDFD28-3D09-4DC4-BDDD-024E3609FB5F}">
      <dgm:prSet/>
      <dgm:spPr/>
      <dgm:t>
        <a:bodyPr/>
        <a:lstStyle/>
        <a:p>
          <a:endParaRPr lang="en-GB"/>
        </a:p>
      </dgm:t>
    </dgm:pt>
    <dgm:pt modelId="{C55ED367-7F10-4657-A003-AC17DDD97EF5}" type="sibTrans" cxnId="{55DDFD28-3D09-4DC4-BDDD-024E3609FB5F}">
      <dgm:prSet/>
      <dgm:spPr/>
      <dgm:t>
        <a:bodyPr/>
        <a:lstStyle/>
        <a:p>
          <a:endParaRPr lang="en-GB"/>
        </a:p>
      </dgm:t>
    </dgm:pt>
    <dgm:pt modelId="{58F6D7BF-4765-49EC-85EB-09758C4BA1B9}">
      <dgm:prSet phldrT="[Text]" custT="1"/>
      <dgm:spPr/>
      <dgm:t>
        <a:bodyPr/>
        <a:lstStyle/>
        <a:p>
          <a:r>
            <a:rPr lang="fr-FR" sz="2800" smtClean="0"/>
            <a:t>Expression</a:t>
          </a:r>
          <a:endParaRPr lang="en-GB" sz="2800"/>
        </a:p>
      </dgm:t>
    </dgm:pt>
    <dgm:pt modelId="{E8842DE6-1158-4ACE-817C-B4E4B77C5D4F}" type="parTrans" cxnId="{CE27B9E9-B248-4A80-82BE-90B4F23018B9}">
      <dgm:prSet/>
      <dgm:spPr/>
      <dgm:t>
        <a:bodyPr/>
        <a:lstStyle/>
        <a:p>
          <a:endParaRPr lang="en-GB"/>
        </a:p>
      </dgm:t>
    </dgm:pt>
    <dgm:pt modelId="{0692F318-1288-4F54-97B9-E3036C18CFCD}" type="sibTrans" cxnId="{CE27B9E9-B248-4A80-82BE-90B4F23018B9}">
      <dgm:prSet/>
      <dgm:spPr/>
      <dgm:t>
        <a:bodyPr/>
        <a:lstStyle/>
        <a:p>
          <a:endParaRPr lang="en-GB"/>
        </a:p>
      </dgm:t>
    </dgm:pt>
    <dgm:pt modelId="{3B239CDB-8033-4D0D-83AD-F2414B349FE7}">
      <dgm:prSet phldrT="[Text]" custT="1"/>
      <dgm:spPr/>
      <dgm:t>
        <a:bodyPr/>
        <a:lstStyle/>
        <a:p>
          <a:r>
            <a:rPr lang="fr-FR" sz="2800" smtClean="0"/>
            <a:t>Manifestation</a:t>
          </a:r>
          <a:endParaRPr lang="en-GB" sz="2800"/>
        </a:p>
      </dgm:t>
    </dgm:pt>
    <dgm:pt modelId="{162DF556-3B01-40F0-9A67-E2E30EF91FF3}" type="parTrans" cxnId="{81C4A1CE-AAB2-4036-8682-97E627114921}">
      <dgm:prSet/>
      <dgm:spPr/>
      <dgm:t>
        <a:bodyPr/>
        <a:lstStyle/>
        <a:p>
          <a:endParaRPr lang="en-GB"/>
        </a:p>
      </dgm:t>
    </dgm:pt>
    <dgm:pt modelId="{2BC10822-661D-4F3C-A50C-C239BF0BE821}" type="sibTrans" cxnId="{81C4A1CE-AAB2-4036-8682-97E627114921}">
      <dgm:prSet/>
      <dgm:spPr/>
      <dgm:t>
        <a:bodyPr/>
        <a:lstStyle/>
        <a:p>
          <a:endParaRPr lang="en-GB"/>
        </a:p>
      </dgm:t>
    </dgm:pt>
    <dgm:pt modelId="{E87C37AF-5D55-4289-BE54-6CFD78F3F5BC}" type="pres">
      <dgm:prSet presAssocID="{ECE331F9-4B63-4E11-83D7-CDD6AFECA9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9E81EF-FA62-4C55-8C1E-6FDB5486C964}" type="pres">
      <dgm:prSet presAssocID="{ECE331F9-4B63-4E11-83D7-CDD6AFECA92E}" presName="hierFlow" presStyleCnt="0"/>
      <dgm:spPr/>
    </dgm:pt>
    <dgm:pt modelId="{AEA83A2E-24B2-449C-B9A0-F44CF9D87704}" type="pres">
      <dgm:prSet presAssocID="{ECE331F9-4B63-4E11-83D7-CDD6AFECA92E}" presName="firstBuf" presStyleCnt="0"/>
      <dgm:spPr/>
    </dgm:pt>
    <dgm:pt modelId="{15A25642-2A98-472C-803D-3A86955D369B}" type="pres">
      <dgm:prSet presAssocID="{ECE331F9-4B63-4E11-83D7-CDD6AFECA9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18F0670-06AA-4723-AC96-54ED567C7840}" type="pres">
      <dgm:prSet presAssocID="{FAEDB3F4-443E-4955-9187-BE2462914354}" presName="Name14" presStyleCnt="0"/>
      <dgm:spPr/>
    </dgm:pt>
    <dgm:pt modelId="{9316C661-AE1A-4E78-A706-731D7D1BB351}" type="pres">
      <dgm:prSet presAssocID="{FAEDB3F4-443E-4955-9187-BE2462914354}" presName="level1Shape" presStyleLbl="node0" presStyleIdx="0" presStyleCnt="1" custScaleX="137060" custLinFactX="-35706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B75CC64-0528-4C2D-8AF4-247F6B45C4EE}" type="pres">
      <dgm:prSet presAssocID="{FAEDB3F4-443E-4955-9187-BE2462914354}" presName="hierChild2" presStyleCnt="0"/>
      <dgm:spPr/>
    </dgm:pt>
    <dgm:pt modelId="{56B6CA76-FB6E-4383-97EB-9F7CC68897C3}" type="pres">
      <dgm:prSet presAssocID="{11A8E011-4CDB-4A01-B565-1F3356CE8C91}" presName="Name19" presStyleLbl="parChTrans1D2" presStyleIdx="0" presStyleCnt="1"/>
      <dgm:spPr/>
    </dgm:pt>
    <dgm:pt modelId="{34F68196-14B7-44F2-8DB4-FC0771F5A897}" type="pres">
      <dgm:prSet presAssocID="{BFBC3042-48CD-4625-8189-94BEFDA58ED4}" presName="Name21" presStyleCnt="0"/>
      <dgm:spPr/>
    </dgm:pt>
    <dgm:pt modelId="{D5124D46-F54D-436E-B1F8-7D4BD0F82548}" type="pres">
      <dgm:prSet presAssocID="{BFBC3042-48CD-4625-8189-94BEFDA58ED4}" presName="level2Shape" presStyleLbl="node2" presStyleIdx="0" presStyleCnt="1" custScaleX="137060" custLinFactX="-35706" custLinFactNeighborX="-100000"/>
      <dgm:spPr/>
      <dgm:t>
        <a:bodyPr/>
        <a:lstStyle/>
        <a:p>
          <a:endParaRPr lang="en-GB"/>
        </a:p>
      </dgm:t>
    </dgm:pt>
    <dgm:pt modelId="{9F366E84-9B8A-4EBE-8E63-4883A4264E66}" type="pres">
      <dgm:prSet presAssocID="{BFBC3042-48CD-4625-8189-94BEFDA58ED4}" presName="hierChild3" presStyleCnt="0"/>
      <dgm:spPr/>
    </dgm:pt>
    <dgm:pt modelId="{3CE70AC2-6859-4F51-A7F6-F3351AC58C5E}" type="pres">
      <dgm:prSet presAssocID="{0222D5E1-9DE0-4AB2-9047-2045884A4F65}" presName="Name19" presStyleLbl="parChTrans1D3" presStyleIdx="0" presStyleCnt="1"/>
      <dgm:spPr/>
    </dgm:pt>
    <dgm:pt modelId="{92CFA015-84C9-4503-9B87-CD48934DD1FB}" type="pres">
      <dgm:prSet presAssocID="{401537B4-BA17-4E08-86CE-C0A8534404FB}" presName="Name21" presStyleCnt="0"/>
      <dgm:spPr/>
    </dgm:pt>
    <dgm:pt modelId="{25C5A7CB-E7A8-4EB7-8289-5BA47BCFCB74}" type="pres">
      <dgm:prSet presAssocID="{401537B4-BA17-4E08-86CE-C0A8534404FB}" presName="level2Shape" presStyleLbl="node3" presStyleIdx="0" presStyleCnt="1" custScaleX="134908" custLinFactX="-35706" custLinFactNeighborX="-100000"/>
      <dgm:spPr/>
    </dgm:pt>
    <dgm:pt modelId="{88815FB3-7A16-4DEE-9A9F-92CCCF965857}" type="pres">
      <dgm:prSet presAssocID="{401537B4-BA17-4E08-86CE-C0A8534404FB}" presName="hierChild3" presStyleCnt="0"/>
      <dgm:spPr/>
    </dgm:pt>
    <dgm:pt modelId="{F6E25E74-0C76-4AE3-86E9-F64490EFB34C}" type="pres">
      <dgm:prSet presAssocID="{ECE331F9-4B63-4E11-83D7-CDD6AFECA92E}" presName="bgShapesFlow" presStyleCnt="0"/>
      <dgm:spPr/>
    </dgm:pt>
    <dgm:pt modelId="{24514D0D-544B-4E39-A01B-ADF6732BC52B}" type="pres">
      <dgm:prSet presAssocID="{FFABB09A-819D-4796-91D1-69160C4C4CE8}" presName="rectComp" presStyleCnt="0"/>
      <dgm:spPr/>
    </dgm:pt>
    <dgm:pt modelId="{58CF5825-EA54-4833-9843-D30EC92EE2E9}" type="pres">
      <dgm:prSet presAssocID="{FFABB09A-819D-4796-91D1-69160C4C4CE8}" presName="bgRect" presStyleLbl="bgShp" presStyleIdx="0" presStyleCnt="3" custScaleX="106093"/>
      <dgm:spPr/>
      <dgm:t>
        <a:bodyPr/>
        <a:lstStyle/>
        <a:p>
          <a:endParaRPr lang="en-GB"/>
        </a:p>
      </dgm:t>
    </dgm:pt>
    <dgm:pt modelId="{C689167F-6434-4886-A2FB-7DDCCF157DC6}" type="pres">
      <dgm:prSet presAssocID="{FFABB09A-819D-4796-91D1-69160C4C4CE8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D98422-0968-4854-A24E-A4C2AA4BD26A}" type="pres">
      <dgm:prSet presAssocID="{FFABB09A-819D-4796-91D1-69160C4C4CE8}" presName="spComp" presStyleCnt="0"/>
      <dgm:spPr/>
    </dgm:pt>
    <dgm:pt modelId="{A1F0A5DA-D552-4A86-92F7-DB5661A2A948}" type="pres">
      <dgm:prSet presAssocID="{FFABB09A-819D-4796-91D1-69160C4C4CE8}" presName="vSp" presStyleCnt="0"/>
      <dgm:spPr/>
    </dgm:pt>
    <dgm:pt modelId="{FCFA6A62-E669-41E3-B770-9427CF326E7B}" type="pres">
      <dgm:prSet presAssocID="{58F6D7BF-4765-49EC-85EB-09758C4BA1B9}" presName="rectComp" presStyleCnt="0"/>
      <dgm:spPr/>
    </dgm:pt>
    <dgm:pt modelId="{7051FCE1-C36B-4483-B04C-41AA20AA9A31}" type="pres">
      <dgm:prSet presAssocID="{58F6D7BF-4765-49EC-85EB-09758C4BA1B9}" presName="bgRect" presStyleLbl="bgShp" presStyleIdx="1" presStyleCnt="3" custScaleX="106093"/>
      <dgm:spPr/>
      <dgm:t>
        <a:bodyPr/>
        <a:lstStyle/>
        <a:p>
          <a:endParaRPr lang="en-GB"/>
        </a:p>
      </dgm:t>
    </dgm:pt>
    <dgm:pt modelId="{8B5A9D6C-7820-485C-B612-2E3484526883}" type="pres">
      <dgm:prSet presAssocID="{58F6D7BF-4765-49EC-85EB-09758C4BA1B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A82876-27C6-4B4F-B27D-A5A91DBEA4DD}" type="pres">
      <dgm:prSet presAssocID="{58F6D7BF-4765-49EC-85EB-09758C4BA1B9}" presName="spComp" presStyleCnt="0"/>
      <dgm:spPr/>
    </dgm:pt>
    <dgm:pt modelId="{BBADDFB2-2AFC-4D5C-B05C-560A1AFF6623}" type="pres">
      <dgm:prSet presAssocID="{58F6D7BF-4765-49EC-85EB-09758C4BA1B9}" presName="vSp" presStyleCnt="0"/>
      <dgm:spPr/>
    </dgm:pt>
    <dgm:pt modelId="{3B13AB7E-5004-4042-AF12-2955B9DA495E}" type="pres">
      <dgm:prSet presAssocID="{3B239CDB-8033-4D0D-83AD-F2414B349FE7}" presName="rectComp" presStyleCnt="0"/>
      <dgm:spPr/>
    </dgm:pt>
    <dgm:pt modelId="{37BF2F52-0C84-44F6-AE77-B58A0D38422E}" type="pres">
      <dgm:prSet presAssocID="{3B239CDB-8033-4D0D-83AD-F2414B349FE7}" presName="bgRect" presStyleLbl="bgShp" presStyleIdx="2" presStyleCnt="3" custScaleX="106093"/>
      <dgm:spPr/>
    </dgm:pt>
    <dgm:pt modelId="{FBD30696-0388-40E7-BF36-DB7FDAD52538}" type="pres">
      <dgm:prSet presAssocID="{3B239CDB-8033-4D0D-83AD-F2414B349FE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30C9AB1-2E41-4EBE-A096-3AB9875CB1AE}" type="presOf" srcId="{401537B4-BA17-4E08-86CE-C0A8534404FB}" destId="{25C5A7CB-E7A8-4EB7-8289-5BA47BCFCB74}" srcOrd="0" destOrd="0" presId="urn:microsoft.com/office/officeart/2005/8/layout/hierarchy6"/>
    <dgm:cxn modelId="{688ECA51-9502-43E4-BF90-2EA90EF1EB99}" type="presOf" srcId="{3B239CDB-8033-4D0D-83AD-F2414B349FE7}" destId="{37BF2F52-0C84-44F6-AE77-B58A0D38422E}" srcOrd="0" destOrd="0" presId="urn:microsoft.com/office/officeart/2005/8/layout/hierarchy6"/>
    <dgm:cxn modelId="{81C4A1CE-AAB2-4036-8682-97E627114921}" srcId="{ECE331F9-4B63-4E11-83D7-CDD6AFECA92E}" destId="{3B239CDB-8033-4D0D-83AD-F2414B349FE7}" srcOrd="3" destOrd="0" parTransId="{162DF556-3B01-40F0-9A67-E2E30EF91FF3}" sibTransId="{2BC10822-661D-4F3C-A50C-C239BF0BE821}"/>
    <dgm:cxn modelId="{CE27B9E9-B248-4A80-82BE-90B4F23018B9}" srcId="{ECE331F9-4B63-4E11-83D7-CDD6AFECA92E}" destId="{58F6D7BF-4765-49EC-85EB-09758C4BA1B9}" srcOrd="2" destOrd="0" parTransId="{E8842DE6-1158-4ACE-817C-B4E4B77C5D4F}" sibTransId="{0692F318-1288-4F54-97B9-E3036C18CFCD}"/>
    <dgm:cxn modelId="{0E1F1F7A-FCDA-4C47-B99D-FCFEAEC8B231}" type="presOf" srcId="{ECE331F9-4B63-4E11-83D7-CDD6AFECA92E}" destId="{E87C37AF-5D55-4289-BE54-6CFD78F3F5BC}" srcOrd="0" destOrd="0" presId="urn:microsoft.com/office/officeart/2005/8/layout/hierarchy6"/>
    <dgm:cxn modelId="{55DDFD28-3D09-4DC4-BDDD-024E3609FB5F}" srcId="{ECE331F9-4B63-4E11-83D7-CDD6AFECA92E}" destId="{FFABB09A-819D-4796-91D1-69160C4C4CE8}" srcOrd="1" destOrd="0" parTransId="{B516E9CF-108D-47D0-9DCC-D4F87417807C}" sibTransId="{C55ED367-7F10-4657-A003-AC17DDD97EF5}"/>
    <dgm:cxn modelId="{B95DFB32-7C69-47F0-955E-D95FDE4CBC69}" type="presOf" srcId="{58F6D7BF-4765-49EC-85EB-09758C4BA1B9}" destId="{8B5A9D6C-7820-485C-B612-2E3484526883}" srcOrd="1" destOrd="0" presId="urn:microsoft.com/office/officeart/2005/8/layout/hierarchy6"/>
    <dgm:cxn modelId="{E1DB453C-115F-4393-A035-46592DCED793}" type="presOf" srcId="{11A8E011-4CDB-4A01-B565-1F3356CE8C91}" destId="{56B6CA76-FB6E-4383-97EB-9F7CC68897C3}" srcOrd="0" destOrd="0" presId="urn:microsoft.com/office/officeart/2005/8/layout/hierarchy6"/>
    <dgm:cxn modelId="{23475F61-A3C8-41B0-8827-9FCF43E6FDCB}" type="presOf" srcId="{FFABB09A-819D-4796-91D1-69160C4C4CE8}" destId="{C689167F-6434-4886-A2FB-7DDCCF157DC6}" srcOrd="1" destOrd="0" presId="urn:microsoft.com/office/officeart/2005/8/layout/hierarchy6"/>
    <dgm:cxn modelId="{61319C0A-F97A-48B6-8FE3-8BA648079582}" type="presOf" srcId="{BFBC3042-48CD-4625-8189-94BEFDA58ED4}" destId="{D5124D46-F54D-436E-B1F8-7D4BD0F82548}" srcOrd="0" destOrd="0" presId="urn:microsoft.com/office/officeart/2005/8/layout/hierarchy6"/>
    <dgm:cxn modelId="{5AFD72E5-6948-49DB-83E5-1241122E7612}" srcId="{FAEDB3F4-443E-4955-9187-BE2462914354}" destId="{BFBC3042-48CD-4625-8189-94BEFDA58ED4}" srcOrd="0" destOrd="0" parTransId="{11A8E011-4CDB-4A01-B565-1F3356CE8C91}" sibTransId="{F2288C23-F9A3-4766-81F5-8192C3935334}"/>
    <dgm:cxn modelId="{91352421-B356-4DE0-A7D3-3E2184983D8E}" srcId="{BFBC3042-48CD-4625-8189-94BEFDA58ED4}" destId="{401537B4-BA17-4E08-86CE-C0A8534404FB}" srcOrd="0" destOrd="0" parTransId="{0222D5E1-9DE0-4AB2-9047-2045884A4F65}" sibTransId="{48B6A239-2F33-4CC5-AE4D-3A416FBD14E6}"/>
    <dgm:cxn modelId="{87B0B8EE-DEAB-43C4-A528-916F1B8B2DE7}" srcId="{ECE331F9-4B63-4E11-83D7-CDD6AFECA92E}" destId="{FAEDB3F4-443E-4955-9187-BE2462914354}" srcOrd="0" destOrd="0" parTransId="{A4E5CEE7-6EC7-4B66-83C6-BBA0706F04CD}" sibTransId="{8BC1EA61-4EC9-4BE2-905B-F86D1289EF96}"/>
    <dgm:cxn modelId="{28AE61B6-AEA4-46F4-87BA-1D6A63B09BC5}" type="presOf" srcId="{3B239CDB-8033-4D0D-83AD-F2414B349FE7}" destId="{FBD30696-0388-40E7-BF36-DB7FDAD52538}" srcOrd="1" destOrd="0" presId="urn:microsoft.com/office/officeart/2005/8/layout/hierarchy6"/>
    <dgm:cxn modelId="{B01E6A1E-736D-42E7-BEF4-921A87EC1315}" type="presOf" srcId="{FAEDB3F4-443E-4955-9187-BE2462914354}" destId="{9316C661-AE1A-4E78-A706-731D7D1BB351}" srcOrd="0" destOrd="0" presId="urn:microsoft.com/office/officeart/2005/8/layout/hierarchy6"/>
    <dgm:cxn modelId="{779FC05B-9B3B-456E-8F45-951AE5DD560F}" type="presOf" srcId="{0222D5E1-9DE0-4AB2-9047-2045884A4F65}" destId="{3CE70AC2-6859-4F51-A7F6-F3351AC58C5E}" srcOrd="0" destOrd="0" presId="urn:microsoft.com/office/officeart/2005/8/layout/hierarchy6"/>
    <dgm:cxn modelId="{A159FB1C-EBEB-4054-A3F0-24A7A5A69A77}" type="presOf" srcId="{FFABB09A-819D-4796-91D1-69160C4C4CE8}" destId="{58CF5825-EA54-4833-9843-D30EC92EE2E9}" srcOrd="0" destOrd="0" presId="urn:microsoft.com/office/officeart/2005/8/layout/hierarchy6"/>
    <dgm:cxn modelId="{6446B5AF-EA28-41EE-BC29-A811AAD388C8}" type="presOf" srcId="{58F6D7BF-4765-49EC-85EB-09758C4BA1B9}" destId="{7051FCE1-C36B-4483-B04C-41AA20AA9A31}" srcOrd="0" destOrd="0" presId="urn:microsoft.com/office/officeart/2005/8/layout/hierarchy6"/>
    <dgm:cxn modelId="{0938ED23-7972-4759-BB32-487690BF5B79}" type="presParOf" srcId="{E87C37AF-5D55-4289-BE54-6CFD78F3F5BC}" destId="{009E81EF-FA62-4C55-8C1E-6FDB5486C964}" srcOrd="0" destOrd="0" presId="urn:microsoft.com/office/officeart/2005/8/layout/hierarchy6"/>
    <dgm:cxn modelId="{75BC5C8E-FFC2-40D5-8DDD-F621AF49CE4F}" type="presParOf" srcId="{009E81EF-FA62-4C55-8C1E-6FDB5486C964}" destId="{AEA83A2E-24B2-449C-B9A0-F44CF9D87704}" srcOrd="0" destOrd="0" presId="urn:microsoft.com/office/officeart/2005/8/layout/hierarchy6"/>
    <dgm:cxn modelId="{0E04C7CC-AEE9-4EA4-B6E9-E80E785DA431}" type="presParOf" srcId="{009E81EF-FA62-4C55-8C1E-6FDB5486C964}" destId="{15A25642-2A98-472C-803D-3A86955D369B}" srcOrd="1" destOrd="0" presId="urn:microsoft.com/office/officeart/2005/8/layout/hierarchy6"/>
    <dgm:cxn modelId="{741D5C41-A6FE-4DBC-B14B-0D9CBB3EADF0}" type="presParOf" srcId="{15A25642-2A98-472C-803D-3A86955D369B}" destId="{A18F0670-06AA-4723-AC96-54ED567C7840}" srcOrd="0" destOrd="0" presId="urn:microsoft.com/office/officeart/2005/8/layout/hierarchy6"/>
    <dgm:cxn modelId="{FA0D1073-A1FB-4516-A8D9-5B7D106C32E6}" type="presParOf" srcId="{A18F0670-06AA-4723-AC96-54ED567C7840}" destId="{9316C661-AE1A-4E78-A706-731D7D1BB351}" srcOrd="0" destOrd="0" presId="urn:microsoft.com/office/officeart/2005/8/layout/hierarchy6"/>
    <dgm:cxn modelId="{0576E995-CEA2-40C7-AFD9-59BA731801A8}" type="presParOf" srcId="{A18F0670-06AA-4723-AC96-54ED567C7840}" destId="{9B75CC64-0528-4C2D-8AF4-247F6B45C4EE}" srcOrd="1" destOrd="0" presId="urn:microsoft.com/office/officeart/2005/8/layout/hierarchy6"/>
    <dgm:cxn modelId="{93C86376-0E4F-4DBB-B727-B9FC49906E4A}" type="presParOf" srcId="{9B75CC64-0528-4C2D-8AF4-247F6B45C4EE}" destId="{56B6CA76-FB6E-4383-97EB-9F7CC68897C3}" srcOrd="0" destOrd="0" presId="urn:microsoft.com/office/officeart/2005/8/layout/hierarchy6"/>
    <dgm:cxn modelId="{DDB8336C-1F05-4CE0-A773-A96800BE1BCB}" type="presParOf" srcId="{9B75CC64-0528-4C2D-8AF4-247F6B45C4EE}" destId="{34F68196-14B7-44F2-8DB4-FC0771F5A897}" srcOrd="1" destOrd="0" presId="urn:microsoft.com/office/officeart/2005/8/layout/hierarchy6"/>
    <dgm:cxn modelId="{45553AA1-B8D2-4445-B990-F85742B36EDA}" type="presParOf" srcId="{34F68196-14B7-44F2-8DB4-FC0771F5A897}" destId="{D5124D46-F54D-436E-B1F8-7D4BD0F82548}" srcOrd="0" destOrd="0" presId="urn:microsoft.com/office/officeart/2005/8/layout/hierarchy6"/>
    <dgm:cxn modelId="{F2A0F8CA-606D-48FA-B8F0-17004DACF97D}" type="presParOf" srcId="{34F68196-14B7-44F2-8DB4-FC0771F5A897}" destId="{9F366E84-9B8A-4EBE-8E63-4883A4264E66}" srcOrd="1" destOrd="0" presId="urn:microsoft.com/office/officeart/2005/8/layout/hierarchy6"/>
    <dgm:cxn modelId="{49A5B00A-3A2F-4CBD-8273-E67BE34780C3}" type="presParOf" srcId="{9F366E84-9B8A-4EBE-8E63-4883A4264E66}" destId="{3CE70AC2-6859-4F51-A7F6-F3351AC58C5E}" srcOrd="0" destOrd="0" presId="urn:microsoft.com/office/officeart/2005/8/layout/hierarchy6"/>
    <dgm:cxn modelId="{8947BC9F-5825-4F28-8E64-20F9C95DFA75}" type="presParOf" srcId="{9F366E84-9B8A-4EBE-8E63-4883A4264E66}" destId="{92CFA015-84C9-4503-9B87-CD48934DD1FB}" srcOrd="1" destOrd="0" presId="urn:microsoft.com/office/officeart/2005/8/layout/hierarchy6"/>
    <dgm:cxn modelId="{DBEE2A2F-AB77-4B36-BDA9-C08D51997830}" type="presParOf" srcId="{92CFA015-84C9-4503-9B87-CD48934DD1FB}" destId="{25C5A7CB-E7A8-4EB7-8289-5BA47BCFCB74}" srcOrd="0" destOrd="0" presId="urn:microsoft.com/office/officeart/2005/8/layout/hierarchy6"/>
    <dgm:cxn modelId="{7BE0D293-1D17-460D-B32A-D686F1EB90E3}" type="presParOf" srcId="{92CFA015-84C9-4503-9B87-CD48934DD1FB}" destId="{88815FB3-7A16-4DEE-9A9F-92CCCF965857}" srcOrd="1" destOrd="0" presId="urn:microsoft.com/office/officeart/2005/8/layout/hierarchy6"/>
    <dgm:cxn modelId="{AC4547A6-4BC2-4116-8417-0B5942B811BB}" type="presParOf" srcId="{E87C37AF-5D55-4289-BE54-6CFD78F3F5BC}" destId="{F6E25E74-0C76-4AE3-86E9-F64490EFB34C}" srcOrd="1" destOrd="0" presId="urn:microsoft.com/office/officeart/2005/8/layout/hierarchy6"/>
    <dgm:cxn modelId="{44FE49B5-9F43-47EF-84D7-76956120B8B7}" type="presParOf" srcId="{F6E25E74-0C76-4AE3-86E9-F64490EFB34C}" destId="{24514D0D-544B-4E39-A01B-ADF6732BC52B}" srcOrd="0" destOrd="0" presId="urn:microsoft.com/office/officeart/2005/8/layout/hierarchy6"/>
    <dgm:cxn modelId="{81205CFF-0FCE-46F9-B951-199DC7F9C159}" type="presParOf" srcId="{24514D0D-544B-4E39-A01B-ADF6732BC52B}" destId="{58CF5825-EA54-4833-9843-D30EC92EE2E9}" srcOrd="0" destOrd="0" presId="urn:microsoft.com/office/officeart/2005/8/layout/hierarchy6"/>
    <dgm:cxn modelId="{670AF609-3B03-45CD-82D4-3351D900B3FE}" type="presParOf" srcId="{24514D0D-544B-4E39-A01B-ADF6732BC52B}" destId="{C689167F-6434-4886-A2FB-7DDCCF157DC6}" srcOrd="1" destOrd="0" presId="urn:microsoft.com/office/officeart/2005/8/layout/hierarchy6"/>
    <dgm:cxn modelId="{9E62FBF6-BE41-45F8-886A-3540868999AA}" type="presParOf" srcId="{F6E25E74-0C76-4AE3-86E9-F64490EFB34C}" destId="{1AD98422-0968-4854-A24E-A4C2AA4BD26A}" srcOrd="1" destOrd="0" presId="urn:microsoft.com/office/officeart/2005/8/layout/hierarchy6"/>
    <dgm:cxn modelId="{314275F9-5CEA-4EF0-82AA-9376488874BE}" type="presParOf" srcId="{1AD98422-0968-4854-A24E-A4C2AA4BD26A}" destId="{A1F0A5DA-D552-4A86-92F7-DB5661A2A948}" srcOrd="0" destOrd="0" presId="urn:microsoft.com/office/officeart/2005/8/layout/hierarchy6"/>
    <dgm:cxn modelId="{BA2E11F5-03EA-45D8-B68A-48063B09B8F7}" type="presParOf" srcId="{F6E25E74-0C76-4AE3-86E9-F64490EFB34C}" destId="{FCFA6A62-E669-41E3-B770-9427CF326E7B}" srcOrd="2" destOrd="0" presId="urn:microsoft.com/office/officeart/2005/8/layout/hierarchy6"/>
    <dgm:cxn modelId="{833D3892-7F51-4F89-90FF-E0186690721C}" type="presParOf" srcId="{FCFA6A62-E669-41E3-B770-9427CF326E7B}" destId="{7051FCE1-C36B-4483-B04C-41AA20AA9A31}" srcOrd="0" destOrd="0" presId="urn:microsoft.com/office/officeart/2005/8/layout/hierarchy6"/>
    <dgm:cxn modelId="{67A7ED8F-0514-4101-B1AC-214A2821618C}" type="presParOf" srcId="{FCFA6A62-E669-41E3-B770-9427CF326E7B}" destId="{8B5A9D6C-7820-485C-B612-2E3484526883}" srcOrd="1" destOrd="0" presId="urn:microsoft.com/office/officeart/2005/8/layout/hierarchy6"/>
    <dgm:cxn modelId="{EF1BCEDF-BBC6-4E12-A123-FE2033BADB38}" type="presParOf" srcId="{F6E25E74-0C76-4AE3-86E9-F64490EFB34C}" destId="{25A82876-27C6-4B4F-B27D-A5A91DBEA4DD}" srcOrd="3" destOrd="0" presId="urn:microsoft.com/office/officeart/2005/8/layout/hierarchy6"/>
    <dgm:cxn modelId="{EDF33C61-9949-4DCD-A793-778858642122}" type="presParOf" srcId="{25A82876-27C6-4B4F-B27D-A5A91DBEA4DD}" destId="{BBADDFB2-2AFC-4D5C-B05C-560A1AFF6623}" srcOrd="0" destOrd="0" presId="urn:microsoft.com/office/officeart/2005/8/layout/hierarchy6"/>
    <dgm:cxn modelId="{E9A6A175-29BD-4DDE-9741-609419C7495F}" type="presParOf" srcId="{F6E25E74-0C76-4AE3-86E9-F64490EFB34C}" destId="{3B13AB7E-5004-4042-AF12-2955B9DA495E}" srcOrd="4" destOrd="0" presId="urn:microsoft.com/office/officeart/2005/8/layout/hierarchy6"/>
    <dgm:cxn modelId="{3394DDBE-B02C-4FE1-85C5-4B4FBC5603B8}" type="presParOf" srcId="{3B13AB7E-5004-4042-AF12-2955B9DA495E}" destId="{37BF2F52-0C84-44F6-AE77-B58A0D38422E}" srcOrd="0" destOrd="0" presId="urn:microsoft.com/office/officeart/2005/8/layout/hierarchy6"/>
    <dgm:cxn modelId="{ED8CD56D-01C0-46FC-B371-412F3427EB76}" type="presParOf" srcId="{3B13AB7E-5004-4042-AF12-2955B9DA495E}" destId="{FBD30696-0388-40E7-BF36-DB7FDAD525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F2F52-0C84-44F6-AE77-B58A0D38422E}">
      <dsp:nvSpPr>
        <dsp:cNvPr id="0" name=""/>
        <dsp:cNvSpPr/>
      </dsp:nvSpPr>
      <dsp:spPr>
        <a:xfrm>
          <a:off x="-138797" y="2845592"/>
          <a:ext cx="9098067" cy="1218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Manifestation</a:t>
          </a:r>
          <a:endParaRPr lang="en-GB" sz="2800" kern="1200"/>
        </a:p>
      </dsp:txBody>
      <dsp:txXfrm>
        <a:off x="-138797" y="2845592"/>
        <a:ext cx="2729420" cy="1218893"/>
      </dsp:txXfrm>
    </dsp:sp>
    <dsp:sp modelId="{7051FCE1-C36B-4483-B04C-41AA20AA9A31}">
      <dsp:nvSpPr>
        <dsp:cNvPr id="0" name=""/>
        <dsp:cNvSpPr/>
      </dsp:nvSpPr>
      <dsp:spPr>
        <a:xfrm>
          <a:off x="-138797" y="1422553"/>
          <a:ext cx="9098067" cy="1218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Expression</a:t>
          </a:r>
          <a:endParaRPr lang="en-GB" sz="2800" kern="1200"/>
        </a:p>
      </dsp:txBody>
      <dsp:txXfrm>
        <a:off x="-138797" y="1422553"/>
        <a:ext cx="2729420" cy="1218893"/>
      </dsp:txXfrm>
    </dsp:sp>
    <dsp:sp modelId="{58CF5825-EA54-4833-9843-D30EC92EE2E9}">
      <dsp:nvSpPr>
        <dsp:cNvPr id="0" name=""/>
        <dsp:cNvSpPr/>
      </dsp:nvSpPr>
      <dsp:spPr>
        <a:xfrm>
          <a:off x="-138797" y="-485"/>
          <a:ext cx="9098067" cy="1218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Work</a:t>
          </a:r>
          <a:endParaRPr lang="en-GB" sz="2800" kern="1200"/>
        </a:p>
      </dsp:txBody>
      <dsp:txXfrm>
        <a:off x="-138797" y="-485"/>
        <a:ext cx="2729420" cy="1218893"/>
      </dsp:txXfrm>
    </dsp:sp>
    <dsp:sp modelId="{9316C661-AE1A-4E78-A706-731D7D1BB351}">
      <dsp:nvSpPr>
        <dsp:cNvPr id="0" name=""/>
        <dsp:cNvSpPr/>
      </dsp:nvSpPr>
      <dsp:spPr>
        <a:xfrm>
          <a:off x="2736302" y="101587"/>
          <a:ext cx="1593454" cy="102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Series</a:t>
          </a:r>
          <a:endParaRPr lang="en-GB" sz="2800" kern="1200"/>
        </a:p>
      </dsp:txBody>
      <dsp:txXfrm>
        <a:off x="2766198" y="131483"/>
        <a:ext cx="1533662" cy="960936"/>
      </dsp:txXfrm>
    </dsp:sp>
    <dsp:sp modelId="{56B6CA76-FB6E-4383-97EB-9F7CC68897C3}">
      <dsp:nvSpPr>
        <dsp:cNvPr id="0" name=""/>
        <dsp:cNvSpPr/>
      </dsp:nvSpPr>
      <dsp:spPr>
        <a:xfrm>
          <a:off x="3487309" y="1122315"/>
          <a:ext cx="91440" cy="408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2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24D46-F54D-436E-B1F8-7D4BD0F82548}">
      <dsp:nvSpPr>
        <dsp:cNvPr id="0" name=""/>
        <dsp:cNvSpPr/>
      </dsp:nvSpPr>
      <dsp:spPr>
        <a:xfrm>
          <a:off x="2736302" y="1530607"/>
          <a:ext cx="1593454" cy="102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English</a:t>
          </a:r>
          <a:endParaRPr lang="en-GB" sz="2800" kern="1200"/>
        </a:p>
      </dsp:txBody>
      <dsp:txXfrm>
        <a:off x="2766198" y="1560503"/>
        <a:ext cx="1533662" cy="960936"/>
      </dsp:txXfrm>
    </dsp:sp>
    <dsp:sp modelId="{3CE70AC2-6859-4F51-A7F6-F3351AC58C5E}">
      <dsp:nvSpPr>
        <dsp:cNvPr id="0" name=""/>
        <dsp:cNvSpPr/>
      </dsp:nvSpPr>
      <dsp:spPr>
        <a:xfrm>
          <a:off x="3487309" y="2551335"/>
          <a:ext cx="91440" cy="408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2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5A7CB-E7A8-4EB7-8289-5BA47BCFCB74}">
      <dsp:nvSpPr>
        <dsp:cNvPr id="0" name=""/>
        <dsp:cNvSpPr/>
      </dsp:nvSpPr>
      <dsp:spPr>
        <a:xfrm>
          <a:off x="2767483" y="2959626"/>
          <a:ext cx="1531092" cy="102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Online</a:t>
          </a:r>
          <a:endParaRPr lang="en-GB" sz="2800" kern="1200"/>
        </a:p>
      </dsp:txBody>
      <dsp:txXfrm>
        <a:off x="2797379" y="2989522"/>
        <a:ext cx="1471300" cy="960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F2F52-0C84-44F6-AE77-B58A0D38422E}">
      <dsp:nvSpPr>
        <dsp:cNvPr id="0" name=""/>
        <dsp:cNvSpPr/>
      </dsp:nvSpPr>
      <dsp:spPr>
        <a:xfrm>
          <a:off x="-44004" y="2845592"/>
          <a:ext cx="8908480" cy="1218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Manifestation</a:t>
          </a:r>
          <a:endParaRPr lang="en-GB" sz="2800" kern="1200"/>
        </a:p>
      </dsp:txBody>
      <dsp:txXfrm>
        <a:off x="-44004" y="2845592"/>
        <a:ext cx="2672544" cy="1218893"/>
      </dsp:txXfrm>
    </dsp:sp>
    <dsp:sp modelId="{7051FCE1-C36B-4483-B04C-41AA20AA9A31}">
      <dsp:nvSpPr>
        <dsp:cNvPr id="0" name=""/>
        <dsp:cNvSpPr/>
      </dsp:nvSpPr>
      <dsp:spPr>
        <a:xfrm>
          <a:off x="-44004" y="1422553"/>
          <a:ext cx="8908480" cy="1218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Expression</a:t>
          </a:r>
          <a:endParaRPr lang="en-GB" sz="2800" kern="1200"/>
        </a:p>
      </dsp:txBody>
      <dsp:txXfrm>
        <a:off x="-44004" y="1422553"/>
        <a:ext cx="2672544" cy="1218893"/>
      </dsp:txXfrm>
    </dsp:sp>
    <dsp:sp modelId="{58CF5825-EA54-4833-9843-D30EC92EE2E9}">
      <dsp:nvSpPr>
        <dsp:cNvPr id="0" name=""/>
        <dsp:cNvSpPr/>
      </dsp:nvSpPr>
      <dsp:spPr>
        <a:xfrm>
          <a:off x="-44004" y="-485"/>
          <a:ext cx="8908480" cy="1218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Work</a:t>
          </a:r>
          <a:endParaRPr lang="en-GB" sz="2800" kern="1200"/>
        </a:p>
      </dsp:txBody>
      <dsp:txXfrm>
        <a:off x="-44004" y="-485"/>
        <a:ext cx="2672544" cy="1218893"/>
      </dsp:txXfrm>
    </dsp:sp>
    <dsp:sp modelId="{9316C661-AE1A-4E78-A706-731D7D1BB351}">
      <dsp:nvSpPr>
        <dsp:cNvPr id="0" name=""/>
        <dsp:cNvSpPr/>
      </dsp:nvSpPr>
      <dsp:spPr>
        <a:xfrm>
          <a:off x="2458753" y="101587"/>
          <a:ext cx="2098515" cy="102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Series</a:t>
          </a:r>
          <a:endParaRPr lang="en-GB" sz="2800" kern="1200"/>
        </a:p>
      </dsp:txBody>
      <dsp:txXfrm>
        <a:off x="2488649" y="131483"/>
        <a:ext cx="2038723" cy="960936"/>
      </dsp:txXfrm>
    </dsp:sp>
    <dsp:sp modelId="{56B6CA76-FB6E-4383-97EB-9F7CC68897C3}">
      <dsp:nvSpPr>
        <dsp:cNvPr id="0" name=""/>
        <dsp:cNvSpPr/>
      </dsp:nvSpPr>
      <dsp:spPr>
        <a:xfrm>
          <a:off x="3462291" y="1122315"/>
          <a:ext cx="91440" cy="408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2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24D46-F54D-436E-B1F8-7D4BD0F82548}">
      <dsp:nvSpPr>
        <dsp:cNvPr id="0" name=""/>
        <dsp:cNvSpPr/>
      </dsp:nvSpPr>
      <dsp:spPr>
        <a:xfrm>
          <a:off x="2458753" y="1530607"/>
          <a:ext cx="2098515" cy="102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smtClean="0"/>
            <a:t>English/French</a:t>
          </a:r>
          <a:endParaRPr lang="en-GB" sz="2400" kern="1200"/>
        </a:p>
      </dsp:txBody>
      <dsp:txXfrm>
        <a:off x="2488649" y="1560503"/>
        <a:ext cx="2038723" cy="960936"/>
      </dsp:txXfrm>
    </dsp:sp>
    <dsp:sp modelId="{3CE70AC2-6859-4F51-A7F6-F3351AC58C5E}">
      <dsp:nvSpPr>
        <dsp:cNvPr id="0" name=""/>
        <dsp:cNvSpPr/>
      </dsp:nvSpPr>
      <dsp:spPr>
        <a:xfrm>
          <a:off x="3462291" y="2551335"/>
          <a:ext cx="91440" cy="408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2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5A7CB-E7A8-4EB7-8289-5BA47BCFCB74}">
      <dsp:nvSpPr>
        <dsp:cNvPr id="0" name=""/>
        <dsp:cNvSpPr/>
      </dsp:nvSpPr>
      <dsp:spPr>
        <a:xfrm>
          <a:off x="2475228" y="2959626"/>
          <a:ext cx="2065566" cy="1020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Online</a:t>
          </a:r>
          <a:endParaRPr lang="en-GB" sz="2800" kern="1200"/>
        </a:p>
      </dsp:txBody>
      <dsp:txXfrm>
        <a:off x="2505124" y="2989522"/>
        <a:ext cx="2005774" cy="960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8E0A6-979D-4522-84E3-EECA87417B87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5FD13-D9D0-4614-B133-553F4A7B8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1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5FD13-D9D0-4614-B133-553F4A7B8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4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0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0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4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7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9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9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6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6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6F719-2001-4B5E-9814-740113CFD016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3171-F3A4-437E-90CB-642D43136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8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10520883" cy="486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-36512" y="476672"/>
            <a:ext cx="5976664" cy="5040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084168" y="57545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Series in English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1412776"/>
            <a:ext cx="9900592" cy="3456384"/>
          </a:xfrm>
          <a:prstGeom prst="roundRect">
            <a:avLst>
              <a:gd name="adj" fmla="val 1065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835696" y="1014606"/>
            <a:ext cx="32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All working papers are in English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0044608" y="1412776"/>
            <a:ext cx="288032" cy="3413214"/>
          </a:xfrm>
          <a:prstGeom prst="down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08304" y="1043444"/>
            <a:ext cx="305493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/>
                </a:solidFill>
              </a:rPr>
              <a:t>This one ALSO exists in French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4869160"/>
            <a:ext cx="10520883" cy="54948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5528550"/>
              </p:ext>
            </p:extLst>
          </p:nvPr>
        </p:nvGraphicFramePr>
        <p:xfrm>
          <a:off x="144016" y="1397000"/>
          <a:ext cx="8820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260554" y="1491059"/>
            <a:ext cx="1529953" cy="1019968"/>
            <a:chOff x="3136463" y="103016"/>
            <a:chExt cx="1529953" cy="1019968"/>
          </a:xfrm>
        </p:grpSpPr>
        <p:sp>
          <p:nvSpPr>
            <p:cNvPr id="35" name="Rounded Rectangle 34"/>
            <p:cNvSpPr/>
            <p:nvPr/>
          </p:nvSpPr>
          <p:spPr>
            <a:xfrm>
              <a:off x="3136463" y="103016"/>
              <a:ext cx="1529953" cy="1019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166337" y="132890"/>
              <a:ext cx="1470205" cy="960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300" kern="1200" smtClean="0"/>
                <a:t>Paper</a:t>
              </a:r>
              <a:endParaRPr lang="en-GB" sz="3300" kern="1200"/>
            </a:p>
          </p:txBody>
        </p:sp>
      </p:grpSp>
      <p:sp>
        <p:nvSpPr>
          <p:cNvPr id="22" name="Straight Connector 5"/>
          <p:cNvSpPr/>
          <p:nvPr/>
        </p:nvSpPr>
        <p:spPr>
          <a:xfrm>
            <a:off x="6031061" y="2511028"/>
            <a:ext cx="994469" cy="4079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94469" y="0"/>
                </a:moveTo>
                <a:lnTo>
                  <a:pt x="994469" y="203993"/>
                </a:lnTo>
                <a:lnTo>
                  <a:pt x="0" y="203993"/>
                </a:lnTo>
                <a:lnTo>
                  <a:pt x="0" y="40798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5266084" y="2919016"/>
            <a:ext cx="1529953" cy="1019968"/>
            <a:chOff x="2141993" y="1530973"/>
            <a:chExt cx="1529953" cy="1019968"/>
          </a:xfrm>
        </p:grpSpPr>
        <p:sp>
          <p:nvSpPr>
            <p:cNvPr id="33" name="Rounded Rectangle 32"/>
            <p:cNvSpPr/>
            <p:nvPr/>
          </p:nvSpPr>
          <p:spPr>
            <a:xfrm>
              <a:off x="2141993" y="1530973"/>
              <a:ext cx="1529953" cy="1019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7"/>
            <p:cNvSpPr/>
            <p:nvPr/>
          </p:nvSpPr>
          <p:spPr>
            <a:xfrm>
              <a:off x="2171867" y="1560847"/>
              <a:ext cx="1470205" cy="960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300" kern="1200" smtClean="0"/>
                <a:t>English</a:t>
              </a:r>
              <a:endParaRPr lang="en-GB" sz="3300" kern="12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66084" y="4346972"/>
            <a:ext cx="1529953" cy="1019968"/>
            <a:chOff x="2141993" y="2958929"/>
            <a:chExt cx="1529953" cy="1019968"/>
          </a:xfrm>
        </p:grpSpPr>
        <p:sp>
          <p:nvSpPr>
            <p:cNvPr id="31" name="Rounded Rectangle 30"/>
            <p:cNvSpPr/>
            <p:nvPr/>
          </p:nvSpPr>
          <p:spPr>
            <a:xfrm>
              <a:off x="2141993" y="2958929"/>
              <a:ext cx="1529953" cy="1019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9"/>
            <p:cNvSpPr/>
            <p:nvPr/>
          </p:nvSpPr>
          <p:spPr>
            <a:xfrm>
              <a:off x="2171867" y="2988803"/>
              <a:ext cx="1470205" cy="960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300" kern="1200" smtClean="0"/>
                <a:t>PDF</a:t>
              </a:r>
              <a:endParaRPr lang="en-GB" sz="33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55023" y="2919016"/>
            <a:ext cx="1529953" cy="1019968"/>
            <a:chOff x="4130932" y="1530973"/>
            <a:chExt cx="1529953" cy="1019968"/>
          </a:xfrm>
        </p:grpSpPr>
        <p:sp>
          <p:nvSpPr>
            <p:cNvPr id="29" name="Rounded Rectangle 28"/>
            <p:cNvSpPr/>
            <p:nvPr/>
          </p:nvSpPr>
          <p:spPr>
            <a:xfrm>
              <a:off x="4130932" y="1530973"/>
              <a:ext cx="1529953" cy="1019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11"/>
            <p:cNvSpPr/>
            <p:nvPr/>
          </p:nvSpPr>
          <p:spPr>
            <a:xfrm>
              <a:off x="4160806" y="1560847"/>
              <a:ext cx="1470205" cy="960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</a:pPr>
              <a:r>
                <a:rPr lang="fr-FR" sz="3300" kern="1200" smtClean="0"/>
                <a:t>French</a:t>
              </a:r>
            </a:p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</a:pPr>
              <a:r>
                <a:rPr lang="fr-FR" sz="1200" b="1" kern="120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Standalone</a:t>
              </a:r>
              <a:endParaRPr lang="en-GB" sz="1200" b="1" kern="120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55023" y="4346972"/>
            <a:ext cx="1529953" cy="1019968"/>
            <a:chOff x="4130932" y="2958929"/>
            <a:chExt cx="1529953" cy="1019968"/>
          </a:xfrm>
        </p:grpSpPr>
        <p:sp>
          <p:nvSpPr>
            <p:cNvPr id="27" name="Rounded Rectangle 26"/>
            <p:cNvSpPr/>
            <p:nvPr/>
          </p:nvSpPr>
          <p:spPr>
            <a:xfrm>
              <a:off x="4130932" y="2958929"/>
              <a:ext cx="1529953" cy="1019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3"/>
            <p:cNvSpPr/>
            <p:nvPr/>
          </p:nvSpPr>
          <p:spPr>
            <a:xfrm>
              <a:off x="4160806" y="2988803"/>
              <a:ext cx="1470205" cy="960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300" kern="1200" smtClean="0"/>
                <a:t>PDF</a:t>
              </a:r>
              <a:endParaRPr lang="en-GB" sz="3300" kern="1200"/>
            </a:p>
          </p:txBody>
        </p:sp>
      </p:grpSp>
      <p:sp>
        <p:nvSpPr>
          <p:cNvPr id="37" name="Straight Connector 5"/>
          <p:cNvSpPr/>
          <p:nvPr/>
        </p:nvSpPr>
        <p:spPr>
          <a:xfrm flipH="1">
            <a:off x="7025530" y="2520950"/>
            <a:ext cx="994469" cy="4079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94469" y="0"/>
                </a:moveTo>
                <a:lnTo>
                  <a:pt x="994469" y="203993"/>
                </a:lnTo>
                <a:lnTo>
                  <a:pt x="0" y="203993"/>
                </a:lnTo>
                <a:lnTo>
                  <a:pt x="0" y="40798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39" name="Straight Connector 38"/>
          <p:cNvCxnSpPr>
            <a:endCxn id="35" idx="1"/>
          </p:cNvCxnSpPr>
          <p:nvPr/>
        </p:nvCxnSpPr>
        <p:spPr>
          <a:xfrm>
            <a:off x="4499992" y="2001043"/>
            <a:ext cx="176056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97116" y="1628800"/>
            <a:ext cx="1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Has paper</a:t>
            </a:r>
            <a:endParaRPr lang="en-GB" b="1">
              <a:solidFill>
                <a:srgbClr val="C00000"/>
              </a:solidFill>
            </a:endParaRPr>
          </a:p>
        </p:txBody>
      </p:sp>
      <p:cxnSp>
        <p:nvCxnSpPr>
          <p:cNvPr id="42" name="Straight Connector 41"/>
          <p:cNvCxnSpPr>
            <a:stCxn id="33" idx="2"/>
            <a:endCxn id="31" idx="0"/>
          </p:cNvCxnSpPr>
          <p:nvPr/>
        </p:nvCxnSpPr>
        <p:spPr>
          <a:xfrm>
            <a:off x="6031061" y="3938984"/>
            <a:ext cx="0" cy="407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2"/>
            <a:endCxn id="27" idx="0"/>
          </p:cNvCxnSpPr>
          <p:nvPr/>
        </p:nvCxnSpPr>
        <p:spPr>
          <a:xfrm>
            <a:off x="8020000" y="3909110"/>
            <a:ext cx="0" cy="437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3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12776"/>
            <a:ext cx="10462437" cy="4109814"/>
            <a:chOff x="0" y="1412776"/>
            <a:chExt cx="10462437" cy="410981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85"/>
            <a:stretch/>
          </p:blipFill>
          <p:spPr bwMode="auto">
            <a:xfrm>
              <a:off x="0" y="1412776"/>
              <a:ext cx="10462437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32"/>
            <a:stretch/>
          </p:blipFill>
          <p:spPr bwMode="auto">
            <a:xfrm>
              <a:off x="33337" y="3789040"/>
              <a:ext cx="10429100" cy="173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ounded Rectangle 12"/>
          <p:cNvSpPr/>
          <p:nvPr/>
        </p:nvSpPr>
        <p:spPr>
          <a:xfrm>
            <a:off x="-36512" y="1340768"/>
            <a:ext cx="5976664" cy="5040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084168" y="143954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Series in English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2276872"/>
            <a:ext cx="9900592" cy="2232248"/>
          </a:xfrm>
          <a:prstGeom prst="roundRect">
            <a:avLst>
              <a:gd name="adj" fmla="val 1065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835696" y="1878702"/>
            <a:ext cx="32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All working papers are in English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0188624" y="2276872"/>
            <a:ext cx="144016" cy="2088232"/>
          </a:xfrm>
          <a:prstGeom prst="downArrow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236296" y="1907540"/>
            <a:ext cx="305872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/>
                </a:solidFill>
              </a:rPr>
              <a:t>This one ONLY exists in French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-36512" y="4509120"/>
            <a:ext cx="10520883" cy="54948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3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24092257"/>
              </p:ext>
            </p:extLst>
          </p:nvPr>
        </p:nvGraphicFramePr>
        <p:xfrm>
          <a:off x="144016" y="1397000"/>
          <a:ext cx="8820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275491" y="1491059"/>
            <a:ext cx="1529953" cy="1019968"/>
            <a:chOff x="3136463" y="103016"/>
            <a:chExt cx="1529953" cy="1019968"/>
          </a:xfrm>
        </p:grpSpPr>
        <p:sp>
          <p:nvSpPr>
            <p:cNvPr id="35" name="Rounded Rectangle 34"/>
            <p:cNvSpPr/>
            <p:nvPr/>
          </p:nvSpPr>
          <p:spPr>
            <a:xfrm>
              <a:off x="3136463" y="103016"/>
              <a:ext cx="1529953" cy="1019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166337" y="132890"/>
              <a:ext cx="1470205" cy="960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kern="1200" smtClean="0"/>
                <a:t>Paper</a:t>
              </a:r>
              <a:endParaRPr lang="en-GB" sz="28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75491" y="2977116"/>
            <a:ext cx="1529953" cy="1019968"/>
            <a:chOff x="4130932" y="1530973"/>
            <a:chExt cx="1529953" cy="1019968"/>
          </a:xfrm>
        </p:grpSpPr>
        <p:sp>
          <p:nvSpPr>
            <p:cNvPr id="29" name="Rounded Rectangle 28"/>
            <p:cNvSpPr/>
            <p:nvPr/>
          </p:nvSpPr>
          <p:spPr>
            <a:xfrm>
              <a:off x="4130932" y="1530973"/>
              <a:ext cx="1529953" cy="1019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11"/>
            <p:cNvSpPr/>
            <p:nvPr/>
          </p:nvSpPr>
          <p:spPr>
            <a:xfrm>
              <a:off x="4160806" y="1560847"/>
              <a:ext cx="1470205" cy="960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</a:pPr>
              <a:r>
                <a:rPr lang="fr-FR" sz="2800" kern="1200" smtClean="0"/>
                <a:t>French</a:t>
              </a:r>
              <a:endParaRPr lang="fr-FR" sz="3300" kern="120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75491" y="4437112"/>
            <a:ext cx="1529953" cy="1019968"/>
            <a:chOff x="4130932" y="2958929"/>
            <a:chExt cx="1529953" cy="1019968"/>
          </a:xfrm>
        </p:grpSpPr>
        <p:sp>
          <p:nvSpPr>
            <p:cNvPr id="27" name="Rounded Rectangle 26"/>
            <p:cNvSpPr/>
            <p:nvPr/>
          </p:nvSpPr>
          <p:spPr>
            <a:xfrm>
              <a:off x="4130932" y="2958929"/>
              <a:ext cx="1529953" cy="1019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3"/>
            <p:cNvSpPr/>
            <p:nvPr/>
          </p:nvSpPr>
          <p:spPr>
            <a:xfrm>
              <a:off x="4160806" y="2988803"/>
              <a:ext cx="1470205" cy="960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kern="1200" smtClean="0"/>
                <a:t>PDF</a:t>
              </a:r>
              <a:endParaRPr lang="en-GB" sz="2800" kern="1200"/>
            </a:p>
          </p:txBody>
        </p:sp>
      </p:grpSp>
      <p:cxnSp>
        <p:nvCxnSpPr>
          <p:cNvPr id="39" name="Straight Connector 38"/>
          <p:cNvCxnSpPr>
            <a:endCxn id="35" idx="1"/>
          </p:cNvCxnSpPr>
          <p:nvPr/>
        </p:nvCxnSpPr>
        <p:spPr>
          <a:xfrm>
            <a:off x="4697116" y="1998132"/>
            <a:ext cx="1578375" cy="29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97116" y="1628800"/>
            <a:ext cx="1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Has paper</a:t>
            </a:r>
            <a:endParaRPr lang="en-GB" b="1">
              <a:solidFill>
                <a:srgbClr val="C00000"/>
              </a:solidFill>
            </a:endParaRPr>
          </a:p>
        </p:txBody>
      </p:sp>
      <p:cxnSp>
        <p:nvCxnSpPr>
          <p:cNvPr id="43" name="Straight Connector 42"/>
          <p:cNvCxnSpPr>
            <a:stCxn id="30" idx="2"/>
            <a:endCxn id="27" idx="0"/>
          </p:cNvCxnSpPr>
          <p:nvPr/>
        </p:nvCxnSpPr>
        <p:spPr>
          <a:xfrm>
            <a:off x="7040468" y="3967210"/>
            <a:ext cx="0" cy="469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2"/>
            <a:endCxn id="29" idx="0"/>
          </p:cNvCxnSpPr>
          <p:nvPr/>
        </p:nvCxnSpPr>
        <p:spPr>
          <a:xfrm>
            <a:off x="7040468" y="2511027"/>
            <a:ext cx="0" cy="4660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5819"/>
            <a:ext cx="9144000" cy="23663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0152" y="2431921"/>
            <a:ext cx="994503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smtClean="0">
                <a:solidFill>
                  <a:srgbClr val="FF0000"/>
                </a:solidFill>
              </a:rPr>
              <a:t>Content XML</a:t>
            </a:r>
            <a:endParaRPr lang="en-GB" sz="12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3290499"/>
            <a:ext cx="881010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fr-FR"/>
              <a:t>Kappa XML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6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60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TROMBONI Claudia</dc:creator>
  <cp:lastModifiedBy>TROMBONI Claudia</cp:lastModifiedBy>
  <cp:revision>8</cp:revision>
  <dcterms:created xsi:type="dcterms:W3CDTF">2016-08-22T09:38:52Z</dcterms:created>
  <dcterms:modified xsi:type="dcterms:W3CDTF">2016-08-22T16:22:32Z</dcterms:modified>
</cp:coreProperties>
</file>