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DA446-C0F4-4403-AEAE-9E8290AC24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B64D68-2078-439F-85C6-E8F4DCF10833}">
      <dgm:prSet phldrT="[Text]"/>
      <dgm:spPr/>
      <dgm:t>
        <a:bodyPr/>
        <a:lstStyle/>
        <a:p>
          <a:r>
            <a:rPr lang="fr-FR" smtClean="0"/>
            <a:t>Reception of the Working Paper</a:t>
          </a:r>
          <a:endParaRPr lang="en-GB"/>
        </a:p>
      </dgm:t>
    </dgm:pt>
    <dgm:pt modelId="{DED3AA24-C110-490D-891F-22DD6F40949C}" type="parTrans" cxnId="{8B74EB49-D6E5-4305-B7B1-375FB2B1D9C9}">
      <dgm:prSet/>
      <dgm:spPr/>
      <dgm:t>
        <a:bodyPr/>
        <a:lstStyle/>
        <a:p>
          <a:endParaRPr lang="en-GB"/>
        </a:p>
      </dgm:t>
    </dgm:pt>
    <dgm:pt modelId="{6B9EF68D-37D4-4753-A78D-507653E3FB2C}" type="sibTrans" cxnId="{8B74EB49-D6E5-4305-B7B1-375FB2B1D9C9}">
      <dgm:prSet/>
      <dgm:spPr/>
      <dgm:t>
        <a:bodyPr/>
        <a:lstStyle/>
        <a:p>
          <a:endParaRPr lang="en-GB"/>
        </a:p>
      </dgm:t>
    </dgm:pt>
    <dgm:pt modelId="{3949B04E-8A30-4BF5-84D9-D1A93620C026}">
      <dgm:prSet phldrT="[Text]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fr-FR" smtClean="0"/>
            <a:t>Does the series exist?</a:t>
          </a:r>
          <a:endParaRPr lang="en-GB"/>
        </a:p>
      </dgm:t>
    </dgm:pt>
    <dgm:pt modelId="{2FC5E42F-8DF1-4C1F-818B-0CB961681840}" type="parTrans" cxnId="{49004F16-BBAA-4189-BF4A-91FD78D9FFD9}">
      <dgm:prSet/>
      <dgm:spPr/>
      <dgm:t>
        <a:bodyPr/>
        <a:lstStyle/>
        <a:p>
          <a:endParaRPr lang="en-GB"/>
        </a:p>
      </dgm:t>
    </dgm:pt>
    <dgm:pt modelId="{1C27DD7B-399C-4E7B-85D0-F15AB6D633B5}" type="sibTrans" cxnId="{49004F16-BBAA-4189-BF4A-91FD78D9FFD9}">
      <dgm:prSet/>
      <dgm:spPr/>
      <dgm:t>
        <a:bodyPr/>
        <a:lstStyle/>
        <a:p>
          <a:endParaRPr lang="en-GB"/>
        </a:p>
      </dgm:t>
    </dgm:pt>
    <dgm:pt modelId="{E59C2E2D-C485-4904-99BA-50D1D99830C6}">
      <dgm:prSet phldrT="[Text]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fr-FR" smtClean="0"/>
            <a:t>YES</a:t>
          </a:r>
        </a:p>
        <a:p>
          <a:r>
            <a:rPr lang="fr-FR" smtClean="0"/>
            <a:t>Do authors and affiliation exist?</a:t>
          </a:r>
          <a:endParaRPr lang="en-GB"/>
        </a:p>
      </dgm:t>
    </dgm:pt>
    <dgm:pt modelId="{59130E41-8C6D-4700-9BBB-C8FE19C7EAC4}" type="parTrans" cxnId="{8D671405-DDB5-4859-91BB-0B1A8E5419D4}">
      <dgm:prSet/>
      <dgm:spPr/>
      <dgm:t>
        <a:bodyPr/>
        <a:lstStyle/>
        <a:p>
          <a:endParaRPr lang="en-GB"/>
        </a:p>
      </dgm:t>
    </dgm:pt>
    <dgm:pt modelId="{8D05AE1C-9B2E-4907-9114-574DC8F3CA02}" type="sibTrans" cxnId="{8D671405-DDB5-4859-91BB-0B1A8E5419D4}">
      <dgm:prSet/>
      <dgm:spPr/>
      <dgm:t>
        <a:bodyPr/>
        <a:lstStyle/>
        <a:p>
          <a:endParaRPr lang="en-GB"/>
        </a:p>
      </dgm:t>
    </dgm:pt>
    <dgm:pt modelId="{91BA9D61-492F-4BB6-87CF-9DCA14C4491E}">
      <dgm:prSet phldrT="[Text]"/>
      <dgm:spPr/>
      <dgm:t>
        <a:bodyPr/>
        <a:lstStyle/>
        <a:p>
          <a:r>
            <a:rPr lang="fr-FR" smtClean="0"/>
            <a:t>NO</a:t>
          </a:r>
        </a:p>
        <a:p>
          <a:r>
            <a:rPr lang="fr-FR" b="1" smtClean="0"/>
            <a:t>STEP 1: c</a:t>
          </a:r>
          <a:r>
            <a:rPr lang="fr-FR" smtClean="0"/>
            <a:t>reation of the series</a:t>
          </a:r>
          <a:endParaRPr lang="en-GB"/>
        </a:p>
      </dgm:t>
    </dgm:pt>
    <dgm:pt modelId="{63D8498E-FF90-4D2A-B170-1A60E6B13508}" type="parTrans" cxnId="{22F48201-B874-4A9A-A9CD-572C5F5E7C02}">
      <dgm:prSet/>
      <dgm:spPr/>
      <dgm:t>
        <a:bodyPr/>
        <a:lstStyle/>
        <a:p>
          <a:endParaRPr lang="en-GB"/>
        </a:p>
      </dgm:t>
    </dgm:pt>
    <dgm:pt modelId="{1A1DE043-A02E-4488-B362-4FB94BC1DF0A}" type="sibTrans" cxnId="{22F48201-B874-4A9A-A9CD-572C5F5E7C02}">
      <dgm:prSet/>
      <dgm:spPr/>
      <dgm:t>
        <a:bodyPr/>
        <a:lstStyle/>
        <a:p>
          <a:endParaRPr lang="en-GB"/>
        </a:p>
      </dgm:t>
    </dgm:pt>
    <dgm:pt modelId="{0789DDAA-5BF9-4B1C-90E4-85118C28A7D3}">
      <dgm:prSet/>
      <dgm:spPr/>
      <dgm:t>
        <a:bodyPr/>
        <a:lstStyle/>
        <a:p>
          <a:r>
            <a:rPr lang="fr-FR" smtClean="0"/>
            <a:t>YES</a:t>
          </a:r>
        </a:p>
        <a:p>
          <a:r>
            <a:rPr lang="fr-FR" b="1" smtClean="0"/>
            <a:t>STEP 3: </a:t>
          </a:r>
          <a:r>
            <a:rPr lang="fr-FR" smtClean="0"/>
            <a:t>creation of the paper</a:t>
          </a:r>
          <a:endParaRPr lang="en-GB"/>
        </a:p>
      </dgm:t>
    </dgm:pt>
    <dgm:pt modelId="{F0EB2D1B-B0F4-4C32-B957-D1B365D43116}" type="parTrans" cxnId="{98AB328C-FB51-4A24-A2AB-170FCB58B642}">
      <dgm:prSet/>
      <dgm:spPr/>
      <dgm:t>
        <a:bodyPr/>
        <a:lstStyle/>
        <a:p>
          <a:endParaRPr lang="en-GB"/>
        </a:p>
      </dgm:t>
    </dgm:pt>
    <dgm:pt modelId="{DA3A7B13-BC6D-4B8F-AD27-C25663362396}" type="sibTrans" cxnId="{98AB328C-FB51-4A24-A2AB-170FCB58B642}">
      <dgm:prSet/>
      <dgm:spPr/>
      <dgm:t>
        <a:bodyPr/>
        <a:lstStyle/>
        <a:p>
          <a:endParaRPr lang="en-GB"/>
        </a:p>
      </dgm:t>
    </dgm:pt>
    <dgm:pt modelId="{B24F059E-2381-418E-8D9F-01FACAA5389C}">
      <dgm:prSet/>
      <dgm:spPr/>
      <dgm:t>
        <a:bodyPr/>
        <a:lstStyle/>
        <a:p>
          <a:r>
            <a:rPr lang="fr-FR" smtClean="0"/>
            <a:t>NO</a:t>
          </a:r>
        </a:p>
        <a:p>
          <a:r>
            <a:rPr lang="fr-FR" b="1" smtClean="0"/>
            <a:t>STEP 2: </a:t>
          </a:r>
          <a:r>
            <a:rPr lang="fr-FR" smtClean="0"/>
            <a:t>creation of author and affiliation</a:t>
          </a:r>
          <a:endParaRPr lang="en-GB"/>
        </a:p>
      </dgm:t>
    </dgm:pt>
    <dgm:pt modelId="{DC1BFE07-E7CF-42EA-AA56-31762A576622}" type="parTrans" cxnId="{C0AA730A-8044-49A6-8C94-E34920DDB4E5}">
      <dgm:prSet/>
      <dgm:spPr/>
      <dgm:t>
        <a:bodyPr/>
        <a:lstStyle/>
        <a:p>
          <a:endParaRPr lang="en-GB"/>
        </a:p>
      </dgm:t>
    </dgm:pt>
    <dgm:pt modelId="{177D8E64-A432-472B-A767-B2C2EF2C0BCF}" type="sibTrans" cxnId="{C0AA730A-8044-49A6-8C94-E34920DDB4E5}">
      <dgm:prSet/>
      <dgm:spPr/>
      <dgm:t>
        <a:bodyPr/>
        <a:lstStyle/>
        <a:p>
          <a:endParaRPr lang="en-GB"/>
        </a:p>
      </dgm:t>
    </dgm:pt>
    <dgm:pt modelId="{5618E7D5-7FB7-42AB-8A59-8C5946DA294C}" type="pres">
      <dgm:prSet presAssocID="{47BDA446-C0F4-4403-AEAE-9E8290AC24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B1D6E3-8BD3-4898-BA54-EAF982CBDABB}" type="pres">
      <dgm:prSet presAssocID="{F0B64D68-2078-439F-85C6-E8F4DCF10833}" presName="hierRoot1" presStyleCnt="0"/>
      <dgm:spPr/>
    </dgm:pt>
    <dgm:pt modelId="{88A1303F-1404-4349-B698-EF872B8B8F05}" type="pres">
      <dgm:prSet presAssocID="{F0B64D68-2078-439F-85C6-E8F4DCF10833}" presName="composite" presStyleCnt="0"/>
      <dgm:spPr/>
    </dgm:pt>
    <dgm:pt modelId="{DF59BC37-FAF8-41A7-B31B-D079BB5A1748}" type="pres">
      <dgm:prSet presAssocID="{F0B64D68-2078-439F-85C6-E8F4DCF10833}" presName="background" presStyleLbl="node0" presStyleIdx="0" presStyleCnt="1"/>
      <dgm:spPr/>
    </dgm:pt>
    <dgm:pt modelId="{DE1DD832-D35C-4C10-B562-2D190E99A7B6}" type="pres">
      <dgm:prSet presAssocID="{F0B64D68-2078-439F-85C6-E8F4DCF10833}" presName="text" presStyleLbl="fgAcc0" presStyleIdx="0" presStyleCnt="1" custScaleY="5407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DF974F9-017E-4234-BD50-935D61EA9E61}" type="pres">
      <dgm:prSet presAssocID="{F0B64D68-2078-439F-85C6-E8F4DCF10833}" presName="hierChild2" presStyleCnt="0"/>
      <dgm:spPr/>
    </dgm:pt>
    <dgm:pt modelId="{FBEAC95F-EC2B-45E6-BE20-E8705B1AE973}" type="pres">
      <dgm:prSet presAssocID="{2FC5E42F-8DF1-4C1F-818B-0CB961681840}" presName="Name10" presStyleLbl="parChTrans1D2" presStyleIdx="0" presStyleCnt="1"/>
      <dgm:spPr/>
    </dgm:pt>
    <dgm:pt modelId="{B9D018F8-5A2E-4DED-AC68-221E4723963B}" type="pres">
      <dgm:prSet presAssocID="{3949B04E-8A30-4BF5-84D9-D1A93620C026}" presName="hierRoot2" presStyleCnt="0"/>
      <dgm:spPr/>
    </dgm:pt>
    <dgm:pt modelId="{01FF9C00-3661-49CB-AA3F-6F2199F2FC83}" type="pres">
      <dgm:prSet presAssocID="{3949B04E-8A30-4BF5-84D9-D1A93620C026}" presName="composite2" presStyleCnt="0"/>
      <dgm:spPr/>
    </dgm:pt>
    <dgm:pt modelId="{E37212D9-DFD1-46DD-BCDD-512F2757F23C}" type="pres">
      <dgm:prSet presAssocID="{3949B04E-8A30-4BF5-84D9-D1A93620C026}" presName="background2" presStyleLbl="node2" presStyleIdx="0" presStyleCnt="1"/>
      <dgm:spPr>
        <a:solidFill>
          <a:schemeClr val="accent5">
            <a:lumMod val="75000"/>
          </a:schemeClr>
        </a:solidFill>
      </dgm:spPr>
    </dgm:pt>
    <dgm:pt modelId="{14D7E7F5-E81E-4608-8B01-50980BD2903A}" type="pres">
      <dgm:prSet presAssocID="{3949B04E-8A30-4BF5-84D9-D1A93620C026}" presName="text2" presStyleLbl="fgAcc2" presStyleIdx="0" presStyleCnt="1" custScaleY="429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51BB57A-C328-4422-94D8-DF92FA845FC0}" type="pres">
      <dgm:prSet presAssocID="{3949B04E-8A30-4BF5-84D9-D1A93620C026}" presName="hierChild3" presStyleCnt="0"/>
      <dgm:spPr/>
    </dgm:pt>
    <dgm:pt modelId="{4843D551-5586-4AEF-80BE-6A785A3B8135}" type="pres">
      <dgm:prSet presAssocID="{59130E41-8C6D-4700-9BBB-C8FE19C7EAC4}" presName="Name17" presStyleLbl="parChTrans1D3" presStyleIdx="0" presStyleCnt="2"/>
      <dgm:spPr/>
    </dgm:pt>
    <dgm:pt modelId="{FCB253C9-4273-40D0-ACC4-11FF46FF6A2F}" type="pres">
      <dgm:prSet presAssocID="{E59C2E2D-C485-4904-99BA-50D1D99830C6}" presName="hierRoot3" presStyleCnt="0"/>
      <dgm:spPr/>
    </dgm:pt>
    <dgm:pt modelId="{FD7D9EE1-2700-4271-867E-75F2824218AE}" type="pres">
      <dgm:prSet presAssocID="{E59C2E2D-C485-4904-99BA-50D1D99830C6}" presName="composite3" presStyleCnt="0"/>
      <dgm:spPr/>
    </dgm:pt>
    <dgm:pt modelId="{A9B0ED94-9186-4410-83B0-C5AA4E8BD3F7}" type="pres">
      <dgm:prSet presAssocID="{E59C2E2D-C485-4904-99BA-50D1D99830C6}" presName="background3" presStyleLbl="node3" presStyleIdx="0" presStyleCnt="2"/>
      <dgm:spPr>
        <a:solidFill>
          <a:schemeClr val="accent5">
            <a:lumMod val="75000"/>
          </a:schemeClr>
        </a:solidFill>
      </dgm:spPr>
    </dgm:pt>
    <dgm:pt modelId="{85FBD381-0FAA-48F1-A21E-BF4A1177AF97}" type="pres">
      <dgm:prSet presAssocID="{E59C2E2D-C485-4904-99BA-50D1D99830C6}" presName="text3" presStyleLbl="fgAcc3" presStyleIdx="0" presStyleCnt="2" custScaleY="77294" custLinFactNeighborX="-56285" custLinFactNeighborY="183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328259B-43C9-4B12-83B8-1156DD8EC274}" type="pres">
      <dgm:prSet presAssocID="{E59C2E2D-C485-4904-99BA-50D1D99830C6}" presName="hierChild4" presStyleCnt="0"/>
      <dgm:spPr/>
    </dgm:pt>
    <dgm:pt modelId="{866079DF-EFF5-44BB-AEF1-DCDA941F8006}" type="pres">
      <dgm:prSet presAssocID="{F0EB2D1B-B0F4-4C32-B957-D1B365D43116}" presName="Name23" presStyleLbl="parChTrans1D4" presStyleIdx="0" presStyleCnt="2"/>
      <dgm:spPr/>
    </dgm:pt>
    <dgm:pt modelId="{90957AE2-C1A7-4942-960B-4A5A04A41E63}" type="pres">
      <dgm:prSet presAssocID="{0789DDAA-5BF9-4B1C-90E4-85118C28A7D3}" presName="hierRoot4" presStyleCnt="0"/>
      <dgm:spPr/>
    </dgm:pt>
    <dgm:pt modelId="{24C04CC3-62A8-4218-9C81-73F8A3CB463E}" type="pres">
      <dgm:prSet presAssocID="{0789DDAA-5BF9-4B1C-90E4-85118C28A7D3}" presName="composite4" presStyleCnt="0"/>
      <dgm:spPr/>
    </dgm:pt>
    <dgm:pt modelId="{4F79DD6F-74CA-4632-937B-DBB0A28A638E}" type="pres">
      <dgm:prSet presAssocID="{0789DDAA-5BF9-4B1C-90E4-85118C28A7D3}" presName="background4" presStyleLbl="node4" presStyleIdx="0" presStyleCnt="2"/>
      <dgm:spPr/>
    </dgm:pt>
    <dgm:pt modelId="{C30E30A5-DA8E-456E-8A09-5719C6C7ED17}" type="pres">
      <dgm:prSet presAssocID="{0789DDAA-5BF9-4B1C-90E4-85118C28A7D3}" presName="text4" presStyleLbl="fgAcc4" presStyleIdx="0" presStyleCnt="2" custLinFactNeighborX="-53851" custLinFactNeighborY="-32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04DA5CD-C064-4926-A599-78E9E41F3804}" type="pres">
      <dgm:prSet presAssocID="{0789DDAA-5BF9-4B1C-90E4-85118C28A7D3}" presName="hierChild5" presStyleCnt="0"/>
      <dgm:spPr/>
    </dgm:pt>
    <dgm:pt modelId="{FDA99422-7407-4B7B-9ED9-F3829C22946A}" type="pres">
      <dgm:prSet presAssocID="{DC1BFE07-E7CF-42EA-AA56-31762A576622}" presName="Name23" presStyleLbl="parChTrans1D4" presStyleIdx="1" presStyleCnt="2"/>
      <dgm:spPr/>
    </dgm:pt>
    <dgm:pt modelId="{54D66E0D-D004-45FD-9EED-E63678A1BB80}" type="pres">
      <dgm:prSet presAssocID="{B24F059E-2381-418E-8D9F-01FACAA5389C}" presName="hierRoot4" presStyleCnt="0"/>
      <dgm:spPr/>
    </dgm:pt>
    <dgm:pt modelId="{26C118DE-12D9-4FA0-B49B-A33C42CEDA00}" type="pres">
      <dgm:prSet presAssocID="{B24F059E-2381-418E-8D9F-01FACAA5389C}" presName="composite4" presStyleCnt="0"/>
      <dgm:spPr/>
    </dgm:pt>
    <dgm:pt modelId="{63DDCC2B-8BEC-43FC-9F26-3CB2ADF03B91}" type="pres">
      <dgm:prSet presAssocID="{B24F059E-2381-418E-8D9F-01FACAA5389C}" presName="background4" presStyleLbl="node4" presStyleIdx="1" presStyleCnt="2"/>
      <dgm:spPr/>
    </dgm:pt>
    <dgm:pt modelId="{A6E20C9F-499F-4FF3-99F2-E4CC32C6A110}" type="pres">
      <dgm:prSet presAssocID="{B24F059E-2381-418E-8D9F-01FACAA5389C}" presName="text4" presStyleLbl="fgAcc4" presStyleIdx="1" presStyleCnt="2" custScaleY="62945" custLinFactNeighborX="-7970" custLinFactNeighborY="-32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FB50A53-F50F-4E48-AF21-AA3FCACF114E}" type="pres">
      <dgm:prSet presAssocID="{B24F059E-2381-418E-8D9F-01FACAA5389C}" presName="hierChild5" presStyleCnt="0"/>
      <dgm:spPr/>
    </dgm:pt>
    <dgm:pt modelId="{313C49CB-1F38-453D-AC4E-EB303C7D12CD}" type="pres">
      <dgm:prSet presAssocID="{63D8498E-FF90-4D2A-B170-1A60E6B13508}" presName="Name17" presStyleLbl="parChTrans1D3" presStyleIdx="1" presStyleCnt="2"/>
      <dgm:spPr/>
    </dgm:pt>
    <dgm:pt modelId="{9ABB7E88-9AAE-40F7-B16B-9D6A7277E052}" type="pres">
      <dgm:prSet presAssocID="{91BA9D61-492F-4BB6-87CF-9DCA14C4491E}" presName="hierRoot3" presStyleCnt="0"/>
      <dgm:spPr/>
    </dgm:pt>
    <dgm:pt modelId="{06DB2936-8E61-4A1C-AC0A-F75ACD316877}" type="pres">
      <dgm:prSet presAssocID="{91BA9D61-492F-4BB6-87CF-9DCA14C4491E}" presName="composite3" presStyleCnt="0"/>
      <dgm:spPr/>
    </dgm:pt>
    <dgm:pt modelId="{87F350D3-0BD0-4111-ACE2-FB550939B7F3}" type="pres">
      <dgm:prSet presAssocID="{91BA9D61-492F-4BB6-87CF-9DCA14C4491E}" presName="background3" presStyleLbl="node3" presStyleIdx="1" presStyleCnt="2"/>
      <dgm:spPr/>
    </dgm:pt>
    <dgm:pt modelId="{F96A21BC-697C-430F-AA7F-7E8FFDB85E16}" type="pres">
      <dgm:prSet presAssocID="{91BA9D61-492F-4BB6-87CF-9DCA14C4491E}" presName="text3" presStyleLbl="fgAcc3" presStyleIdx="1" presStyleCnt="2" custScaleX="123976" custScaleY="67654" custLinFactNeighborX="-249" custLinFactNeighborY="183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C60D2B-FF54-4C59-913C-3C820ACB30FD}" type="pres">
      <dgm:prSet presAssocID="{91BA9D61-492F-4BB6-87CF-9DCA14C4491E}" presName="hierChild4" presStyleCnt="0"/>
      <dgm:spPr/>
    </dgm:pt>
  </dgm:ptLst>
  <dgm:cxnLst>
    <dgm:cxn modelId="{6CF2E1B7-7C17-4048-A47E-3B0526F89F75}" type="presOf" srcId="{E59C2E2D-C485-4904-99BA-50D1D99830C6}" destId="{85FBD381-0FAA-48F1-A21E-BF4A1177AF97}" srcOrd="0" destOrd="0" presId="urn:microsoft.com/office/officeart/2005/8/layout/hierarchy1"/>
    <dgm:cxn modelId="{1D966EDD-1F7C-4271-BAED-5B93B769230C}" type="presOf" srcId="{DC1BFE07-E7CF-42EA-AA56-31762A576622}" destId="{FDA99422-7407-4B7B-9ED9-F3829C22946A}" srcOrd="0" destOrd="0" presId="urn:microsoft.com/office/officeart/2005/8/layout/hierarchy1"/>
    <dgm:cxn modelId="{5279E334-808E-4310-AABF-8A403CA95A39}" type="presOf" srcId="{0789DDAA-5BF9-4B1C-90E4-85118C28A7D3}" destId="{C30E30A5-DA8E-456E-8A09-5719C6C7ED17}" srcOrd="0" destOrd="0" presId="urn:microsoft.com/office/officeart/2005/8/layout/hierarchy1"/>
    <dgm:cxn modelId="{CDD191F9-B2BA-457B-A9AB-86AAF165B312}" type="presOf" srcId="{F0B64D68-2078-439F-85C6-E8F4DCF10833}" destId="{DE1DD832-D35C-4C10-B562-2D190E99A7B6}" srcOrd="0" destOrd="0" presId="urn:microsoft.com/office/officeart/2005/8/layout/hierarchy1"/>
    <dgm:cxn modelId="{01CC44D3-B713-4824-ABCA-F324BA785623}" type="presOf" srcId="{2FC5E42F-8DF1-4C1F-818B-0CB961681840}" destId="{FBEAC95F-EC2B-45E6-BE20-E8705B1AE973}" srcOrd="0" destOrd="0" presId="urn:microsoft.com/office/officeart/2005/8/layout/hierarchy1"/>
    <dgm:cxn modelId="{D44C975B-9CD2-400B-A37A-172D01FC9FBA}" type="presOf" srcId="{F0EB2D1B-B0F4-4C32-B957-D1B365D43116}" destId="{866079DF-EFF5-44BB-AEF1-DCDA941F8006}" srcOrd="0" destOrd="0" presId="urn:microsoft.com/office/officeart/2005/8/layout/hierarchy1"/>
    <dgm:cxn modelId="{49004F16-BBAA-4189-BF4A-91FD78D9FFD9}" srcId="{F0B64D68-2078-439F-85C6-E8F4DCF10833}" destId="{3949B04E-8A30-4BF5-84D9-D1A93620C026}" srcOrd="0" destOrd="0" parTransId="{2FC5E42F-8DF1-4C1F-818B-0CB961681840}" sibTransId="{1C27DD7B-399C-4E7B-85D0-F15AB6D633B5}"/>
    <dgm:cxn modelId="{1AD1818F-89B0-4DF1-A5D6-BAA6C5939425}" type="presOf" srcId="{B24F059E-2381-418E-8D9F-01FACAA5389C}" destId="{A6E20C9F-499F-4FF3-99F2-E4CC32C6A110}" srcOrd="0" destOrd="0" presId="urn:microsoft.com/office/officeart/2005/8/layout/hierarchy1"/>
    <dgm:cxn modelId="{DEC4D14A-4030-43EA-BE37-FF927AD5B269}" type="presOf" srcId="{91BA9D61-492F-4BB6-87CF-9DCA14C4491E}" destId="{F96A21BC-697C-430F-AA7F-7E8FFDB85E16}" srcOrd="0" destOrd="0" presId="urn:microsoft.com/office/officeart/2005/8/layout/hierarchy1"/>
    <dgm:cxn modelId="{360DF11C-6857-4B6E-9817-8F4B2B2E8FA6}" type="presOf" srcId="{3949B04E-8A30-4BF5-84D9-D1A93620C026}" destId="{14D7E7F5-E81E-4608-8B01-50980BD2903A}" srcOrd="0" destOrd="0" presId="urn:microsoft.com/office/officeart/2005/8/layout/hierarchy1"/>
    <dgm:cxn modelId="{9C2D9923-4C3D-4309-BAFF-0C418B4926C7}" type="presOf" srcId="{47BDA446-C0F4-4403-AEAE-9E8290AC245A}" destId="{5618E7D5-7FB7-42AB-8A59-8C5946DA294C}" srcOrd="0" destOrd="0" presId="urn:microsoft.com/office/officeart/2005/8/layout/hierarchy1"/>
    <dgm:cxn modelId="{8B74EB49-D6E5-4305-B7B1-375FB2B1D9C9}" srcId="{47BDA446-C0F4-4403-AEAE-9E8290AC245A}" destId="{F0B64D68-2078-439F-85C6-E8F4DCF10833}" srcOrd="0" destOrd="0" parTransId="{DED3AA24-C110-490D-891F-22DD6F40949C}" sibTransId="{6B9EF68D-37D4-4753-A78D-507653E3FB2C}"/>
    <dgm:cxn modelId="{98AB328C-FB51-4A24-A2AB-170FCB58B642}" srcId="{E59C2E2D-C485-4904-99BA-50D1D99830C6}" destId="{0789DDAA-5BF9-4B1C-90E4-85118C28A7D3}" srcOrd="0" destOrd="0" parTransId="{F0EB2D1B-B0F4-4C32-B957-D1B365D43116}" sibTransId="{DA3A7B13-BC6D-4B8F-AD27-C25663362396}"/>
    <dgm:cxn modelId="{22F48201-B874-4A9A-A9CD-572C5F5E7C02}" srcId="{3949B04E-8A30-4BF5-84D9-D1A93620C026}" destId="{91BA9D61-492F-4BB6-87CF-9DCA14C4491E}" srcOrd="1" destOrd="0" parTransId="{63D8498E-FF90-4D2A-B170-1A60E6B13508}" sibTransId="{1A1DE043-A02E-4488-B362-4FB94BC1DF0A}"/>
    <dgm:cxn modelId="{2580E44B-CD68-4BD4-BFFC-726ADFEC2B54}" type="presOf" srcId="{59130E41-8C6D-4700-9BBB-C8FE19C7EAC4}" destId="{4843D551-5586-4AEF-80BE-6A785A3B8135}" srcOrd="0" destOrd="0" presId="urn:microsoft.com/office/officeart/2005/8/layout/hierarchy1"/>
    <dgm:cxn modelId="{C0AA730A-8044-49A6-8C94-E34920DDB4E5}" srcId="{E59C2E2D-C485-4904-99BA-50D1D99830C6}" destId="{B24F059E-2381-418E-8D9F-01FACAA5389C}" srcOrd="1" destOrd="0" parTransId="{DC1BFE07-E7CF-42EA-AA56-31762A576622}" sibTransId="{177D8E64-A432-472B-A767-B2C2EF2C0BCF}"/>
    <dgm:cxn modelId="{8F6970E2-0015-4AEE-BAF8-7EA2208F74ED}" type="presOf" srcId="{63D8498E-FF90-4D2A-B170-1A60E6B13508}" destId="{313C49CB-1F38-453D-AC4E-EB303C7D12CD}" srcOrd="0" destOrd="0" presId="urn:microsoft.com/office/officeart/2005/8/layout/hierarchy1"/>
    <dgm:cxn modelId="{8D671405-DDB5-4859-91BB-0B1A8E5419D4}" srcId="{3949B04E-8A30-4BF5-84D9-D1A93620C026}" destId="{E59C2E2D-C485-4904-99BA-50D1D99830C6}" srcOrd="0" destOrd="0" parTransId="{59130E41-8C6D-4700-9BBB-C8FE19C7EAC4}" sibTransId="{8D05AE1C-9B2E-4907-9114-574DC8F3CA02}"/>
    <dgm:cxn modelId="{5133DCA6-97A8-447B-962C-AD567301D125}" type="presParOf" srcId="{5618E7D5-7FB7-42AB-8A59-8C5946DA294C}" destId="{EBB1D6E3-8BD3-4898-BA54-EAF982CBDABB}" srcOrd="0" destOrd="0" presId="urn:microsoft.com/office/officeart/2005/8/layout/hierarchy1"/>
    <dgm:cxn modelId="{C2112C1E-5843-4CE1-9225-954A75476330}" type="presParOf" srcId="{EBB1D6E3-8BD3-4898-BA54-EAF982CBDABB}" destId="{88A1303F-1404-4349-B698-EF872B8B8F05}" srcOrd="0" destOrd="0" presId="urn:microsoft.com/office/officeart/2005/8/layout/hierarchy1"/>
    <dgm:cxn modelId="{9F33E03D-BFEA-4CD6-A149-FA2B182C61E4}" type="presParOf" srcId="{88A1303F-1404-4349-B698-EF872B8B8F05}" destId="{DF59BC37-FAF8-41A7-B31B-D079BB5A1748}" srcOrd="0" destOrd="0" presId="urn:microsoft.com/office/officeart/2005/8/layout/hierarchy1"/>
    <dgm:cxn modelId="{F6A756CF-A9E9-49E1-A813-4A35CD93FFDD}" type="presParOf" srcId="{88A1303F-1404-4349-B698-EF872B8B8F05}" destId="{DE1DD832-D35C-4C10-B562-2D190E99A7B6}" srcOrd="1" destOrd="0" presId="urn:microsoft.com/office/officeart/2005/8/layout/hierarchy1"/>
    <dgm:cxn modelId="{015C6A2F-3E48-4B79-B3C9-BB3862158C83}" type="presParOf" srcId="{EBB1D6E3-8BD3-4898-BA54-EAF982CBDABB}" destId="{2DF974F9-017E-4234-BD50-935D61EA9E61}" srcOrd="1" destOrd="0" presId="urn:microsoft.com/office/officeart/2005/8/layout/hierarchy1"/>
    <dgm:cxn modelId="{04D8278F-92A3-4472-BD4C-FCC1E436B335}" type="presParOf" srcId="{2DF974F9-017E-4234-BD50-935D61EA9E61}" destId="{FBEAC95F-EC2B-45E6-BE20-E8705B1AE973}" srcOrd="0" destOrd="0" presId="urn:microsoft.com/office/officeart/2005/8/layout/hierarchy1"/>
    <dgm:cxn modelId="{09E0588E-2BF5-4D54-9B35-C04C9E0AB804}" type="presParOf" srcId="{2DF974F9-017E-4234-BD50-935D61EA9E61}" destId="{B9D018F8-5A2E-4DED-AC68-221E4723963B}" srcOrd="1" destOrd="0" presId="urn:microsoft.com/office/officeart/2005/8/layout/hierarchy1"/>
    <dgm:cxn modelId="{69611806-901B-4346-BE2F-5E70EB8E4163}" type="presParOf" srcId="{B9D018F8-5A2E-4DED-AC68-221E4723963B}" destId="{01FF9C00-3661-49CB-AA3F-6F2199F2FC83}" srcOrd="0" destOrd="0" presId="urn:microsoft.com/office/officeart/2005/8/layout/hierarchy1"/>
    <dgm:cxn modelId="{31EF0F0B-A72C-42DB-9248-796D626A60B9}" type="presParOf" srcId="{01FF9C00-3661-49CB-AA3F-6F2199F2FC83}" destId="{E37212D9-DFD1-46DD-BCDD-512F2757F23C}" srcOrd="0" destOrd="0" presId="urn:microsoft.com/office/officeart/2005/8/layout/hierarchy1"/>
    <dgm:cxn modelId="{75F4EDDA-1325-4904-95C5-A6865ED1E4E2}" type="presParOf" srcId="{01FF9C00-3661-49CB-AA3F-6F2199F2FC83}" destId="{14D7E7F5-E81E-4608-8B01-50980BD2903A}" srcOrd="1" destOrd="0" presId="urn:microsoft.com/office/officeart/2005/8/layout/hierarchy1"/>
    <dgm:cxn modelId="{81EBC7B2-4FC5-4B1B-9D00-8500A1DA7D99}" type="presParOf" srcId="{B9D018F8-5A2E-4DED-AC68-221E4723963B}" destId="{C51BB57A-C328-4422-94D8-DF92FA845FC0}" srcOrd="1" destOrd="0" presId="urn:microsoft.com/office/officeart/2005/8/layout/hierarchy1"/>
    <dgm:cxn modelId="{6A241AC8-AF49-457B-8A8F-AC8C2D6930F7}" type="presParOf" srcId="{C51BB57A-C328-4422-94D8-DF92FA845FC0}" destId="{4843D551-5586-4AEF-80BE-6A785A3B8135}" srcOrd="0" destOrd="0" presId="urn:microsoft.com/office/officeart/2005/8/layout/hierarchy1"/>
    <dgm:cxn modelId="{1C93D353-BD78-4408-93E5-F8DD75DC66FC}" type="presParOf" srcId="{C51BB57A-C328-4422-94D8-DF92FA845FC0}" destId="{FCB253C9-4273-40D0-ACC4-11FF46FF6A2F}" srcOrd="1" destOrd="0" presId="urn:microsoft.com/office/officeart/2005/8/layout/hierarchy1"/>
    <dgm:cxn modelId="{0D026526-2AAF-4717-9BFB-FC9F647FD7DA}" type="presParOf" srcId="{FCB253C9-4273-40D0-ACC4-11FF46FF6A2F}" destId="{FD7D9EE1-2700-4271-867E-75F2824218AE}" srcOrd="0" destOrd="0" presId="urn:microsoft.com/office/officeart/2005/8/layout/hierarchy1"/>
    <dgm:cxn modelId="{7E986B6B-6819-4D8F-A81E-774206057F46}" type="presParOf" srcId="{FD7D9EE1-2700-4271-867E-75F2824218AE}" destId="{A9B0ED94-9186-4410-83B0-C5AA4E8BD3F7}" srcOrd="0" destOrd="0" presId="urn:microsoft.com/office/officeart/2005/8/layout/hierarchy1"/>
    <dgm:cxn modelId="{665BAB44-1B27-4099-9A26-15B39DAD9D25}" type="presParOf" srcId="{FD7D9EE1-2700-4271-867E-75F2824218AE}" destId="{85FBD381-0FAA-48F1-A21E-BF4A1177AF97}" srcOrd="1" destOrd="0" presId="urn:microsoft.com/office/officeart/2005/8/layout/hierarchy1"/>
    <dgm:cxn modelId="{64D39C90-2D3D-4DD1-BD54-AA1428D18CD4}" type="presParOf" srcId="{FCB253C9-4273-40D0-ACC4-11FF46FF6A2F}" destId="{9328259B-43C9-4B12-83B8-1156DD8EC274}" srcOrd="1" destOrd="0" presId="urn:microsoft.com/office/officeart/2005/8/layout/hierarchy1"/>
    <dgm:cxn modelId="{EDD0C4F2-3F02-4FB3-BD73-A09AB81DBD31}" type="presParOf" srcId="{9328259B-43C9-4B12-83B8-1156DD8EC274}" destId="{866079DF-EFF5-44BB-AEF1-DCDA941F8006}" srcOrd="0" destOrd="0" presId="urn:microsoft.com/office/officeart/2005/8/layout/hierarchy1"/>
    <dgm:cxn modelId="{5A3F7EF5-6F74-4B84-8DDB-13ED5EB0206D}" type="presParOf" srcId="{9328259B-43C9-4B12-83B8-1156DD8EC274}" destId="{90957AE2-C1A7-4942-960B-4A5A04A41E63}" srcOrd="1" destOrd="0" presId="urn:microsoft.com/office/officeart/2005/8/layout/hierarchy1"/>
    <dgm:cxn modelId="{FE106FE4-12CB-4C0A-9AE3-C109E0399196}" type="presParOf" srcId="{90957AE2-C1A7-4942-960B-4A5A04A41E63}" destId="{24C04CC3-62A8-4218-9C81-73F8A3CB463E}" srcOrd="0" destOrd="0" presId="urn:microsoft.com/office/officeart/2005/8/layout/hierarchy1"/>
    <dgm:cxn modelId="{FFC94ECE-3BBC-4E6F-9F5E-D65B49A822B2}" type="presParOf" srcId="{24C04CC3-62A8-4218-9C81-73F8A3CB463E}" destId="{4F79DD6F-74CA-4632-937B-DBB0A28A638E}" srcOrd="0" destOrd="0" presId="urn:microsoft.com/office/officeart/2005/8/layout/hierarchy1"/>
    <dgm:cxn modelId="{2D9941F4-1712-4D82-8997-456E42F0582F}" type="presParOf" srcId="{24C04CC3-62A8-4218-9C81-73F8A3CB463E}" destId="{C30E30A5-DA8E-456E-8A09-5719C6C7ED17}" srcOrd="1" destOrd="0" presId="urn:microsoft.com/office/officeart/2005/8/layout/hierarchy1"/>
    <dgm:cxn modelId="{A9562E9D-EB97-4F03-968F-B9996B80EB6F}" type="presParOf" srcId="{90957AE2-C1A7-4942-960B-4A5A04A41E63}" destId="{D04DA5CD-C064-4926-A599-78E9E41F3804}" srcOrd="1" destOrd="0" presId="urn:microsoft.com/office/officeart/2005/8/layout/hierarchy1"/>
    <dgm:cxn modelId="{1B3A88F1-3DC4-4A42-8BDE-1A5FB95A7F23}" type="presParOf" srcId="{9328259B-43C9-4B12-83B8-1156DD8EC274}" destId="{FDA99422-7407-4B7B-9ED9-F3829C22946A}" srcOrd="2" destOrd="0" presId="urn:microsoft.com/office/officeart/2005/8/layout/hierarchy1"/>
    <dgm:cxn modelId="{D6667273-1BBB-4B50-9E9A-16305DC3E54B}" type="presParOf" srcId="{9328259B-43C9-4B12-83B8-1156DD8EC274}" destId="{54D66E0D-D004-45FD-9EED-E63678A1BB80}" srcOrd="3" destOrd="0" presId="urn:microsoft.com/office/officeart/2005/8/layout/hierarchy1"/>
    <dgm:cxn modelId="{248A4BBD-5B22-4DA6-A2DE-DD406A387B7C}" type="presParOf" srcId="{54D66E0D-D004-45FD-9EED-E63678A1BB80}" destId="{26C118DE-12D9-4FA0-B49B-A33C42CEDA00}" srcOrd="0" destOrd="0" presId="urn:microsoft.com/office/officeart/2005/8/layout/hierarchy1"/>
    <dgm:cxn modelId="{57B637C0-B5DB-45BC-8D9D-A517217B42F4}" type="presParOf" srcId="{26C118DE-12D9-4FA0-B49B-A33C42CEDA00}" destId="{63DDCC2B-8BEC-43FC-9F26-3CB2ADF03B91}" srcOrd="0" destOrd="0" presId="urn:microsoft.com/office/officeart/2005/8/layout/hierarchy1"/>
    <dgm:cxn modelId="{1A0FD1FB-91B1-4FA9-80BA-D6F1368E359B}" type="presParOf" srcId="{26C118DE-12D9-4FA0-B49B-A33C42CEDA00}" destId="{A6E20C9F-499F-4FF3-99F2-E4CC32C6A110}" srcOrd="1" destOrd="0" presId="urn:microsoft.com/office/officeart/2005/8/layout/hierarchy1"/>
    <dgm:cxn modelId="{E6A0D4F5-BB72-4883-AECD-B9875EAD99FB}" type="presParOf" srcId="{54D66E0D-D004-45FD-9EED-E63678A1BB80}" destId="{CFB50A53-F50F-4E48-AF21-AA3FCACF114E}" srcOrd="1" destOrd="0" presId="urn:microsoft.com/office/officeart/2005/8/layout/hierarchy1"/>
    <dgm:cxn modelId="{B7669419-AAD5-430B-9F34-816CD03E6112}" type="presParOf" srcId="{C51BB57A-C328-4422-94D8-DF92FA845FC0}" destId="{313C49CB-1F38-453D-AC4E-EB303C7D12CD}" srcOrd="2" destOrd="0" presId="urn:microsoft.com/office/officeart/2005/8/layout/hierarchy1"/>
    <dgm:cxn modelId="{21AA3963-08BC-4EEE-A361-6F041CC598FC}" type="presParOf" srcId="{C51BB57A-C328-4422-94D8-DF92FA845FC0}" destId="{9ABB7E88-9AAE-40F7-B16B-9D6A7277E052}" srcOrd="3" destOrd="0" presId="urn:microsoft.com/office/officeart/2005/8/layout/hierarchy1"/>
    <dgm:cxn modelId="{11A021E2-B749-4F02-B5CB-E7736D50D4B7}" type="presParOf" srcId="{9ABB7E88-9AAE-40F7-B16B-9D6A7277E052}" destId="{06DB2936-8E61-4A1C-AC0A-F75ACD316877}" srcOrd="0" destOrd="0" presId="urn:microsoft.com/office/officeart/2005/8/layout/hierarchy1"/>
    <dgm:cxn modelId="{D9822D11-78CE-41B9-BE5C-41C207741AA0}" type="presParOf" srcId="{06DB2936-8E61-4A1C-AC0A-F75ACD316877}" destId="{87F350D3-0BD0-4111-ACE2-FB550939B7F3}" srcOrd="0" destOrd="0" presId="urn:microsoft.com/office/officeart/2005/8/layout/hierarchy1"/>
    <dgm:cxn modelId="{3E06D390-CDB5-414D-9CF1-40E0EFF867A1}" type="presParOf" srcId="{06DB2936-8E61-4A1C-AC0A-F75ACD316877}" destId="{F96A21BC-697C-430F-AA7F-7E8FFDB85E16}" srcOrd="1" destOrd="0" presId="urn:microsoft.com/office/officeart/2005/8/layout/hierarchy1"/>
    <dgm:cxn modelId="{224E4364-31EB-4133-BB94-81B1FE551FEC}" type="presParOf" srcId="{9ABB7E88-9AAE-40F7-B16B-9D6A7277E052}" destId="{C4C60D2B-FF54-4C59-913C-3C820ACB30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C49CB-1F38-453D-AC4E-EB303C7D12CD}">
      <dsp:nvSpPr>
        <dsp:cNvPr id="0" name=""/>
        <dsp:cNvSpPr/>
      </dsp:nvSpPr>
      <dsp:spPr>
        <a:xfrm>
          <a:off x="4807623" y="2161445"/>
          <a:ext cx="1448895" cy="720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50"/>
              </a:lnTo>
              <a:lnTo>
                <a:pt x="1448895" y="499550"/>
              </a:lnTo>
              <a:lnTo>
                <a:pt x="1448895" y="720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99422-7407-4B7B-9ED9-F3829C22946A}">
      <dsp:nvSpPr>
        <dsp:cNvPr id="0" name=""/>
        <dsp:cNvSpPr/>
      </dsp:nvSpPr>
      <dsp:spPr>
        <a:xfrm>
          <a:off x="1727478" y="4049982"/>
          <a:ext cx="2605020" cy="659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263"/>
              </a:lnTo>
              <a:lnTo>
                <a:pt x="2605020" y="439263"/>
              </a:lnTo>
              <a:lnTo>
                <a:pt x="2605020" y="6598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079DF-EFF5-44BB-AEF1-DCDA941F8006}">
      <dsp:nvSpPr>
        <dsp:cNvPr id="0" name=""/>
        <dsp:cNvSpPr/>
      </dsp:nvSpPr>
      <dsp:spPr>
        <a:xfrm>
          <a:off x="925796" y="4049982"/>
          <a:ext cx="801681" cy="659801"/>
        </a:xfrm>
        <a:custGeom>
          <a:avLst/>
          <a:gdLst/>
          <a:ahLst/>
          <a:cxnLst/>
          <a:rect l="0" t="0" r="0" b="0"/>
          <a:pathLst>
            <a:path>
              <a:moveTo>
                <a:pt x="801681" y="0"/>
              </a:moveTo>
              <a:lnTo>
                <a:pt x="801681" y="439263"/>
              </a:lnTo>
              <a:lnTo>
                <a:pt x="0" y="439263"/>
              </a:lnTo>
              <a:lnTo>
                <a:pt x="0" y="6598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3D551-5586-4AEF-80BE-6A785A3B8135}">
      <dsp:nvSpPr>
        <dsp:cNvPr id="0" name=""/>
        <dsp:cNvSpPr/>
      </dsp:nvSpPr>
      <dsp:spPr>
        <a:xfrm>
          <a:off x="1727478" y="2161445"/>
          <a:ext cx="3080144" cy="720088"/>
        </a:xfrm>
        <a:custGeom>
          <a:avLst/>
          <a:gdLst/>
          <a:ahLst/>
          <a:cxnLst/>
          <a:rect l="0" t="0" r="0" b="0"/>
          <a:pathLst>
            <a:path>
              <a:moveTo>
                <a:pt x="3080144" y="0"/>
              </a:moveTo>
              <a:lnTo>
                <a:pt x="3080144" y="499550"/>
              </a:lnTo>
              <a:lnTo>
                <a:pt x="0" y="499550"/>
              </a:lnTo>
              <a:lnTo>
                <a:pt x="0" y="720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AC95F-EC2B-45E6-BE20-E8705B1AE973}">
      <dsp:nvSpPr>
        <dsp:cNvPr id="0" name=""/>
        <dsp:cNvSpPr/>
      </dsp:nvSpPr>
      <dsp:spPr>
        <a:xfrm>
          <a:off x="4761903" y="820565"/>
          <a:ext cx="91440" cy="6923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23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9BC37-FAF8-41A7-B31B-D079BB5A1748}">
      <dsp:nvSpPr>
        <dsp:cNvPr id="0" name=""/>
        <dsp:cNvSpPr/>
      </dsp:nvSpPr>
      <dsp:spPr>
        <a:xfrm>
          <a:off x="3617312" y="3116"/>
          <a:ext cx="2380620" cy="817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DD832-D35C-4C10-B562-2D190E99A7B6}">
      <dsp:nvSpPr>
        <dsp:cNvPr id="0" name=""/>
        <dsp:cNvSpPr/>
      </dsp:nvSpPr>
      <dsp:spPr>
        <a:xfrm>
          <a:off x="3881826" y="254404"/>
          <a:ext cx="2380620" cy="817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Reception of the Working Paper</a:t>
          </a:r>
          <a:endParaRPr lang="en-GB" sz="1600" kern="1200"/>
        </a:p>
      </dsp:txBody>
      <dsp:txXfrm>
        <a:off x="3905768" y="278346"/>
        <a:ext cx="2332736" cy="769564"/>
      </dsp:txXfrm>
    </dsp:sp>
    <dsp:sp modelId="{E37212D9-DFD1-46DD-BCDD-512F2757F23C}">
      <dsp:nvSpPr>
        <dsp:cNvPr id="0" name=""/>
        <dsp:cNvSpPr/>
      </dsp:nvSpPr>
      <dsp:spPr>
        <a:xfrm>
          <a:off x="3617312" y="1512928"/>
          <a:ext cx="2380620" cy="648516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7E7F5-E81E-4608-8B01-50980BD2903A}">
      <dsp:nvSpPr>
        <dsp:cNvPr id="0" name=""/>
        <dsp:cNvSpPr/>
      </dsp:nvSpPr>
      <dsp:spPr>
        <a:xfrm>
          <a:off x="3881826" y="1764216"/>
          <a:ext cx="2380620" cy="648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Does the series exist?</a:t>
          </a:r>
          <a:endParaRPr lang="en-GB" sz="1600" kern="1200"/>
        </a:p>
      </dsp:txBody>
      <dsp:txXfrm>
        <a:off x="3900820" y="1783210"/>
        <a:ext cx="2342632" cy="610528"/>
      </dsp:txXfrm>
    </dsp:sp>
    <dsp:sp modelId="{A9B0ED94-9186-4410-83B0-C5AA4E8BD3F7}">
      <dsp:nvSpPr>
        <dsp:cNvPr id="0" name=""/>
        <dsp:cNvSpPr/>
      </dsp:nvSpPr>
      <dsp:spPr>
        <a:xfrm>
          <a:off x="537168" y="2881533"/>
          <a:ext cx="2380620" cy="116844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BD381-0FAA-48F1-A21E-BF4A1177AF97}">
      <dsp:nvSpPr>
        <dsp:cNvPr id="0" name=""/>
        <dsp:cNvSpPr/>
      </dsp:nvSpPr>
      <dsp:spPr>
        <a:xfrm>
          <a:off x="801681" y="3132821"/>
          <a:ext cx="2380620" cy="1168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YES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Do authors and affiliation exist?</a:t>
          </a:r>
          <a:endParaRPr lang="en-GB" sz="1600" kern="1200"/>
        </a:p>
      </dsp:txBody>
      <dsp:txXfrm>
        <a:off x="835904" y="3167044"/>
        <a:ext cx="2312174" cy="1100002"/>
      </dsp:txXfrm>
    </dsp:sp>
    <dsp:sp modelId="{4F79DD6F-74CA-4632-937B-DBB0A28A638E}">
      <dsp:nvSpPr>
        <dsp:cNvPr id="0" name=""/>
        <dsp:cNvSpPr/>
      </dsp:nvSpPr>
      <dsp:spPr>
        <a:xfrm>
          <a:off x="-264513" y="4709784"/>
          <a:ext cx="2380620" cy="1511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E30A5-DA8E-456E-8A09-5719C6C7ED17}">
      <dsp:nvSpPr>
        <dsp:cNvPr id="0" name=""/>
        <dsp:cNvSpPr/>
      </dsp:nvSpPr>
      <dsp:spPr>
        <a:xfrm>
          <a:off x="0" y="4961072"/>
          <a:ext cx="2380620" cy="15116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YES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smtClean="0"/>
            <a:t>STEP 3: </a:t>
          </a:r>
          <a:r>
            <a:rPr lang="fr-FR" sz="1600" kern="1200" smtClean="0"/>
            <a:t>creation of the paper</a:t>
          </a:r>
          <a:endParaRPr lang="en-GB" sz="1600" kern="1200"/>
        </a:p>
      </dsp:txBody>
      <dsp:txXfrm>
        <a:off x="44276" y="5005348"/>
        <a:ext cx="2292068" cy="1423141"/>
      </dsp:txXfrm>
    </dsp:sp>
    <dsp:sp modelId="{63DDCC2B-8BEC-43FC-9F26-3CB2ADF03B91}">
      <dsp:nvSpPr>
        <dsp:cNvPr id="0" name=""/>
        <dsp:cNvSpPr/>
      </dsp:nvSpPr>
      <dsp:spPr>
        <a:xfrm>
          <a:off x="3142188" y="4709784"/>
          <a:ext cx="2380620" cy="951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20C9F-499F-4FF3-99F2-E4CC32C6A110}">
      <dsp:nvSpPr>
        <dsp:cNvPr id="0" name=""/>
        <dsp:cNvSpPr/>
      </dsp:nvSpPr>
      <dsp:spPr>
        <a:xfrm>
          <a:off x="3406702" y="4961072"/>
          <a:ext cx="2380620" cy="9515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NO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smtClean="0"/>
            <a:t>STEP 2: </a:t>
          </a:r>
          <a:r>
            <a:rPr lang="fr-FR" sz="1600" kern="1200" smtClean="0"/>
            <a:t>creation of author and affiliation</a:t>
          </a:r>
          <a:endParaRPr lang="en-GB" sz="1600" kern="1200"/>
        </a:p>
      </dsp:txBody>
      <dsp:txXfrm>
        <a:off x="3434572" y="4988942"/>
        <a:ext cx="2324880" cy="895795"/>
      </dsp:txXfrm>
    </dsp:sp>
    <dsp:sp modelId="{87F350D3-0BD0-4111-ACE2-FB550939B7F3}">
      <dsp:nvSpPr>
        <dsp:cNvPr id="0" name=""/>
        <dsp:cNvSpPr/>
      </dsp:nvSpPr>
      <dsp:spPr>
        <a:xfrm>
          <a:off x="4780819" y="2881533"/>
          <a:ext cx="2951397" cy="1022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A21BC-697C-430F-AA7F-7E8FFDB85E16}">
      <dsp:nvSpPr>
        <dsp:cNvPr id="0" name=""/>
        <dsp:cNvSpPr/>
      </dsp:nvSpPr>
      <dsp:spPr>
        <a:xfrm>
          <a:off x="5045333" y="3132821"/>
          <a:ext cx="2951397" cy="1022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NO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smtClean="0"/>
            <a:t>STEP 1: c</a:t>
          </a:r>
          <a:r>
            <a:rPr lang="fr-FR" sz="1600" kern="1200" smtClean="0"/>
            <a:t>reation of the series</a:t>
          </a:r>
          <a:endParaRPr lang="en-GB" sz="1600" kern="1200"/>
        </a:p>
      </dsp:txBody>
      <dsp:txXfrm>
        <a:off x="5075287" y="3162775"/>
        <a:ext cx="2891489" cy="962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9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1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7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03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0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3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31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30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40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3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F565-4760-49A4-B023-C180E026418C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80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83313023"/>
              </p:ext>
            </p:extLst>
          </p:nvPr>
        </p:nvGraphicFramePr>
        <p:xfrm>
          <a:off x="467544" y="116632"/>
          <a:ext cx="8424936" cy="648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Straight Connector 19"/>
          <p:cNvCxnSpPr/>
          <p:nvPr/>
        </p:nvCxnSpPr>
        <p:spPr>
          <a:xfrm flipH="1">
            <a:off x="3635896" y="4077072"/>
            <a:ext cx="1872208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16200000">
            <a:off x="3642807" y="5232236"/>
            <a:ext cx="572189" cy="2150292"/>
            <a:chOff x="7020272" y="4581128"/>
            <a:chExt cx="1368152" cy="129614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020272" y="4581128"/>
              <a:ext cx="0" cy="1296144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7020272" y="5877272"/>
              <a:ext cx="13681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503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TROMBONI Claudia</dc:creator>
  <cp:lastModifiedBy>TROMBONI Claudia</cp:lastModifiedBy>
  <cp:revision>4</cp:revision>
  <dcterms:created xsi:type="dcterms:W3CDTF">2016-11-27T17:56:59Z</dcterms:created>
  <dcterms:modified xsi:type="dcterms:W3CDTF">2016-11-27T18:17:56Z</dcterms:modified>
</cp:coreProperties>
</file>