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77" r:id="rId3"/>
    <p:sldId id="258" r:id="rId4"/>
    <p:sldId id="259" r:id="rId5"/>
    <p:sldId id="264" r:id="rId6"/>
    <p:sldId id="265" r:id="rId7"/>
    <p:sldId id="268" r:id="rId8"/>
    <p:sldId id="269" r:id="rId9"/>
    <p:sldId id="276" r:id="rId10"/>
    <p:sldId id="273" r:id="rId11"/>
    <p:sldId id="278" r:id="rId12"/>
    <p:sldId id="279" r:id="rId13"/>
    <p:sldId id="280" r:id="rId14"/>
    <p:sldId id="281" r:id="rId15"/>
    <p:sldId id="284" r:id="rId16"/>
    <p:sldId id="283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F4"/>
    <a:srgbClr val="F5AE9C"/>
    <a:srgbClr val="FFC89E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5EC90-339E-4916-8EDE-BB3306CDAEC3}" v="1240" dt="2023-02-16T20:52:14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a Carolina Vargas" userId="e6b33d2b-dcec-4a6d-91f2-8939ce570b00" providerId="ADAL" clId="{A685EC90-339E-4916-8EDE-BB3306CDAEC3}"/>
    <pc:docChg chg="undo redo custSel addSld delSld modSld sldOrd delMainMaster">
      <pc:chgData name="Sandra Carolina Vargas" userId="e6b33d2b-dcec-4a6d-91f2-8939ce570b00" providerId="ADAL" clId="{A685EC90-339E-4916-8EDE-BB3306CDAEC3}" dt="2023-02-16T22:57:32.355" v="2091" actId="14100"/>
      <pc:docMkLst>
        <pc:docMk/>
      </pc:docMkLst>
      <pc:sldChg chg="addSp delSp modSp del mod setBg setClrOvrMap">
        <pc:chgData name="Sandra Carolina Vargas" userId="e6b33d2b-dcec-4a6d-91f2-8939ce570b00" providerId="ADAL" clId="{A685EC90-339E-4916-8EDE-BB3306CDAEC3}" dt="2023-02-16T19:18:31.818" v="1815" actId="47"/>
        <pc:sldMkLst>
          <pc:docMk/>
          <pc:sldMk cId="1484936138" sldId="257"/>
        </pc:sldMkLst>
        <pc:spChg chg="add mod">
          <ac:chgData name="Sandra Carolina Vargas" userId="e6b33d2b-dcec-4a6d-91f2-8939ce570b00" providerId="ADAL" clId="{A685EC90-339E-4916-8EDE-BB3306CDAEC3}" dt="2023-02-16T01:56:09.038" v="1248" actId="1076"/>
          <ac:spMkLst>
            <pc:docMk/>
            <pc:sldMk cId="1484936138" sldId="257"/>
            <ac:spMk id="2" creationId="{942E28BC-9D5D-4327-C27C-A8324E6F31EB}"/>
          </ac:spMkLst>
        </pc:spChg>
        <pc:spChg chg="mod">
          <ac:chgData name="Sandra Carolina Vargas" userId="e6b33d2b-dcec-4a6d-91f2-8939ce570b00" providerId="ADAL" clId="{A685EC90-339E-4916-8EDE-BB3306CDAEC3}" dt="2023-02-16T01:57:00.107" v="1275" actId="1035"/>
          <ac:spMkLst>
            <pc:docMk/>
            <pc:sldMk cId="1484936138" sldId="257"/>
            <ac:spMk id="4" creationId="{BCD9DA29-2058-7B86-F072-5A53DA9670FB}"/>
          </ac:spMkLst>
        </pc:spChg>
        <pc:spChg chg="mod">
          <ac:chgData name="Sandra Carolina Vargas" userId="e6b33d2b-dcec-4a6d-91f2-8939ce570b00" providerId="ADAL" clId="{A685EC90-339E-4916-8EDE-BB3306CDAEC3}" dt="2023-02-16T01:56:00.308" v="1224" actId="1076"/>
          <ac:spMkLst>
            <pc:docMk/>
            <pc:sldMk cId="1484936138" sldId="257"/>
            <ac:spMk id="5" creationId="{2B6BB36D-012D-F67C-7281-1D5B74CE5117}"/>
          </ac:spMkLst>
        </pc:spChg>
        <pc:spChg chg="add mod">
          <ac:chgData name="Sandra Carolina Vargas" userId="e6b33d2b-dcec-4a6d-91f2-8939ce570b00" providerId="ADAL" clId="{A685EC90-339E-4916-8EDE-BB3306CDAEC3}" dt="2023-02-16T01:57:15.997" v="1311" actId="1076"/>
          <ac:spMkLst>
            <pc:docMk/>
            <pc:sldMk cId="1484936138" sldId="257"/>
            <ac:spMk id="6" creationId="{5D5897CD-A658-35B2-5165-B8DFBE10878E}"/>
          </ac:spMkLst>
        </pc:spChg>
        <pc:spChg chg="add del">
          <ac:chgData name="Sandra Carolina Vargas" userId="e6b33d2b-dcec-4a6d-91f2-8939ce570b00" providerId="ADAL" clId="{A685EC90-339E-4916-8EDE-BB3306CDAEC3}" dt="2023-02-15T23:38:57.375" v="520" actId="26606"/>
          <ac:spMkLst>
            <pc:docMk/>
            <pc:sldMk cId="1484936138" sldId="257"/>
            <ac:spMk id="12" creationId="{6AF4ABE2-381B-4B67-9C0F-27FFD64F7D91}"/>
          </ac:spMkLst>
        </pc:spChg>
        <pc:spChg chg="add del">
          <ac:chgData name="Sandra Carolina Vargas" userId="e6b33d2b-dcec-4a6d-91f2-8939ce570b00" providerId="ADAL" clId="{A685EC90-339E-4916-8EDE-BB3306CDAEC3}" dt="2023-02-15T23:38:57.375" v="520" actId="26606"/>
          <ac:spMkLst>
            <pc:docMk/>
            <pc:sldMk cId="1484936138" sldId="257"/>
            <ac:spMk id="14" creationId="{4AA509EC-4C56-4A74-A517-3ECD04C3FC84}"/>
          </ac:spMkLst>
        </pc:spChg>
        <pc:spChg chg="add del">
          <ac:chgData name="Sandra Carolina Vargas" userId="e6b33d2b-dcec-4a6d-91f2-8939ce570b00" providerId="ADAL" clId="{A685EC90-339E-4916-8EDE-BB3306CDAEC3}" dt="2023-02-15T23:38:57.375" v="520" actId="26606"/>
          <ac:spMkLst>
            <pc:docMk/>
            <pc:sldMk cId="1484936138" sldId="257"/>
            <ac:spMk id="16" creationId="{6FBC94C7-2F0E-4FBA-B442-0E0296AAA7E5}"/>
          </ac:spMkLst>
        </pc:spChg>
        <pc:spChg chg="add del">
          <ac:chgData name="Sandra Carolina Vargas" userId="e6b33d2b-dcec-4a6d-91f2-8939ce570b00" providerId="ADAL" clId="{A685EC90-339E-4916-8EDE-BB3306CDAEC3}" dt="2023-02-15T23:38:57.375" v="520" actId="26606"/>
          <ac:spMkLst>
            <pc:docMk/>
            <pc:sldMk cId="1484936138" sldId="257"/>
            <ac:spMk id="18" creationId="{6CF43A2F-2E6F-44F4-A006-A10CF1DCBD61}"/>
          </ac:spMkLst>
        </pc:spChg>
        <pc:spChg chg="add del">
          <ac:chgData name="Sandra Carolina Vargas" userId="e6b33d2b-dcec-4a6d-91f2-8939ce570b00" providerId="ADAL" clId="{A685EC90-339E-4916-8EDE-BB3306CDAEC3}" dt="2023-02-15T23:38:57.375" v="520" actId="26606"/>
          <ac:spMkLst>
            <pc:docMk/>
            <pc:sldMk cId="1484936138" sldId="257"/>
            <ac:spMk id="20" creationId="{F83DA5F0-0D4C-4E74-8A5C-F6CBD391F071}"/>
          </ac:spMkLst>
        </pc:spChg>
        <pc:spChg chg="add del">
          <ac:chgData name="Sandra Carolina Vargas" userId="e6b33d2b-dcec-4a6d-91f2-8939ce570b00" providerId="ADAL" clId="{A685EC90-339E-4916-8EDE-BB3306CDAEC3}" dt="2023-02-15T23:38:57.375" v="520" actId="26606"/>
          <ac:spMkLst>
            <pc:docMk/>
            <pc:sldMk cId="1484936138" sldId="257"/>
            <ac:spMk id="22" creationId="{A7798713-AB3F-41E3-8CE3-1C1FBCF7CFD6}"/>
          </ac:spMkLst>
        </pc:spChg>
        <pc:spChg chg="add del">
          <ac:chgData name="Sandra Carolina Vargas" userId="e6b33d2b-dcec-4a6d-91f2-8939ce570b00" providerId="ADAL" clId="{A685EC90-339E-4916-8EDE-BB3306CDAEC3}" dt="2023-02-15T23:39:26.580" v="522" actId="26606"/>
          <ac:spMkLst>
            <pc:docMk/>
            <pc:sldMk cId="1484936138" sldId="257"/>
            <ac:spMk id="24" creationId="{C0B27210-D0CA-4654-B3E3-9ABB4F178EA1}"/>
          </ac:spMkLst>
        </pc:spChg>
        <pc:spChg chg="add del">
          <ac:chgData name="Sandra Carolina Vargas" userId="e6b33d2b-dcec-4a6d-91f2-8939ce570b00" providerId="ADAL" clId="{A685EC90-339E-4916-8EDE-BB3306CDAEC3}" dt="2023-02-15T23:39:26.580" v="522" actId="26606"/>
          <ac:spMkLst>
            <pc:docMk/>
            <pc:sldMk cId="1484936138" sldId="257"/>
            <ac:spMk id="25" creationId="{1DB7C82F-AB7E-4F0C-B829-FA1B9C415180}"/>
          </ac:spMkLst>
        </pc:spChg>
        <pc:spChg chg="add del">
          <ac:chgData name="Sandra Carolina Vargas" userId="e6b33d2b-dcec-4a6d-91f2-8939ce570b00" providerId="ADAL" clId="{A685EC90-339E-4916-8EDE-BB3306CDAEC3}" dt="2023-02-15T23:39:26.580" v="522" actId="26606"/>
          <ac:spMkLst>
            <pc:docMk/>
            <pc:sldMk cId="1484936138" sldId="257"/>
            <ac:spMk id="26" creationId="{70B66945-4967-4040-926D-DCA44313CDAB}"/>
          </ac:spMkLst>
        </pc:spChg>
        <pc:spChg chg="add del">
          <ac:chgData name="Sandra Carolina Vargas" userId="e6b33d2b-dcec-4a6d-91f2-8939ce570b00" providerId="ADAL" clId="{A685EC90-339E-4916-8EDE-BB3306CDAEC3}" dt="2023-02-09T21:59:25.402" v="513" actId="26606"/>
          <ac:spMkLst>
            <pc:docMk/>
            <pc:sldMk cId="1484936138" sldId="257"/>
            <ac:spMk id="27" creationId="{A8384FB5-9ADC-4DDC-881B-597D56F5B15D}"/>
          </ac:spMkLst>
        </pc:spChg>
        <pc:spChg chg="add del">
          <ac:chgData name="Sandra Carolina Vargas" userId="e6b33d2b-dcec-4a6d-91f2-8939ce570b00" providerId="ADAL" clId="{A685EC90-339E-4916-8EDE-BB3306CDAEC3}" dt="2023-02-15T23:42:06.813" v="524" actId="26606"/>
          <ac:spMkLst>
            <pc:docMk/>
            <pc:sldMk cId="1484936138" sldId="257"/>
            <ac:spMk id="28" creationId="{1DB7C82F-AB7E-4F0C-B829-FA1B9C415180}"/>
          </ac:spMkLst>
        </pc:spChg>
        <pc:spChg chg="add del">
          <ac:chgData name="Sandra Carolina Vargas" userId="e6b33d2b-dcec-4a6d-91f2-8939ce570b00" providerId="ADAL" clId="{A685EC90-339E-4916-8EDE-BB3306CDAEC3}" dt="2023-02-09T21:59:25.402" v="513" actId="26606"/>
          <ac:spMkLst>
            <pc:docMk/>
            <pc:sldMk cId="1484936138" sldId="257"/>
            <ac:spMk id="29" creationId="{BC05CA36-AD6A-4ABF-9A05-52E5A143D2BB}"/>
          </ac:spMkLst>
        </pc:spChg>
        <pc:spChg chg="add del">
          <ac:chgData name="Sandra Carolina Vargas" userId="e6b33d2b-dcec-4a6d-91f2-8939ce570b00" providerId="ADAL" clId="{A685EC90-339E-4916-8EDE-BB3306CDAEC3}" dt="2023-02-15T23:42:06.813" v="524" actId="26606"/>
          <ac:spMkLst>
            <pc:docMk/>
            <pc:sldMk cId="1484936138" sldId="257"/>
            <ac:spMk id="30" creationId="{F55FFF17-D3D5-4F58-BA56-54EA901CE038}"/>
          </ac:spMkLst>
        </pc:spChg>
        <pc:spChg chg="add del">
          <ac:chgData name="Sandra Carolina Vargas" userId="e6b33d2b-dcec-4a6d-91f2-8939ce570b00" providerId="ADAL" clId="{A685EC90-339E-4916-8EDE-BB3306CDAEC3}" dt="2023-02-09T21:59:25.402" v="513" actId="26606"/>
          <ac:spMkLst>
            <pc:docMk/>
            <pc:sldMk cId="1484936138" sldId="257"/>
            <ac:spMk id="31" creationId="{D4331EE8-85A4-4588-8D9E-70E534D477DB}"/>
          </ac:spMkLst>
        </pc:spChg>
        <pc:spChg chg="add del">
          <ac:chgData name="Sandra Carolina Vargas" userId="e6b33d2b-dcec-4a6d-91f2-8939ce570b00" providerId="ADAL" clId="{A685EC90-339E-4916-8EDE-BB3306CDAEC3}" dt="2023-02-15T23:42:38.795" v="526" actId="26606"/>
          <ac:spMkLst>
            <pc:docMk/>
            <pc:sldMk cId="1484936138" sldId="257"/>
            <ac:spMk id="32" creationId="{5BF4DF2C-F028-4921-9C23-41303F650A62}"/>
          </ac:spMkLst>
        </pc:spChg>
        <pc:spChg chg="add del">
          <ac:chgData name="Sandra Carolina Vargas" userId="e6b33d2b-dcec-4a6d-91f2-8939ce570b00" providerId="ADAL" clId="{A685EC90-339E-4916-8EDE-BB3306CDAEC3}" dt="2023-02-09T21:59:25.402" v="513" actId="26606"/>
          <ac:spMkLst>
            <pc:docMk/>
            <pc:sldMk cId="1484936138" sldId="257"/>
            <ac:spMk id="33" creationId="{49D6C862-61CC-4B46-8080-96583D653BAB}"/>
          </ac:spMkLst>
        </pc:spChg>
        <pc:spChg chg="add del">
          <ac:chgData name="Sandra Carolina Vargas" userId="e6b33d2b-dcec-4a6d-91f2-8939ce570b00" providerId="ADAL" clId="{A685EC90-339E-4916-8EDE-BB3306CDAEC3}" dt="2023-02-15T23:42:38.795" v="526" actId="26606"/>
          <ac:spMkLst>
            <pc:docMk/>
            <pc:sldMk cId="1484936138" sldId="257"/>
            <ac:spMk id="34" creationId="{158B3569-73B2-4D05-8E95-886A6EE17F1F}"/>
          </ac:spMkLst>
        </pc:spChg>
        <pc:spChg chg="add del">
          <ac:chgData name="Sandra Carolina Vargas" userId="e6b33d2b-dcec-4a6d-91f2-8939ce570b00" providerId="ADAL" clId="{A685EC90-339E-4916-8EDE-BB3306CDAEC3}" dt="2023-02-09T21:59:25.402" v="513" actId="26606"/>
          <ac:spMkLst>
            <pc:docMk/>
            <pc:sldMk cId="1484936138" sldId="257"/>
            <ac:spMk id="35" creationId="{E37EECFC-A684-4391-AE85-4CDAF5565F61}"/>
          </ac:spMkLst>
        </pc:spChg>
        <pc:spChg chg="add del">
          <ac:chgData name="Sandra Carolina Vargas" userId="e6b33d2b-dcec-4a6d-91f2-8939ce570b00" providerId="ADAL" clId="{A685EC90-339E-4916-8EDE-BB3306CDAEC3}" dt="2023-02-09T21:59:29.295" v="515" actId="26606"/>
          <ac:spMkLst>
            <pc:docMk/>
            <pc:sldMk cId="1484936138" sldId="257"/>
            <ac:spMk id="37" creationId="{8D0D6D3E-D7F9-4591-9CA9-DDF4DB1F73DA}"/>
          </ac:spMkLst>
        </pc:spChg>
        <pc:spChg chg="add del">
          <ac:chgData name="Sandra Carolina Vargas" userId="e6b33d2b-dcec-4a6d-91f2-8939ce570b00" providerId="ADAL" clId="{A685EC90-339E-4916-8EDE-BB3306CDAEC3}" dt="2023-02-09T21:59:29.295" v="515" actId="26606"/>
          <ac:spMkLst>
            <pc:docMk/>
            <pc:sldMk cId="1484936138" sldId="257"/>
            <ac:spMk id="38" creationId="{C4C9F2B0-1044-46EB-8AEB-C3BFFDE6C2CC}"/>
          </ac:spMkLst>
        </pc:spChg>
        <pc:spChg chg="add del">
          <ac:chgData name="Sandra Carolina Vargas" userId="e6b33d2b-dcec-4a6d-91f2-8939ce570b00" providerId="ADAL" clId="{A685EC90-339E-4916-8EDE-BB3306CDAEC3}" dt="2023-02-09T21:59:29.295" v="515" actId="26606"/>
          <ac:spMkLst>
            <pc:docMk/>
            <pc:sldMk cId="1484936138" sldId="257"/>
            <ac:spMk id="39" creationId="{D28B54C3-B57B-472A-B96E-1FCB67093DC2}"/>
          </ac:spMkLst>
        </pc:spChg>
        <pc:spChg chg="add del">
          <ac:chgData name="Sandra Carolina Vargas" userId="e6b33d2b-dcec-4a6d-91f2-8939ce570b00" providerId="ADAL" clId="{A685EC90-339E-4916-8EDE-BB3306CDAEC3}" dt="2023-02-09T21:59:29.295" v="515" actId="26606"/>
          <ac:spMkLst>
            <pc:docMk/>
            <pc:sldMk cId="1484936138" sldId="257"/>
            <ac:spMk id="40" creationId="{7DB3C429-F8DA-49B9-AF84-21996FCF78B5}"/>
          </ac:spMkLst>
        </pc:spChg>
        <pc:spChg chg="add">
          <ac:chgData name="Sandra Carolina Vargas" userId="e6b33d2b-dcec-4a6d-91f2-8939ce570b00" providerId="ADAL" clId="{A685EC90-339E-4916-8EDE-BB3306CDAEC3}" dt="2023-02-15T23:42:38.795" v="526" actId="26606"/>
          <ac:spMkLst>
            <pc:docMk/>
            <pc:sldMk cId="1484936138" sldId="257"/>
            <ac:spMk id="48" creationId="{5AE9FC70-8A26-4CF2-8E04-EBDADB8B81C4}"/>
          </ac:spMkLst>
        </pc:spChg>
        <pc:spChg chg="add">
          <ac:chgData name="Sandra Carolina Vargas" userId="e6b33d2b-dcec-4a6d-91f2-8939ce570b00" providerId="ADAL" clId="{A685EC90-339E-4916-8EDE-BB3306CDAEC3}" dt="2023-02-15T23:42:38.795" v="526" actId="26606"/>
          <ac:spMkLst>
            <pc:docMk/>
            <pc:sldMk cId="1484936138" sldId="257"/>
            <ac:spMk id="50" creationId="{609CB703-C563-4F1F-BF28-83C06E978C4F}"/>
          </ac:spMkLst>
        </pc:spChg>
        <pc:spChg chg="add">
          <ac:chgData name="Sandra Carolina Vargas" userId="e6b33d2b-dcec-4a6d-91f2-8939ce570b00" providerId="ADAL" clId="{A685EC90-339E-4916-8EDE-BB3306CDAEC3}" dt="2023-02-15T23:42:38.795" v="526" actId="26606"/>
          <ac:spMkLst>
            <pc:docMk/>
            <pc:sldMk cId="1484936138" sldId="257"/>
            <ac:spMk id="52" creationId="{C5CB530E-515E-412C-9DF1-5F8FFBD6F383}"/>
          </ac:spMkLst>
        </pc:spChg>
        <pc:spChg chg="add">
          <ac:chgData name="Sandra Carolina Vargas" userId="e6b33d2b-dcec-4a6d-91f2-8939ce570b00" providerId="ADAL" clId="{A685EC90-339E-4916-8EDE-BB3306CDAEC3}" dt="2023-02-15T23:42:38.795" v="526" actId="26606"/>
          <ac:spMkLst>
            <pc:docMk/>
            <pc:sldMk cId="1484936138" sldId="257"/>
            <ac:spMk id="56" creationId="{712D4376-A578-4FF1-94FC-245E7A6A489F}"/>
          </ac:spMkLst>
        </pc:spChg>
        <pc:spChg chg="add">
          <ac:chgData name="Sandra Carolina Vargas" userId="e6b33d2b-dcec-4a6d-91f2-8939ce570b00" providerId="ADAL" clId="{A685EC90-339E-4916-8EDE-BB3306CDAEC3}" dt="2023-02-15T23:42:38.795" v="526" actId="26606"/>
          <ac:spMkLst>
            <pc:docMk/>
            <pc:sldMk cId="1484936138" sldId="257"/>
            <ac:spMk id="58" creationId="{AEA7509D-F04F-40CB-A0B3-EEF16499CC9F}"/>
          </ac:spMkLst>
        </pc:spChg>
        <pc:grpChg chg="add del">
          <ac:chgData name="Sandra Carolina Vargas" userId="e6b33d2b-dcec-4a6d-91f2-8939ce570b00" providerId="ADAL" clId="{A685EC90-339E-4916-8EDE-BB3306CDAEC3}" dt="2023-02-15T23:42:38.795" v="526" actId="26606"/>
          <ac:grpSpMkLst>
            <pc:docMk/>
            <pc:sldMk cId="1484936138" sldId="257"/>
            <ac:grpSpMk id="41" creationId="{892B7B61-D701-474B-AE8F-EA238B550A78}"/>
          </ac:grpSpMkLst>
        </pc:grpChg>
        <pc:picChg chg="mod">
          <ac:chgData name="Sandra Carolina Vargas" userId="e6b33d2b-dcec-4a6d-91f2-8939ce570b00" providerId="ADAL" clId="{A685EC90-339E-4916-8EDE-BB3306CDAEC3}" dt="2023-02-15T23:42:38.795" v="526" actId="26606"/>
          <ac:picMkLst>
            <pc:docMk/>
            <pc:sldMk cId="1484936138" sldId="257"/>
            <ac:picMk id="3" creationId="{F0419A76-7AA6-299A-B03C-9545EC03898A}"/>
          </ac:picMkLst>
        </pc:picChg>
        <pc:cxnChg chg="add del">
          <ac:chgData name="Sandra Carolina Vargas" userId="e6b33d2b-dcec-4a6d-91f2-8939ce570b00" providerId="ADAL" clId="{A685EC90-339E-4916-8EDE-BB3306CDAEC3}" dt="2023-02-15T23:42:38.795" v="526" actId="26606"/>
          <ac:cxnSpMkLst>
            <pc:docMk/>
            <pc:sldMk cId="1484936138" sldId="257"/>
            <ac:cxnSpMk id="36" creationId="{56020367-4FD5-4596-8E10-C5F095CD8DBF}"/>
          </ac:cxnSpMkLst>
        </pc:cxnChg>
        <pc:cxnChg chg="add">
          <ac:chgData name="Sandra Carolina Vargas" userId="e6b33d2b-dcec-4a6d-91f2-8939ce570b00" providerId="ADAL" clId="{A685EC90-339E-4916-8EDE-BB3306CDAEC3}" dt="2023-02-15T23:42:38.795" v="526" actId="26606"/>
          <ac:cxnSpMkLst>
            <pc:docMk/>
            <pc:sldMk cId="1484936138" sldId="257"/>
            <ac:cxnSpMk id="54" creationId="{56020367-4FD5-4596-8E10-C5F095CD8DBF}"/>
          </ac:cxnSpMkLst>
        </pc:cxnChg>
      </pc:sldChg>
      <pc:sldChg chg="addSp delSp modSp mod">
        <pc:chgData name="Sandra Carolina Vargas" userId="e6b33d2b-dcec-4a6d-91f2-8939ce570b00" providerId="ADAL" clId="{A685EC90-339E-4916-8EDE-BB3306CDAEC3}" dt="2023-02-15T23:44:46.534" v="568" actId="26606"/>
        <pc:sldMkLst>
          <pc:docMk/>
          <pc:sldMk cId="761467259" sldId="258"/>
        </pc:sldMkLst>
        <pc:spChg chg="mod">
          <ac:chgData name="Sandra Carolina Vargas" userId="e6b33d2b-dcec-4a6d-91f2-8939ce570b00" providerId="ADAL" clId="{A685EC90-339E-4916-8EDE-BB3306CDAEC3}" dt="2023-02-15T23:44:46.534" v="568" actId="26606"/>
          <ac:spMkLst>
            <pc:docMk/>
            <pc:sldMk cId="761467259" sldId="258"/>
            <ac:spMk id="2" creationId="{5FE9215E-5979-3E52-DC83-668ECBCA600F}"/>
          </ac:spMkLst>
        </pc:spChg>
        <pc:spChg chg="del">
          <ac:chgData name="Sandra Carolina Vargas" userId="e6b33d2b-dcec-4a6d-91f2-8939ce570b00" providerId="ADAL" clId="{A685EC90-339E-4916-8EDE-BB3306CDAEC3}" dt="2023-02-09T21:59:42.735" v="516" actId="26606"/>
          <ac:spMkLst>
            <pc:docMk/>
            <pc:sldMk cId="761467259" sldId="258"/>
            <ac:spMk id="30" creationId="{B819A166-7571-4003-A6B8-B62034C3ED30}"/>
          </ac:spMkLst>
        </pc:spChg>
        <pc:spChg chg="add del">
          <ac:chgData name="Sandra Carolina Vargas" userId="e6b33d2b-dcec-4a6d-91f2-8939ce570b00" providerId="ADAL" clId="{A685EC90-339E-4916-8EDE-BB3306CDAEC3}" dt="2023-02-09T22:00:19.792" v="517" actId="26606"/>
          <ac:spMkLst>
            <pc:docMk/>
            <pc:sldMk cId="761467259" sldId="258"/>
            <ac:spMk id="35" creationId="{42285737-90EE-47DC-AC80-8AE156B11969}"/>
          </ac:spMkLst>
        </pc:spChg>
        <pc:spChg chg="add del">
          <ac:chgData name="Sandra Carolina Vargas" userId="e6b33d2b-dcec-4a6d-91f2-8939ce570b00" providerId="ADAL" clId="{A685EC90-339E-4916-8EDE-BB3306CDAEC3}" dt="2023-02-09T22:00:47.541" v="518" actId="26606"/>
          <ac:spMkLst>
            <pc:docMk/>
            <pc:sldMk cId="761467259" sldId="258"/>
            <ac:spMk id="48" creationId="{9203DE33-2CD4-4CA8-9AF3-37C3B65133B0}"/>
          </ac:spMkLst>
        </pc:spChg>
        <pc:spChg chg="add del">
          <ac:chgData name="Sandra Carolina Vargas" userId="e6b33d2b-dcec-4a6d-91f2-8939ce570b00" providerId="ADAL" clId="{A685EC90-339E-4916-8EDE-BB3306CDAEC3}" dt="2023-02-09T22:00:47.541" v="518" actId="26606"/>
          <ac:spMkLst>
            <pc:docMk/>
            <pc:sldMk cId="761467259" sldId="258"/>
            <ac:spMk id="50" creationId="{0AF57B88-1D4C-41FA-A761-EC1DD10C35CB}"/>
          </ac:spMkLst>
        </pc:spChg>
        <pc:spChg chg="add del">
          <ac:chgData name="Sandra Carolina Vargas" userId="e6b33d2b-dcec-4a6d-91f2-8939ce570b00" providerId="ADAL" clId="{A685EC90-339E-4916-8EDE-BB3306CDAEC3}" dt="2023-02-09T22:00:47.541" v="518" actId="26606"/>
          <ac:spMkLst>
            <pc:docMk/>
            <pc:sldMk cId="761467259" sldId="258"/>
            <ac:spMk id="52" creationId="{D2548F45-5164-4ABB-8212-7F293FDED8D4}"/>
          </ac:spMkLst>
        </pc:spChg>
        <pc:spChg chg="add del">
          <ac:chgData name="Sandra Carolina Vargas" userId="e6b33d2b-dcec-4a6d-91f2-8939ce570b00" providerId="ADAL" clId="{A685EC90-339E-4916-8EDE-BB3306CDAEC3}" dt="2023-02-09T22:00:47.541" v="518" actId="26606"/>
          <ac:spMkLst>
            <pc:docMk/>
            <pc:sldMk cId="761467259" sldId="258"/>
            <ac:spMk id="54" creationId="{5E81CCFB-7BEF-4186-86FB-D09450B4D02D}"/>
          </ac:spMkLst>
        </pc:spChg>
        <pc:spChg chg="add del">
          <ac:chgData name="Sandra Carolina Vargas" userId="e6b33d2b-dcec-4a6d-91f2-8939ce570b00" providerId="ADAL" clId="{A685EC90-339E-4916-8EDE-BB3306CDAEC3}" dt="2023-02-15T23:39:16.144" v="521" actId="26606"/>
          <ac:spMkLst>
            <pc:docMk/>
            <pc:sldMk cId="761467259" sldId="258"/>
            <ac:spMk id="59" creationId="{A8384FB5-9ADC-4DDC-881B-597D56F5B15D}"/>
          </ac:spMkLst>
        </pc:spChg>
        <pc:spChg chg="add del">
          <ac:chgData name="Sandra Carolina Vargas" userId="e6b33d2b-dcec-4a6d-91f2-8939ce570b00" providerId="ADAL" clId="{A685EC90-339E-4916-8EDE-BB3306CDAEC3}" dt="2023-02-15T23:39:16.144" v="521" actId="26606"/>
          <ac:spMkLst>
            <pc:docMk/>
            <pc:sldMk cId="761467259" sldId="258"/>
            <ac:spMk id="61" creationId="{91E5A9A7-95C6-4F4F-B00E-C82E07FE62EF}"/>
          </ac:spMkLst>
        </pc:spChg>
        <pc:spChg chg="add del">
          <ac:chgData name="Sandra Carolina Vargas" userId="e6b33d2b-dcec-4a6d-91f2-8939ce570b00" providerId="ADAL" clId="{A685EC90-339E-4916-8EDE-BB3306CDAEC3}" dt="2023-02-15T23:39:16.144" v="521" actId="26606"/>
          <ac:spMkLst>
            <pc:docMk/>
            <pc:sldMk cId="761467259" sldId="258"/>
            <ac:spMk id="63" creationId="{D07DD2DE-F619-49DD-B5E7-03A290FF4ED1}"/>
          </ac:spMkLst>
        </pc:spChg>
        <pc:spChg chg="add del">
          <ac:chgData name="Sandra Carolina Vargas" userId="e6b33d2b-dcec-4a6d-91f2-8939ce570b00" providerId="ADAL" clId="{A685EC90-339E-4916-8EDE-BB3306CDAEC3}" dt="2023-02-15T23:39:16.144" v="521" actId="26606"/>
          <ac:spMkLst>
            <pc:docMk/>
            <pc:sldMk cId="761467259" sldId="258"/>
            <ac:spMk id="65" creationId="{85149191-5F60-4A28-AAFF-039F96B0F3EC}"/>
          </ac:spMkLst>
        </pc:spChg>
        <pc:spChg chg="add del">
          <ac:chgData name="Sandra Carolina Vargas" userId="e6b33d2b-dcec-4a6d-91f2-8939ce570b00" providerId="ADAL" clId="{A685EC90-339E-4916-8EDE-BB3306CDAEC3}" dt="2023-02-15T23:39:16.144" v="521" actId="26606"/>
          <ac:spMkLst>
            <pc:docMk/>
            <pc:sldMk cId="761467259" sldId="258"/>
            <ac:spMk id="67" creationId="{F8260ED5-17F7-4158-B241-D51DD4CF1B7E}"/>
          </ac:spMkLst>
        </pc:spChg>
        <pc:spChg chg="add del">
          <ac:chgData name="Sandra Carolina Vargas" userId="e6b33d2b-dcec-4a6d-91f2-8939ce570b00" providerId="ADAL" clId="{A685EC90-339E-4916-8EDE-BB3306CDAEC3}" dt="2023-02-15T23:44:46.534" v="568" actId="26606"/>
          <ac:spMkLst>
            <pc:docMk/>
            <pc:sldMk cId="761467259" sldId="258"/>
            <ac:spMk id="72" creationId="{DCC231C8-C761-4B31-9B1C-C6D19248C6B3}"/>
          </ac:spMkLst>
        </pc:spChg>
        <pc:spChg chg="add">
          <ac:chgData name="Sandra Carolina Vargas" userId="e6b33d2b-dcec-4a6d-91f2-8939ce570b00" providerId="ADAL" clId="{A685EC90-339E-4916-8EDE-BB3306CDAEC3}" dt="2023-02-15T23:44:46.534" v="568" actId="26606"/>
          <ac:spMkLst>
            <pc:docMk/>
            <pc:sldMk cId="761467259" sldId="258"/>
            <ac:spMk id="77" creationId="{AB45A142-4255-493C-8284-5D566C121B10}"/>
          </ac:spMkLst>
        </pc:spChg>
        <pc:grpChg chg="add del">
          <ac:chgData name="Sandra Carolina Vargas" userId="e6b33d2b-dcec-4a6d-91f2-8939ce570b00" providerId="ADAL" clId="{A685EC90-339E-4916-8EDE-BB3306CDAEC3}" dt="2023-02-09T22:00:19.792" v="517" actId="26606"/>
          <ac:grpSpMkLst>
            <pc:docMk/>
            <pc:sldMk cId="761467259" sldId="258"/>
            <ac:grpSpMk id="37" creationId="{B57BDC17-F1B3-455F-BBF1-680AA1F25C06}"/>
          </ac:grpSpMkLst>
        </pc:grpChg>
        <pc:graphicFrameChg chg="mod modGraphic">
          <ac:chgData name="Sandra Carolina Vargas" userId="e6b33d2b-dcec-4a6d-91f2-8939ce570b00" providerId="ADAL" clId="{A685EC90-339E-4916-8EDE-BB3306CDAEC3}" dt="2023-02-15T23:39:16.144" v="521" actId="26606"/>
          <ac:graphicFrameMkLst>
            <pc:docMk/>
            <pc:sldMk cId="761467259" sldId="258"/>
            <ac:graphicFrameMk id="18" creationId="{7DF4728A-0F0C-D95B-B17A-9AC957FDAC81}"/>
          </ac:graphicFrameMkLst>
        </pc:graphicFrameChg>
        <pc:cxnChg chg="add">
          <ac:chgData name="Sandra Carolina Vargas" userId="e6b33d2b-dcec-4a6d-91f2-8939ce570b00" providerId="ADAL" clId="{A685EC90-339E-4916-8EDE-BB3306CDAEC3}" dt="2023-02-15T23:44:46.534" v="568" actId="26606"/>
          <ac:cxnSpMkLst>
            <pc:docMk/>
            <pc:sldMk cId="761467259" sldId="258"/>
            <ac:cxnSpMk id="79" creationId="{38FB9660-F42F-4313-BBC4-47C007FE484C}"/>
          </ac:cxnSpMkLst>
        </pc:cxnChg>
      </pc:sldChg>
      <pc:sldChg chg="addSp delSp modSp mod">
        <pc:chgData name="Sandra Carolina Vargas" userId="e6b33d2b-dcec-4a6d-91f2-8939ce570b00" providerId="ADAL" clId="{A685EC90-339E-4916-8EDE-BB3306CDAEC3}" dt="2023-02-16T00:04:37.241" v="577" actId="26606"/>
        <pc:sldMkLst>
          <pc:docMk/>
          <pc:sldMk cId="2339765950" sldId="259"/>
        </pc:sldMkLst>
        <pc:spChg chg="mod">
          <ac:chgData name="Sandra Carolina Vargas" userId="e6b33d2b-dcec-4a6d-91f2-8939ce570b00" providerId="ADAL" clId="{A685EC90-339E-4916-8EDE-BB3306CDAEC3}" dt="2023-02-16T00:04:37.241" v="577" actId="26606"/>
          <ac:spMkLst>
            <pc:docMk/>
            <pc:sldMk cId="2339765950" sldId="259"/>
            <ac:spMk id="2" creationId="{4CB1E90E-666A-AF89-44ED-11AF390E64CE}"/>
          </ac:spMkLst>
        </pc:spChg>
        <pc:spChg chg="add del mod">
          <ac:chgData name="Sandra Carolina Vargas" userId="e6b33d2b-dcec-4a6d-91f2-8939ce570b00" providerId="ADAL" clId="{A685EC90-339E-4916-8EDE-BB3306CDAEC3}" dt="2023-02-16T00:04:32.090" v="576" actId="478"/>
          <ac:spMkLst>
            <pc:docMk/>
            <pc:sldMk cId="2339765950" sldId="259"/>
            <ac:spMk id="4" creationId="{0DB702B8-964B-6060-2D35-80123CA9A242}"/>
          </ac:spMkLst>
        </pc:spChg>
        <pc:spChg chg="add del mod">
          <ac:chgData name="Sandra Carolina Vargas" userId="e6b33d2b-dcec-4a6d-91f2-8939ce570b00" providerId="ADAL" clId="{A685EC90-339E-4916-8EDE-BB3306CDAEC3}" dt="2023-02-09T21:50:49.478" v="302" actId="26606"/>
          <ac:spMkLst>
            <pc:docMk/>
            <pc:sldMk cId="2339765950" sldId="259"/>
            <ac:spMk id="4" creationId="{A5DD407A-BDFC-1017-8823-2493AD24FD1F}"/>
          </ac:spMkLst>
        </pc:spChg>
        <pc:spChg chg="add del">
          <ac:chgData name="Sandra Carolina Vargas" userId="e6b33d2b-dcec-4a6d-91f2-8939ce570b00" providerId="ADAL" clId="{A685EC90-339E-4916-8EDE-BB3306CDAEC3}" dt="2023-02-09T21:50:49.478" v="302" actId="26606"/>
          <ac:spMkLst>
            <pc:docMk/>
            <pc:sldMk cId="2339765950" sldId="259"/>
            <ac:spMk id="23" creationId="{827B839B-9ADE-406B-8590-F1CAEDED45A1}"/>
          </ac:spMkLst>
        </pc:spChg>
        <pc:spChg chg="add del">
          <ac:chgData name="Sandra Carolina Vargas" userId="e6b33d2b-dcec-4a6d-91f2-8939ce570b00" providerId="ADAL" clId="{A685EC90-339E-4916-8EDE-BB3306CDAEC3}" dt="2023-02-09T21:50:49.478" v="302" actId="26606"/>
          <ac:spMkLst>
            <pc:docMk/>
            <pc:sldMk cId="2339765950" sldId="259"/>
            <ac:spMk id="25" creationId="{CFE45BF0-46DB-408C-B5F7-7B11716805D4}"/>
          </ac:spMkLst>
        </pc:spChg>
        <pc:spChg chg="add del">
          <ac:chgData name="Sandra Carolina Vargas" userId="e6b33d2b-dcec-4a6d-91f2-8939ce570b00" providerId="ADAL" clId="{A685EC90-339E-4916-8EDE-BB3306CDAEC3}" dt="2023-02-09T21:50:49.478" v="302" actId="26606"/>
          <ac:spMkLst>
            <pc:docMk/>
            <pc:sldMk cId="2339765950" sldId="259"/>
            <ac:spMk id="27" creationId="{2AEBC8F2-97B1-41B4-93F1-2D289E197FBA}"/>
          </ac:spMkLst>
        </pc:spChg>
        <pc:spChg chg="add del">
          <ac:chgData name="Sandra Carolina Vargas" userId="e6b33d2b-dcec-4a6d-91f2-8939ce570b00" providerId="ADAL" clId="{A685EC90-339E-4916-8EDE-BB3306CDAEC3}" dt="2023-02-09T21:50:49.478" v="302" actId="26606"/>
          <ac:spMkLst>
            <pc:docMk/>
            <pc:sldMk cId="2339765950" sldId="259"/>
            <ac:spMk id="29" creationId="{472E3A19-F5D5-48FC-BB9C-48C2F68F598B}"/>
          </ac:spMkLst>
        </pc:spChg>
        <pc:spChg chg="add del">
          <ac:chgData name="Sandra Carolina Vargas" userId="e6b33d2b-dcec-4a6d-91f2-8939ce570b00" providerId="ADAL" clId="{A685EC90-339E-4916-8EDE-BB3306CDAEC3}" dt="2023-02-09T21:50:49.478" v="302" actId="26606"/>
          <ac:spMkLst>
            <pc:docMk/>
            <pc:sldMk cId="2339765950" sldId="259"/>
            <ac:spMk id="31" creationId="{7A62E32F-BB65-43A8-8EB5-92346890E549}"/>
          </ac:spMkLst>
        </pc:spChg>
        <pc:spChg chg="add del">
          <ac:chgData name="Sandra Carolina Vargas" userId="e6b33d2b-dcec-4a6d-91f2-8939ce570b00" providerId="ADAL" clId="{A685EC90-339E-4916-8EDE-BB3306CDAEC3}" dt="2023-02-09T21:50:49.478" v="302" actId="26606"/>
          <ac:spMkLst>
            <pc:docMk/>
            <pc:sldMk cId="2339765950" sldId="259"/>
            <ac:spMk id="33" creationId="{14E91B64-9FCC-451E-AFB4-A827D6329367}"/>
          </ac:spMkLst>
        </pc:spChg>
        <pc:spChg chg="add del">
          <ac:chgData name="Sandra Carolina Vargas" userId="e6b33d2b-dcec-4a6d-91f2-8939ce570b00" providerId="ADAL" clId="{A685EC90-339E-4916-8EDE-BB3306CDAEC3}" dt="2023-02-09T21:50:49.405" v="301" actId="26606"/>
          <ac:spMkLst>
            <pc:docMk/>
            <pc:sldMk cId="2339765950" sldId="259"/>
            <ac:spMk id="39" creationId="{56E9B3E6-E277-4D68-BA48-9CB43FFBD6E2}"/>
          </ac:spMkLst>
        </pc:spChg>
        <pc:spChg chg="add del">
          <ac:chgData name="Sandra Carolina Vargas" userId="e6b33d2b-dcec-4a6d-91f2-8939ce570b00" providerId="ADAL" clId="{A685EC90-339E-4916-8EDE-BB3306CDAEC3}" dt="2023-02-16T00:03:16.804" v="569" actId="26606"/>
          <ac:spMkLst>
            <pc:docMk/>
            <pc:sldMk cId="2339765950" sldId="259"/>
            <ac:spMk id="45" creationId="{063BBA22-50EA-4C4D-BE05-F1CE4E63AA56}"/>
          </ac:spMkLst>
        </pc:spChg>
        <pc:spChg chg="add del">
          <ac:chgData name="Sandra Carolina Vargas" userId="e6b33d2b-dcec-4a6d-91f2-8939ce570b00" providerId="ADAL" clId="{A685EC90-339E-4916-8EDE-BB3306CDAEC3}" dt="2023-02-09T21:50:49.405" v="301" actId="26606"/>
          <ac:spMkLst>
            <pc:docMk/>
            <pc:sldMk cId="2339765950" sldId="259"/>
            <ac:spMk id="46" creationId="{D5B0017B-2ECA-49AF-B397-DC140825DF8D}"/>
          </ac:spMkLst>
        </pc:spChg>
        <pc:spChg chg="add del">
          <ac:chgData name="Sandra Carolina Vargas" userId="e6b33d2b-dcec-4a6d-91f2-8939ce570b00" providerId="ADAL" clId="{A685EC90-339E-4916-8EDE-BB3306CDAEC3}" dt="2023-02-16T00:03:16.804" v="569" actId="26606"/>
          <ac:spMkLst>
            <pc:docMk/>
            <pc:sldMk cId="2339765950" sldId="259"/>
            <ac:spMk id="50" creationId="{BACC6370-2D7E-4714-9D71-7542949D7D5D}"/>
          </ac:spMkLst>
        </pc:spChg>
        <pc:spChg chg="add del">
          <ac:chgData name="Sandra Carolina Vargas" userId="e6b33d2b-dcec-4a6d-91f2-8939ce570b00" providerId="ADAL" clId="{A685EC90-339E-4916-8EDE-BB3306CDAEC3}" dt="2023-02-16T00:03:16.804" v="569" actId="26606"/>
          <ac:spMkLst>
            <pc:docMk/>
            <pc:sldMk cId="2339765950" sldId="259"/>
            <ac:spMk id="51" creationId="{F68B3F68-107C-434F-AA38-110D5EA91B85}"/>
          </ac:spMkLst>
        </pc:spChg>
        <pc:spChg chg="add del">
          <ac:chgData name="Sandra Carolina Vargas" userId="e6b33d2b-dcec-4a6d-91f2-8939ce570b00" providerId="ADAL" clId="{A685EC90-339E-4916-8EDE-BB3306CDAEC3}" dt="2023-02-16T00:03:16.804" v="569" actId="26606"/>
          <ac:spMkLst>
            <pc:docMk/>
            <pc:sldMk cId="2339765950" sldId="259"/>
            <ac:spMk id="52" creationId="{AAD0DBB9-1A4B-4391-81D4-CB19F9AB918A}"/>
          </ac:spMkLst>
        </pc:spChg>
        <pc:spChg chg="add del">
          <ac:chgData name="Sandra Carolina Vargas" userId="e6b33d2b-dcec-4a6d-91f2-8939ce570b00" providerId="ADAL" clId="{A685EC90-339E-4916-8EDE-BB3306CDAEC3}" dt="2023-02-16T00:04:37.241" v="577" actId="26606"/>
          <ac:spMkLst>
            <pc:docMk/>
            <pc:sldMk cId="2339765950" sldId="259"/>
            <ac:spMk id="55" creationId="{B819A166-7571-4003-A6B8-B62034C3ED30}"/>
          </ac:spMkLst>
        </pc:spChg>
        <pc:spChg chg="add">
          <ac:chgData name="Sandra Carolina Vargas" userId="e6b33d2b-dcec-4a6d-91f2-8939ce570b00" providerId="ADAL" clId="{A685EC90-339E-4916-8EDE-BB3306CDAEC3}" dt="2023-02-16T00:04:37.241" v="577" actId="26606"/>
          <ac:spMkLst>
            <pc:docMk/>
            <pc:sldMk cId="2339765950" sldId="259"/>
            <ac:spMk id="57" creationId="{D472C551-D440-40DF-9260-BDB9AC40960A}"/>
          </ac:spMkLst>
        </pc:spChg>
        <pc:spChg chg="add del">
          <ac:chgData name="Sandra Carolina Vargas" userId="e6b33d2b-dcec-4a6d-91f2-8939ce570b00" providerId="ADAL" clId="{A685EC90-339E-4916-8EDE-BB3306CDAEC3}" dt="2023-02-09T21:56:07.083" v="505" actId="26606"/>
          <ac:spMkLst>
            <pc:docMk/>
            <pc:sldMk cId="2339765950" sldId="259"/>
            <ac:spMk id="58" creationId="{AB8C311F-7253-4AED-9701-7FC0708C41C7}"/>
          </ac:spMkLst>
        </pc:spChg>
        <pc:spChg chg="add del">
          <ac:chgData name="Sandra Carolina Vargas" userId="e6b33d2b-dcec-4a6d-91f2-8939ce570b00" providerId="ADAL" clId="{A685EC90-339E-4916-8EDE-BB3306CDAEC3}" dt="2023-02-09T21:56:07.083" v="505" actId="26606"/>
          <ac:spMkLst>
            <pc:docMk/>
            <pc:sldMk cId="2339765950" sldId="259"/>
            <ac:spMk id="60" creationId="{E2384209-CB15-4CDF-9D31-C44FD9A3F20D}"/>
          </ac:spMkLst>
        </pc:spChg>
        <pc:spChg chg="add">
          <ac:chgData name="Sandra Carolina Vargas" userId="e6b33d2b-dcec-4a6d-91f2-8939ce570b00" providerId="ADAL" clId="{A685EC90-339E-4916-8EDE-BB3306CDAEC3}" dt="2023-02-16T00:04:37.241" v="577" actId="26606"/>
          <ac:spMkLst>
            <pc:docMk/>
            <pc:sldMk cId="2339765950" sldId="259"/>
            <ac:spMk id="61" creationId="{508BEF50-7B1E-49A4-BC19-5F4F1D755E64}"/>
          </ac:spMkLst>
        </pc:spChg>
        <pc:spChg chg="add del">
          <ac:chgData name="Sandra Carolina Vargas" userId="e6b33d2b-dcec-4a6d-91f2-8939ce570b00" providerId="ADAL" clId="{A685EC90-339E-4916-8EDE-BB3306CDAEC3}" dt="2023-02-09T21:56:07.083" v="505" actId="26606"/>
          <ac:spMkLst>
            <pc:docMk/>
            <pc:sldMk cId="2339765950" sldId="259"/>
            <ac:spMk id="62" creationId="{2633B3B5-CC90-43F0-8714-D31D1F3F0209}"/>
          </ac:spMkLst>
        </pc:spChg>
        <pc:spChg chg="add del">
          <ac:chgData name="Sandra Carolina Vargas" userId="e6b33d2b-dcec-4a6d-91f2-8939ce570b00" providerId="ADAL" clId="{A685EC90-339E-4916-8EDE-BB3306CDAEC3}" dt="2023-02-09T21:56:07.083" v="505" actId="26606"/>
          <ac:spMkLst>
            <pc:docMk/>
            <pc:sldMk cId="2339765950" sldId="259"/>
            <ac:spMk id="64" creationId="{A8D57A06-A426-446D-B02C-A2DC6B62E45E}"/>
          </ac:spMkLst>
        </pc:spChg>
        <pc:spChg chg="add">
          <ac:chgData name="Sandra Carolina Vargas" userId="e6b33d2b-dcec-4a6d-91f2-8939ce570b00" providerId="ADAL" clId="{A685EC90-339E-4916-8EDE-BB3306CDAEC3}" dt="2023-02-16T00:04:37.241" v="577" actId="26606"/>
          <ac:spMkLst>
            <pc:docMk/>
            <pc:sldMk cId="2339765950" sldId="259"/>
            <ac:spMk id="66" creationId="{3FBAD350-5664-4811-A208-657FB882D350}"/>
          </ac:spMkLst>
        </pc:spChg>
        <pc:spChg chg="add">
          <ac:chgData name="Sandra Carolina Vargas" userId="e6b33d2b-dcec-4a6d-91f2-8939ce570b00" providerId="ADAL" clId="{A685EC90-339E-4916-8EDE-BB3306CDAEC3}" dt="2023-02-16T00:04:37.241" v="577" actId="26606"/>
          <ac:spMkLst>
            <pc:docMk/>
            <pc:sldMk cId="2339765950" sldId="259"/>
            <ac:spMk id="68" creationId="{C39ADB8F-D187-49D7-BDCF-C1B6DC727068}"/>
          </ac:spMkLst>
        </pc:spChg>
        <pc:grpChg chg="add del">
          <ac:chgData name="Sandra Carolina Vargas" userId="e6b33d2b-dcec-4a6d-91f2-8939ce570b00" providerId="ADAL" clId="{A685EC90-339E-4916-8EDE-BB3306CDAEC3}" dt="2023-02-09T21:50:49.405" v="301" actId="26606"/>
          <ac:grpSpMkLst>
            <pc:docMk/>
            <pc:sldMk cId="2339765950" sldId="259"/>
            <ac:grpSpMk id="41" creationId="{AE1C45F0-260A-458C-96ED-C1F6D2151219}"/>
          </ac:grpSpMkLst>
        </pc:grpChg>
        <pc:graphicFrameChg chg="add del">
          <ac:chgData name="Sandra Carolina Vargas" userId="e6b33d2b-dcec-4a6d-91f2-8939ce570b00" providerId="ADAL" clId="{A685EC90-339E-4916-8EDE-BB3306CDAEC3}" dt="2023-02-09T21:50:49.405" v="301" actId="26606"/>
          <ac:graphicFrameMkLst>
            <pc:docMk/>
            <pc:sldMk cId="2339765950" sldId="259"/>
            <ac:graphicFrameMk id="35" creationId="{B5F6DCE0-C1A6-543E-30F3-985223A55A94}"/>
          </ac:graphicFrameMkLst>
        </pc:graphicFrameChg>
        <pc:graphicFrameChg chg="add del mod modGraphic">
          <ac:chgData name="Sandra Carolina Vargas" userId="e6b33d2b-dcec-4a6d-91f2-8939ce570b00" providerId="ADAL" clId="{A685EC90-339E-4916-8EDE-BB3306CDAEC3}" dt="2023-02-16T00:04:29.433" v="575" actId="478"/>
          <ac:graphicFrameMkLst>
            <pc:docMk/>
            <pc:sldMk cId="2339765950" sldId="259"/>
            <ac:graphicFrameMk id="53" creationId="{05AD8DCB-41C0-1559-D44A-A56423C31DD2}"/>
          </ac:graphicFrameMkLst>
        </pc:graphicFrameChg>
        <pc:cxnChg chg="add del">
          <ac:chgData name="Sandra Carolina Vargas" userId="e6b33d2b-dcec-4a6d-91f2-8939ce570b00" providerId="ADAL" clId="{A685EC90-339E-4916-8EDE-BB3306CDAEC3}" dt="2023-02-09T21:50:49.405" v="301" actId="26606"/>
          <ac:cxnSpMkLst>
            <pc:docMk/>
            <pc:sldMk cId="2339765950" sldId="259"/>
            <ac:cxnSpMk id="48" creationId="{6CF1BAF6-AD41-4082-B212-8A1F9A2E8779}"/>
          </ac:cxnSpMkLst>
        </pc:cxnChg>
        <pc:cxnChg chg="add">
          <ac:chgData name="Sandra Carolina Vargas" userId="e6b33d2b-dcec-4a6d-91f2-8939ce570b00" providerId="ADAL" clId="{A685EC90-339E-4916-8EDE-BB3306CDAEC3}" dt="2023-02-16T00:04:37.241" v="577" actId="26606"/>
          <ac:cxnSpMkLst>
            <pc:docMk/>
            <pc:sldMk cId="2339765950" sldId="259"/>
            <ac:cxnSpMk id="59" creationId="{56020367-4FD5-4596-8E10-C5F095CD8DBF}"/>
          </ac:cxnSpMkLst>
        </pc:cxnChg>
      </pc:sldChg>
      <pc:sldChg chg="del">
        <pc:chgData name="Sandra Carolina Vargas" userId="e6b33d2b-dcec-4a6d-91f2-8939ce570b00" providerId="ADAL" clId="{A685EC90-339E-4916-8EDE-BB3306CDAEC3}" dt="2023-02-09T21:55:35.168" v="503" actId="47"/>
        <pc:sldMkLst>
          <pc:docMk/>
          <pc:sldMk cId="1426711197" sldId="260"/>
        </pc:sldMkLst>
      </pc:sldChg>
      <pc:sldChg chg="addSp delSp modSp del mod">
        <pc:chgData name="Sandra Carolina Vargas" userId="e6b33d2b-dcec-4a6d-91f2-8939ce570b00" providerId="ADAL" clId="{A685EC90-339E-4916-8EDE-BB3306CDAEC3}" dt="2023-02-16T00:30:12.268" v="1032" actId="47"/>
        <pc:sldMkLst>
          <pc:docMk/>
          <pc:sldMk cId="3001699400" sldId="261"/>
        </pc:sldMkLst>
        <pc:spChg chg="mod">
          <ac:chgData name="Sandra Carolina Vargas" userId="e6b33d2b-dcec-4a6d-91f2-8939ce570b00" providerId="ADAL" clId="{A685EC90-339E-4916-8EDE-BB3306CDAEC3}" dt="2023-02-09T21:57:20.948" v="510" actId="26606"/>
          <ac:spMkLst>
            <pc:docMk/>
            <pc:sldMk cId="3001699400" sldId="261"/>
            <ac:spMk id="2" creationId="{4CB1E90E-666A-AF89-44ED-11AF390E64CE}"/>
          </ac:spMkLst>
        </pc:spChg>
        <pc:spChg chg="mod">
          <ac:chgData name="Sandra Carolina Vargas" userId="e6b33d2b-dcec-4a6d-91f2-8939ce570b00" providerId="ADAL" clId="{A685EC90-339E-4916-8EDE-BB3306CDAEC3}" dt="2023-02-09T21:57:20.948" v="510" actId="26606"/>
          <ac:spMkLst>
            <pc:docMk/>
            <pc:sldMk cId="3001699400" sldId="261"/>
            <ac:spMk id="4" creationId="{A5DD407A-BDFC-1017-8823-2493AD24FD1F}"/>
          </ac:spMkLst>
        </pc:spChg>
        <pc:spChg chg="add del">
          <ac:chgData name="Sandra Carolina Vargas" userId="e6b33d2b-dcec-4a6d-91f2-8939ce570b00" providerId="ADAL" clId="{A685EC90-339E-4916-8EDE-BB3306CDAEC3}" dt="2023-02-09T21:57:20.948" v="510" actId="26606"/>
          <ac:spMkLst>
            <pc:docMk/>
            <pc:sldMk cId="3001699400" sldId="261"/>
            <ac:spMk id="23" creationId="{827B839B-9ADE-406B-8590-F1CAEDED45A1}"/>
          </ac:spMkLst>
        </pc:spChg>
        <pc:spChg chg="add del">
          <ac:chgData name="Sandra Carolina Vargas" userId="e6b33d2b-dcec-4a6d-91f2-8939ce570b00" providerId="ADAL" clId="{A685EC90-339E-4916-8EDE-BB3306CDAEC3}" dt="2023-02-09T21:57:20.948" v="510" actId="26606"/>
          <ac:spMkLst>
            <pc:docMk/>
            <pc:sldMk cId="3001699400" sldId="261"/>
            <ac:spMk id="25" creationId="{CFE45BF0-46DB-408C-B5F7-7B11716805D4}"/>
          </ac:spMkLst>
        </pc:spChg>
        <pc:spChg chg="add del">
          <ac:chgData name="Sandra Carolina Vargas" userId="e6b33d2b-dcec-4a6d-91f2-8939ce570b00" providerId="ADAL" clId="{A685EC90-339E-4916-8EDE-BB3306CDAEC3}" dt="2023-02-09T21:57:20.948" v="510" actId="26606"/>
          <ac:spMkLst>
            <pc:docMk/>
            <pc:sldMk cId="3001699400" sldId="261"/>
            <ac:spMk id="27" creationId="{2AEBC8F2-97B1-41B4-93F1-2D289E197FBA}"/>
          </ac:spMkLst>
        </pc:spChg>
        <pc:spChg chg="add del">
          <ac:chgData name="Sandra Carolina Vargas" userId="e6b33d2b-dcec-4a6d-91f2-8939ce570b00" providerId="ADAL" clId="{A685EC90-339E-4916-8EDE-BB3306CDAEC3}" dt="2023-02-09T21:57:20.948" v="510" actId="26606"/>
          <ac:spMkLst>
            <pc:docMk/>
            <pc:sldMk cId="3001699400" sldId="261"/>
            <ac:spMk id="29" creationId="{472E3A19-F5D5-48FC-BB9C-48C2F68F598B}"/>
          </ac:spMkLst>
        </pc:spChg>
        <pc:spChg chg="add del">
          <ac:chgData name="Sandra Carolina Vargas" userId="e6b33d2b-dcec-4a6d-91f2-8939ce570b00" providerId="ADAL" clId="{A685EC90-339E-4916-8EDE-BB3306CDAEC3}" dt="2023-02-09T21:57:20.948" v="510" actId="26606"/>
          <ac:spMkLst>
            <pc:docMk/>
            <pc:sldMk cId="3001699400" sldId="261"/>
            <ac:spMk id="31" creationId="{7A62E32F-BB65-43A8-8EB5-92346890E549}"/>
          </ac:spMkLst>
        </pc:spChg>
        <pc:spChg chg="add del">
          <ac:chgData name="Sandra Carolina Vargas" userId="e6b33d2b-dcec-4a6d-91f2-8939ce570b00" providerId="ADAL" clId="{A685EC90-339E-4916-8EDE-BB3306CDAEC3}" dt="2023-02-09T21:57:20.948" v="510" actId="26606"/>
          <ac:spMkLst>
            <pc:docMk/>
            <pc:sldMk cId="3001699400" sldId="261"/>
            <ac:spMk id="33" creationId="{14E91B64-9FCC-451E-AFB4-A827D6329367}"/>
          </ac:spMkLst>
        </pc:spChg>
        <pc:spChg chg="add">
          <ac:chgData name="Sandra Carolina Vargas" userId="e6b33d2b-dcec-4a6d-91f2-8939ce570b00" providerId="ADAL" clId="{A685EC90-339E-4916-8EDE-BB3306CDAEC3}" dt="2023-02-09T21:57:20.948" v="510" actId="26606"/>
          <ac:spMkLst>
            <pc:docMk/>
            <pc:sldMk cId="3001699400" sldId="261"/>
            <ac:spMk id="35" creationId="{AC17DE74-01C9-4859-B65A-85CF999E8580}"/>
          </ac:spMkLst>
        </pc:spChg>
        <pc:spChg chg="add">
          <ac:chgData name="Sandra Carolina Vargas" userId="e6b33d2b-dcec-4a6d-91f2-8939ce570b00" providerId="ADAL" clId="{A685EC90-339E-4916-8EDE-BB3306CDAEC3}" dt="2023-02-09T21:57:20.948" v="510" actId="26606"/>
          <ac:spMkLst>
            <pc:docMk/>
            <pc:sldMk cId="3001699400" sldId="261"/>
            <ac:spMk id="36" creationId="{068C0432-0E90-4CC1-8CD3-D44A90DF07EF}"/>
          </ac:spMkLst>
        </pc:spChg>
        <pc:spChg chg="add del">
          <ac:chgData name="Sandra Carolina Vargas" userId="e6b33d2b-dcec-4a6d-91f2-8939ce570b00" providerId="ADAL" clId="{A685EC90-339E-4916-8EDE-BB3306CDAEC3}" dt="2023-02-09T21:57:07.800" v="507" actId="26606"/>
          <ac:spMkLst>
            <pc:docMk/>
            <pc:sldMk cId="3001699400" sldId="261"/>
            <ac:spMk id="38" creationId="{AC17DE74-01C9-4859-B65A-85CF999E8580}"/>
          </ac:spMkLst>
        </pc:spChg>
        <pc:spChg chg="add del">
          <ac:chgData name="Sandra Carolina Vargas" userId="e6b33d2b-dcec-4a6d-91f2-8939ce570b00" providerId="ADAL" clId="{A685EC90-339E-4916-8EDE-BB3306CDAEC3}" dt="2023-02-09T21:57:07.800" v="507" actId="26606"/>
          <ac:spMkLst>
            <pc:docMk/>
            <pc:sldMk cId="3001699400" sldId="261"/>
            <ac:spMk id="40" creationId="{068C0432-0E90-4CC1-8CD3-D44A90DF07EF}"/>
          </ac:spMkLst>
        </pc:spChg>
        <pc:spChg chg="add del">
          <ac:chgData name="Sandra Carolina Vargas" userId="e6b33d2b-dcec-4a6d-91f2-8939ce570b00" providerId="ADAL" clId="{A685EC90-339E-4916-8EDE-BB3306CDAEC3}" dt="2023-02-09T21:57:11.461" v="509" actId="26606"/>
          <ac:spMkLst>
            <pc:docMk/>
            <pc:sldMk cId="3001699400" sldId="261"/>
            <ac:spMk id="44" creationId="{6A1473A6-3F22-483E-8A30-80B9D2B14592}"/>
          </ac:spMkLst>
        </pc:spChg>
        <pc:grpChg chg="add del">
          <ac:chgData name="Sandra Carolina Vargas" userId="e6b33d2b-dcec-4a6d-91f2-8939ce570b00" providerId="ADAL" clId="{A685EC90-339E-4916-8EDE-BB3306CDAEC3}" dt="2023-02-09T21:57:11.461" v="509" actId="26606"/>
          <ac:grpSpMkLst>
            <pc:docMk/>
            <pc:sldMk cId="3001699400" sldId="261"/>
            <ac:grpSpMk id="45" creationId="{AA1375E3-3E53-4D75-BAB7-E5929BFCB25F}"/>
          </ac:grpSpMkLst>
        </pc:grpChg>
      </pc:sldChg>
      <pc:sldChg chg="addSp delSp add del setBg delDesignElem">
        <pc:chgData name="Sandra Carolina Vargas" userId="e6b33d2b-dcec-4a6d-91f2-8939ce570b00" providerId="ADAL" clId="{A685EC90-339E-4916-8EDE-BB3306CDAEC3}" dt="2023-02-09T21:54:31.060" v="449"/>
        <pc:sldMkLst>
          <pc:docMk/>
          <pc:sldMk cId="868228847" sldId="262"/>
        </pc:sldMkLst>
        <pc:spChg chg="add del">
          <ac:chgData name="Sandra Carolina Vargas" userId="e6b33d2b-dcec-4a6d-91f2-8939ce570b00" providerId="ADAL" clId="{A685EC90-339E-4916-8EDE-BB3306CDAEC3}" dt="2023-02-09T21:54:31.060" v="449"/>
          <ac:spMkLst>
            <pc:docMk/>
            <pc:sldMk cId="868228847" sldId="262"/>
            <ac:spMk id="45" creationId="{063BBA22-50EA-4C4D-BE05-F1CE4E63AA56}"/>
          </ac:spMkLst>
        </pc:spChg>
        <pc:spChg chg="add del">
          <ac:chgData name="Sandra Carolina Vargas" userId="e6b33d2b-dcec-4a6d-91f2-8939ce570b00" providerId="ADAL" clId="{A685EC90-339E-4916-8EDE-BB3306CDAEC3}" dt="2023-02-09T21:54:31.060" v="449"/>
          <ac:spMkLst>
            <pc:docMk/>
            <pc:sldMk cId="868228847" sldId="262"/>
            <ac:spMk id="50" creationId="{BACC6370-2D7E-4714-9D71-7542949D7D5D}"/>
          </ac:spMkLst>
        </pc:spChg>
        <pc:spChg chg="add del">
          <ac:chgData name="Sandra Carolina Vargas" userId="e6b33d2b-dcec-4a6d-91f2-8939ce570b00" providerId="ADAL" clId="{A685EC90-339E-4916-8EDE-BB3306CDAEC3}" dt="2023-02-09T21:54:31.060" v="449"/>
          <ac:spMkLst>
            <pc:docMk/>
            <pc:sldMk cId="868228847" sldId="262"/>
            <ac:spMk id="51" creationId="{F68B3F68-107C-434F-AA38-110D5EA91B85}"/>
          </ac:spMkLst>
        </pc:spChg>
        <pc:spChg chg="add del">
          <ac:chgData name="Sandra Carolina Vargas" userId="e6b33d2b-dcec-4a6d-91f2-8939ce570b00" providerId="ADAL" clId="{A685EC90-339E-4916-8EDE-BB3306CDAEC3}" dt="2023-02-09T21:54:31.060" v="449"/>
          <ac:spMkLst>
            <pc:docMk/>
            <pc:sldMk cId="868228847" sldId="262"/>
            <ac:spMk id="52" creationId="{AAD0DBB9-1A4B-4391-81D4-CB19F9AB918A}"/>
          </ac:spMkLst>
        </pc:spChg>
      </pc:sldChg>
      <pc:sldChg chg="modSp add del mod">
        <pc:chgData name="Sandra Carolina Vargas" userId="e6b33d2b-dcec-4a6d-91f2-8939ce570b00" providerId="ADAL" clId="{A685EC90-339E-4916-8EDE-BB3306CDAEC3}" dt="2023-02-16T00:29:51.560" v="1028" actId="47"/>
        <pc:sldMkLst>
          <pc:docMk/>
          <pc:sldMk cId="1386455892" sldId="262"/>
        </pc:sldMkLst>
        <pc:spChg chg="mod">
          <ac:chgData name="Sandra Carolina Vargas" userId="e6b33d2b-dcec-4a6d-91f2-8939ce570b00" providerId="ADAL" clId="{A685EC90-339E-4916-8EDE-BB3306CDAEC3}" dt="2023-02-09T21:54:45.667" v="458" actId="20577"/>
          <ac:spMkLst>
            <pc:docMk/>
            <pc:sldMk cId="1386455892" sldId="262"/>
            <ac:spMk id="2" creationId="{4CB1E90E-666A-AF89-44ED-11AF390E64CE}"/>
          </ac:spMkLst>
        </pc:spChg>
        <pc:graphicFrameChg chg="modGraphic">
          <ac:chgData name="Sandra Carolina Vargas" userId="e6b33d2b-dcec-4a6d-91f2-8939ce570b00" providerId="ADAL" clId="{A685EC90-339E-4916-8EDE-BB3306CDAEC3}" dt="2023-02-09T21:58:13.823" v="511" actId="26606"/>
          <ac:graphicFrameMkLst>
            <pc:docMk/>
            <pc:sldMk cId="1386455892" sldId="262"/>
            <ac:graphicFrameMk id="53" creationId="{05AD8DCB-41C0-1559-D44A-A56423C31DD2}"/>
          </ac:graphicFrameMkLst>
        </pc:graphicFrameChg>
      </pc:sldChg>
      <pc:sldChg chg="delSp add del setBg delDesignElem">
        <pc:chgData name="Sandra Carolina Vargas" userId="e6b33d2b-dcec-4a6d-91f2-8939ce570b00" providerId="ADAL" clId="{A685EC90-339E-4916-8EDE-BB3306CDAEC3}" dt="2023-02-16T00:04:19.670" v="573" actId="47"/>
        <pc:sldMkLst>
          <pc:docMk/>
          <pc:sldMk cId="2381682240" sldId="263"/>
        </pc:sldMkLst>
        <pc:spChg chg="del">
          <ac:chgData name="Sandra Carolina Vargas" userId="e6b33d2b-dcec-4a6d-91f2-8939ce570b00" providerId="ADAL" clId="{A685EC90-339E-4916-8EDE-BB3306CDAEC3}" dt="2023-02-16T00:04:07.495" v="571"/>
          <ac:spMkLst>
            <pc:docMk/>
            <pc:sldMk cId="2381682240" sldId="263"/>
            <ac:spMk id="77" creationId="{AB45A142-4255-493C-8284-5D566C121B10}"/>
          </ac:spMkLst>
        </pc:spChg>
        <pc:cxnChg chg="del">
          <ac:chgData name="Sandra Carolina Vargas" userId="e6b33d2b-dcec-4a6d-91f2-8939ce570b00" providerId="ADAL" clId="{A685EC90-339E-4916-8EDE-BB3306CDAEC3}" dt="2023-02-16T00:04:07.495" v="571"/>
          <ac:cxnSpMkLst>
            <pc:docMk/>
            <pc:sldMk cId="2381682240" sldId="263"/>
            <ac:cxnSpMk id="79" creationId="{38FB9660-F42F-4313-BBC4-47C007FE484C}"/>
          </ac:cxnSpMkLst>
        </pc:cxnChg>
      </pc:sldChg>
      <pc:sldChg chg="addSp delSp modSp add mod">
        <pc:chgData name="Sandra Carolina Vargas" userId="e6b33d2b-dcec-4a6d-91f2-8939ce570b00" providerId="ADAL" clId="{A685EC90-339E-4916-8EDE-BB3306CDAEC3}" dt="2023-02-16T18:05:18.746" v="1312" actId="123"/>
        <pc:sldMkLst>
          <pc:docMk/>
          <pc:sldMk cId="2543978762" sldId="264"/>
        </pc:sldMkLst>
        <pc:spChg chg="mod">
          <ac:chgData name="Sandra Carolina Vargas" userId="e6b33d2b-dcec-4a6d-91f2-8939ce570b00" providerId="ADAL" clId="{A685EC90-339E-4916-8EDE-BB3306CDAEC3}" dt="2023-02-16T00:05:04.408" v="580" actId="26606"/>
          <ac:spMkLst>
            <pc:docMk/>
            <pc:sldMk cId="2543978762" sldId="264"/>
            <ac:spMk id="2" creationId="{4CB1E90E-666A-AF89-44ED-11AF390E64CE}"/>
          </ac:spMkLst>
        </pc:spChg>
        <pc:spChg chg="add del">
          <ac:chgData name="Sandra Carolina Vargas" userId="e6b33d2b-dcec-4a6d-91f2-8939ce570b00" providerId="ADAL" clId="{A685EC90-339E-4916-8EDE-BB3306CDAEC3}" dt="2023-02-16T00:05:04.408" v="580" actId="26606"/>
          <ac:spMkLst>
            <pc:docMk/>
            <pc:sldMk cId="2543978762" sldId="264"/>
            <ac:spMk id="55" creationId="{B819A166-7571-4003-A6B8-B62034C3ED30}"/>
          </ac:spMkLst>
        </pc:spChg>
        <pc:spChg chg="add del">
          <ac:chgData name="Sandra Carolina Vargas" userId="e6b33d2b-dcec-4a6d-91f2-8939ce570b00" providerId="ADAL" clId="{A685EC90-339E-4916-8EDE-BB3306CDAEC3}" dt="2023-02-16T00:05:04.369" v="579" actId="26606"/>
          <ac:spMkLst>
            <pc:docMk/>
            <pc:sldMk cId="2543978762" sldId="264"/>
            <ac:spMk id="60" creationId="{BACC6370-2D7E-4714-9D71-7542949D7D5D}"/>
          </ac:spMkLst>
        </pc:spChg>
        <pc:spChg chg="add del">
          <ac:chgData name="Sandra Carolina Vargas" userId="e6b33d2b-dcec-4a6d-91f2-8939ce570b00" providerId="ADAL" clId="{A685EC90-339E-4916-8EDE-BB3306CDAEC3}" dt="2023-02-16T00:05:04.369" v="579" actId="26606"/>
          <ac:spMkLst>
            <pc:docMk/>
            <pc:sldMk cId="2543978762" sldId="264"/>
            <ac:spMk id="62" creationId="{F68B3F68-107C-434F-AA38-110D5EA91B85}"/>
          </ac:spMkLst>
        </pc:spChg>
        <pc:spChg chg="add del">
          <ac:chgData name="Sandra Carolina Vargas" userId="e6b33d2b-dcec-4a6d-91f2-8939ce570b00" providerId="ADAL" clId="{A685EC90-339E-4916-8EDE-BB3306CDAEC3}" dt="2023-02-16T00:05:04.369" v="579" actId="26606"/>
          <ac:spMkLst>
            <pc:docMk/>
            <pc:sldMk cId="2543978762" sldId="264"/>
            <ac:spMk id="64" creationId="{AAD0DBB9-1A4B-4391-81D4-CB19F9AB918A}"/>
          </ac:spMkLst>
        </pc:spChg>
        <pc:spChg chg="add del">
          <ac:chgData name="Sandra Carolina Vargas" userId="e6b33d2b-dcec-4a6d-91f2-8939ce570b00" providerId="ADAL" clId="{A685EC90-339E-4916-8EDE-BB3306CDAEC3}" dt="2023-02-16T00:05:04.369" v="579" actId="26606"/>
          <ac:spMkLst>
            <pc:docMk/>
            <pc:sldMk cId="2543978762" sldId="264"/>
            <ac:spMk id="66" creationId="{063BBA22-50EA-4C4D-BE05-F1CE4E63AA56}"/>
          </ac:spMkLst>
        </pc:spChg>
        <pc:spChg chg="add">
          <ac:chgData name="Sandra Carolina Vargas" userId="e6b33d2b-dcec-4a6d-91f2-8939ce570b00" providerId="ADAL" clId="{A685EC90-339E-4916-8EDE-BB3306CDAEC3}" dt="2023-02-16T00:05:04.408" v="580" actId="26606"/>
          <ac:spMkLst>
            <pc:docMk/>
            <pc:sldMk cId="2543978762" sldId="264"/>
            <ac:spMk id="67" creationId="{D5B0017B-2ECA-49AF-B397-DC140825DF8D}"/>
          </ac:spMkLst>
        </pc:spChg>
        <pc:spChg chg="add">
          <ac:chgData name="Sandra Carolina Vargas" userId="e6b33d2b-dcec-4a6d-91f2-8939ce570b00" providerId="ADAL" clId="{A685EC90-339E-4916-8EDE-BB3306CDAEC3}" dt="2023-02-16T00:05:04.408" v="580" actId="26606"/>
          <ac:spMkLst>
            <pc:docMk/>
            <pc:sldMk cId="2543978762" sldId="264"/>
            <ac:spMk id="68" creationId="{56E9B3E6-E277-4D68-BA48-9CB43FFBD6E2}"/>
          </ac:spMkLst>
        </pc:spChg>
        <pc:grpChg chg="add">
          <ac:chgData name="Sandra Carolina Vargas" userId="e6b33d2b-dcec-4a6d-91f2-8939ce570b00" providerId="ADAL" clId="{A685EC90-339E-4916-8EDE-BB3306CDAEC3}" dt="2023-02-16T00:05:04.408" v="580" actId="26606"/>
          <ac:grpSpMkLst>
            <pc:docMk/>
            <pc:sldMk cId="2543978762" sldId="264"/>
            <ac:grpSpMk id="70" creationId="{AE1C45F0-260A-458C-96ED-C1F6D2151219}"/>
          </ac:grpSpMkLst>
        </pc:grpChg>
        <pc:graphicFrameChg chg="mod modGraphic">
          <ac:chgData name="Sandra Carolina Vargas" userId="e6b33d2b-dcec-4a6d-91f2-8939ce570b00" providerId="ADAL" clId="{A685EC90-339E-4916-8EDE-BB3306CDAEC3}" dt="2023-02-16T18:05:18.746" v="1312" actId="123"/>
          <ac:graphicFrameMkLst>
            <pc:docMk/>
            <pc:sldMk cId="2543978762" sldId="264"/>
            <ac:graphicFrameMk id="53" creationId="{05AD8DCB-41C0-1559-D44A-A56423C31DD2}"/>
          </ac:graphicFrameMkLst>
        </pc:graphicFrameChg>
        <pc:cxnChg chg="add">
          <ac:chgData name="Sandra Carolina Vargas" userId="e6b33d2b-dcec-4a6d-91f2-8939ce570b00" providerId="ADAL" clId="{A685EC90-339E-4916-8EDE-BB3306CDAEC3}" dt="2023-02-16T00:05:04.408" v="580" actId="26606"/>
          <ac:cxnSpMkLst>
            <pc:docMk/>
            <pc:sldMk cId="2543978762" sldId="264"/>
            <ac:cxnSpMk id="69" creationId="{6CF1BAF6-AD41-4082-B212-8A1F9A2E8779}"/>
          </ac:cxnSpMkLst>
        </pc:cxnChg>
      </pc:sldChg>
      <pc:sldChg chg="modSp add mod ord">
        <pc:chgData name="Sandra Carolina Vargas" userId="e6b33d2b-dcec-4a6d-91f2-8939ce570b00" providerId="ADAL" clId="{A685EC90-339E-4916-8EDE-BB3306CDAEC3}" dt="2023-02-16T00:06:17.471" v="595" actId="20577"/>
        <pc:sldMkLst>
          <pc:docMk/>
          <pc:sldMk cId="724316611" sldId="265"/>
        </pc:sldMkLst>
        <pc:spChg chg="mod">
          <ac:chgData name="Sandra Carolina Vargas" userId="e6b33d2b-dcec-4a6d-91f2-8939ce570b00" providerId="ADAL" clId="{A685EC90-339E-4916-8EDE-BB3306CDAEC3}" dt="2023-02-16T00:06:17.471" v="595" actId="20577"/>
          <ac:spMkLst>
            <pc:docMk/>
            <pc:sldMk cId="724316611" sldId="265"/>
            <ac:spMk id="2" creationId="{4CB1E90E-666A-AF89-44ED-11AF390E64CE}"/>
          </ac:spMkLst>
        </pc:spChg>
      </pc:sldChg>
      <pc:sldChg chg="delSp modSp add del setBg delDesignElem">
        <pc:chgData name="Sandra Carolina Vargas" userId="e6b33d2b-dcec-4a6d-91f2-8939ce570b00" providerId="ADAL" clId="{A685EC90-339E-4916-8EDE-BB3306CDAEC3}" dt="2023-02-16T00:09:32.214" v="610" actId="47"/>
        <pc:sldMkLst>
          <pc:docMk/>
          <pc:sldMk cId="302869841" sldId="266"/>
        </pc:sldMkLst>
        <pc:spChg chg="del">
          <ac:chgData name="Sandra Carolina Vargas" userId="e6b33d2b-dcec-4a6d-91f2-8939ce570b00" providerId="ADAL" clId="{A685EC90-339E-4916-8EDE-BB3306CDAEC3}" dt="2023-02-16T00:08:38.762" v="598"/>
          <ac:spMkLst>
            <pc:docMk/>
            <pc:sldMk cId="302869841" sldId="266"/>
            <ac:spMk id="67" creationId="{D5B0017B-2ECA-49AF-B397-DC140825DF8D}"/>
          </ac:spMkLst>
        </pc:spChg>
        <pc:spChg chg="del">
          <ac:chgData name="Sandra Carolina Vargas" userId="e6b33d2b-dcec-4a6d-91f2-8939ce570b00" providerId="ADAL" clId="{A685EC90-339E-4916-8EDE-BB3306CDAEC3}" dt="2023-02-16T00:08:38.762" v="598"/>
          <ac:spMkLst>
            <pc:docMk/>
            <pc:sldMk cId="302869841" sldId="266"/>
            <ac:spMk id="68" creationId="{56E9B3E6-E277-4D68-BA48-9CB43FFBD6E2}"/>
          </ac:spMkLst>
        </pc:spChg>
        <pc:grpChg chg="del">
          <ac:chgData name="Sandra Carolina Vargas" userId="e6b33d2b-dcec-4a6d-91f2-8939ce570b00" providerId="ADAL" clId="{A685EC90-339E-4916-8EDE-BB3306CDAEC3}" dt="2023-02-16T00:08:38.762" v="598"/>
          <ac:grpSpMkLst>
            <pc:docMk/>
            <pc:sldMk cId="302869841" sldId="266"/>
            <ac:grpSpMk id="70" creationId="{AE1C45F0-260A-458C-96ED-C1F6D2151219}"/>
          </ac:grpSpMkLst>
        </pc:grpChg>
        <pc:graphicFrameChg chg="mod">
          <ac:chgData name="Sandra Carolina Vargas" userId="e6b33d2b-dcec-4a6d-91f2-8939ce570b00" providerId="ADAL" clId="{A685EC90-339E-4916-8EDE-BB3306CDAEC3}" dt="2023-02-16T00:09:04.372" v="607" actId="20577"/>
          <ac:graphicFrameMkLst>
            <pc:docMk/>
            <pc:sldMk cId="302869841" sldId="266"/>
            <ac:graphicFrameMk id="53" creationId="{05AD8DCB-41C0-1559-D44A-A56423C31DD2}"/>
          </ac:graphicFrameMkLst>
        </pc:graphicFrameChg>
        <pc:cxnChg chg="del">
          <ac:chgData name="Sandra Carolina Vargas" userId="e6b33d2b-dcec-4a6d-91f2-8939ce570b00" providerId="ADAL" clId="{A685EC90-339E-4916-8EDE-BB3306CDAEC3}" dt="2023-02-16T00:08:38.762" v="598"/>
          <ac:cxnSpMkLst>
            <pc:docMk/>
            <pc:sldMk cId="302869841" sldId="266"/>
            <ac:cxnSpMk id="69" creationId="{6CF1BAF6-AD41-4082-B212-8A1F9A2E8779}"/>
          </ac:cxnSpMkLst>
        </pc:cxnChg>
      </pc:sldChg>
      <pc:sldChg chg="modSp add del">
        <pc:chgData name="Sandra Carolina Vargas" userId="e6b33d2b-dcec-4a6d-91f2-8939ce570b00" providerId="ADAL" clId="{A685EC90-339E-4916-8EDE-BB3306CDAEC3}" dt="2023-02-16T00:10:19.184" v="614" actId="2696"/>
        <pc:sldMkLst>
          <pc:docMk/>
          <pc:sldMk cId="240441436" sldId="267"/>
        </pc:sldMkLst>
        <pc:graphicFrameChg chg="mod">
          <ac:chgData name="Sandra Carolina Vargas" userId="e6b33d2b-dcec-4a6d-91f2-8939ce570b00" providerId="ADAL" clId="{A685EC90-339E-4916-8EDE-BB3306CDAEC3}" dt="2023-02-16T00:10:02.507" v="611"/>
          <ac:graphicFrameMkLst>
            <pc:docMk/>
            <pc:sldMk cId="240441436" sldId="267"/>
            <ac:graphicFrameMk id="53" creationId="{05AD8DCB-41C0-1559-D44A-A56423C31DD2}"/>
          </ac:graphicFrameMkLst>
        </pc:graphicFrameChg>
      </pc:sldChg>
      <pc:sldChg chg="delSp add del setBg delDesignElem">
        <pc:chgData name="Sandra Carolina Vargas" userId="e6b33d2b-dcec-4a6d-91f2-8939ce570b00" providerId="ADAL" clId="{A685EC90-339E-4916-8EDE-BB3306CDAEC3}" dt="2023-02-16T00:26:23.525" v="730" actId="47"/>
        <pc:sldMkLst>
          <pc:docMk/>
          <pc:sldMk cId="4031389813" sldId="267"/>
        </pc:sldMkLst>
        <pc:spChg chg="del">
          <ac:chgData name="Sandra Carolina Vargas" userId="e6b33d2b-dcec-4a6d-91f2-8939ce570b00" providerId="ADAL" clId="{A685EC90-339E-4916-8EDE-BB3306CDAEC3}" dt="2023-02-16T00:10:21.434" v="616"/>
          <ac:spMkLst>
            <pc:docMk/>
            <pc:sldMk cId="4031389813" sldId="267"/>
            <ac:spMk id="67" creationId="{D5B0017B-2ECA-49AF-B397-DC140825DF8D}"/>
          </ac:spMkLst>
        </pc:spChg>
        <pc:spChg chg="del">
          <ac:chgData name="Sandra Carolina Vargas" userId="e6b33d2b-dcec-4a6d-91f2-8939ce570b00" providerId="ADAL" clId="{A685EC90-339E-4916-8EDE-BB3306CDAEC3}" dt="2023-02-16T00:10:21.434" v="616"/>
          <ac:spMkLst>
            <pc:docMk/>
            <pc:sldMk cId="4031389813" sldId="267"/>
            <ac:spMk id="68" creationId="{56E9B3E6-E277-4D68-BA48-9CB43FFBD6E2}"/>
          </ac:spMkLst>
        </pc:spChg>
        <pc:grpChg chg="del">
          <ac:chgData name="Sandra Carolina Vargas" userId="e6b33d2b-dcec-4a6d-91f2-8939ce570b00" providerId="ADAL" clId="{A685EC90-339E-4916-8EDE-BB3306CDAEC3}" dt="2023-02-16T00:10:21.434" v="616"/>
          <ac:grpSpMkLst>
            <pc:docMk/>
            <pc:sldMk cId="4031389813" sldId="267"/>
            <ac:grpSpMk id="70" creationId="{AE1C45F0-260A-458C-96ED-C1F6D2151219}"/>
          </ac:grpSpMkLst>
        </pc:grpChg>
        <pc:cxnChg chg="del">
          <ac:chgData name="Sandra Carolina Vargas" userId="e6b33d2b-dcec-4a6d-91f2-8939ce570b00" providerId="ADAL" clId="{A685EC90-339E-4916-8EDE-BB3306CDAEC3}" dt="2023-02-16T00:10:21.434" v="616"/>
          <ac:cxnSpMkLst>
            <pc:docMk/>
            <pc:sldMk cId="4031389813" sldId="267"/>
            <ac:cxnSpMk id="69" creationId="{6CF1BAF6-AD41-4082-B212-8A1F9A2E8779}"/>
          </ac:cxnSpMkLst>
        </pc:cxnChg>
      </pc:sldChg>
      <pc:sldChg chg="modSp add mod ord">
        <pc:chgData name="Sandra Carolina Vargas" userId="e6b33d2b-dcec-4a6d-91f2-8939ce570b00" providerId="ADAL" clId="{A685EC90-339E-4916-8EDE-BB3306CDAEC3}" dt="2023-02-16T20:31:33.759" v="1994" actId="123"/>
        <pc:sldMkLst>
          <pc:docMk/>
          <pc:sldMk cId="91490415" sldId="268"/>
        </pc:sldMkLst>
        <pc:spChg chg="mod">
          <ac:chgData name="Sandra Carolina Vargas" userId="e6b33d2b-dcec-4a6d-91f2-8939ce570b00" providerId="ADAL" clId="{A685EC90-339E-4916-8EDE-BB3306CDAEC3}" dt="2023-02-16T00:26:34.428" v="744" actId="6549"/>
          <ac:spMkLst>
            <pc:docMk/>
            <pc:sldMk cId="91490415" sldId="268"/>
            <ac:spMk id="2" creationId="{4CB1E90E-666A-AF89-44ED-11AF390E64CE}"/>
          </ac:spMkLst>
        </pc:spChg>
        <pc:graphicFrameChg chg="mod">
          <ac:chgData name="Sandra Carolina Vargas" userId="e6b33d2b-dcec-4a6d-91f2-8939ce570b00" providerId="ADAL" clId="{A685EC90-339E-4916-8EDE-BB3306CDAEC3}" dt="2023-02-16T20:31:33.759" v="1994" actId="123"/>
          <ac:graphicFrameMkLst>
            <pc:docMk/>
            <pc:sldMk cId="91490415" sldId="268"/>
            <ac:graphicFrameMk id="53" creationId="{05AD8DCB-41C0-1559-D44A-A56423C31DD2}"/>
          </ac:graphicFrameMkLst>
        </pc:graphicFrameChg>
      </pc:sldChg>
      <pc:sldChg chg="addSp delSp modSp add mod ord">
        <pc:chgData name="Sandra Carolina Vargas" userId="e6b33d2b-dcec-4a6d-91f2-8939ce570b00" providerId="ADAL" clId="{A685EC90-339E-4916-8EDE-BB3306CDAEC3}" dt="2023-02-16T18:08:14.291" v="1357" actId="22"/>
        <pc:sldMkLst>
          <pc:docMk/>
          <pc:sldMk cId="2328449982" sldId="269"/>
        </pc:sldMkLst>
        <pc:spChg chg="mod">
          <ac:chgData name="Sandra Carolina Vargas" userId="e6b33d2b-dcec-4a6d-91f2-8939ce570b00" providerId="ADAL" clId="{A685EC90-339E-4916-8EDE-BB3306CDAEC3}" dt="2023-02-16T00:30:21.976" v="1052" actId="20577"/>
          <ac:spMkLst>
            <pc:docMk/>
            <pc:sldMk cId="2328449982" sldId="269"/>
            <ac:spMk id="2" creationId="{4CB1E90E-666A-AF89-44ED-11AF390E64CE}"/>
          </ac:spMkLst>
        </pc:spChg>
        <pc:spChg chg="add del">
          <ac:chgData name="Sandra Carolina Vargas" userId="e6b33d2b-dcec-4a6d-91f2-8939ce570b00" providerId="ADAL" clId="{A685EC90-339E-4916-8EDE-BB3306CDAEC3}" dt="2023-02-16T18:08:14.291" v="1357" actId="22"/>
          <ac:spMkLst>
            <pc:docMk/>
            <pc:sldMk cId="2328449982" sldId="269"/>
            <ac:spMk id="4" creationId="{BE119364-A6E4-4097-5E5F-DBCF51788473}"/>
          </ac:spMkLst>
        </pc:spChg>
      </pc:sldChg>
      <pc:sldChg chg="addSp delSp modSp add del mod setBg setClrOvrMap">
        <pc:chgData name="Sandra Carolina Vargas" userId="e6b33d2b-dcec-4a6d-91f2-8939ce570b00" providerId="ADAL" clId="{A685EC90-339E-4916-8EDE-BB3306CDAEC3}" dt="2023-02-16T19:26:02.624" v="1833" actId="47"/>
        <pc:sldMkLst>
          <pc:docMk/>
          <pc:sldMk cId="1572887508" sldId="270"/>
        </pc:sldMkLst>
        <pc:spChg chg="mod">
          <ac:chgData name="Sandra Carolina Vargas" userId="e6b33d2b-dcec-4a6d-91f2-8939ce570b00" providerId="ADAL" clId="{A685EC90-339E-4916-8EDE-BB3306CDAEC3}" dt="2023-02-16T01:47:09.210" v="1063" actId="26606"/>
          <ac:spMkLst>
            <pc:docMk/>
            <pc:sldMk cId="1572887508" sldId="270"/>
            <ac:spMk id="2" creationId="{4CB1E90E-666A-AF89-44ED-11AF390E64CE}"/>
          </ac:spMkLst>
        </pc:spChg>
        <pc:spChg chg="add del mod">
          <ac:chgData name="Sandra Carolina Vargas" userId="e6b33d2b-dcec-4a6d-91f2-8939ce570b00" providerId="ADAL" clId="{A685EC90-339E-4916-8EDE-BB3306CDAEC3}" dt="2023-02-16T01:51:43.623" v="1120"/>
          <ac:spMkLst>
            <pc:docMk/>
            <pc:sldMk cId="1572887508" sldId="270"/>
            <ac:spMk id="3" creationId="{0018C3D8-7752-31F3-24E2-755BF29B9A6F}"/>
          </ac:spMkLst>
        </pc:spChg>
        <pc:spChg chg="add mod">
          <ac:chgData name="Sandra Carolina Vargas" userId="e6b33d2b-dcec-4a6d-91f2-8939ce570b00" providerId="ADAL" clId="{A685EC90-339E-4916-8EDE-BB3306CDAEC3}" dt="2023-02-16T01:52:59.203" v="1215" actId="20577"/>
          <ac:spMkLst>
            <pc:docMk/>
            <pc:sldMk cId="1572887508" sldId="270"/>
            <ac:spMk id="4" creationId="{D4B69FE9-1F95-1E32-C6B5-A4B4D0CAB909}"/>
          </ac:spMkLst>
        </pc:spChg>
        <pc:spChg chg="del">
          <ac:chgData name="Sandra Carolina Vargas" userId="e6b33d2b-dcec-4a6d-91f2-8939ce570b00" providerId="ADAL" clId="{A685EC90-339E-4916-8EDE-BB3306CDAEC3}" dt="2023-02-16T01:45:35.841" v="1055" actId="26606"/>
          <ac:spMkLst>
            <pc:docMk/>
            <pc:sldMk cId="1572887508" sldId="270"/>
            <ac:spMk id="67" creationId="{D5B0017B-2ECA-49AF-B397-DC140825DF8D}"/>
          </ac:spMkLst>
        </pc:spChg>
        <pc:spChg chg="del">
          <ac:chgData name="Sandra Carolina Vargas" userId="e6b33d2b-dcec-4a6d-91f2-8939ce570b00" providerId="ADAL" clId="{A685EC90-339E-4916-8EDE-BB3306CDAEC3}" dt="2023-02-16T01:45:35.841" v="1055" actId="26606"/>
          <ac:spMkLst>
            <pc:docMk/>
            <pc:sldMk cId="1572887508" sldId="270"/>
            <ac:spMk id="68" creationId="{56E9B3E6-E277-4D68-BA48-9CB43FFBD6E2}"/>
          </ac:spMkLst>
        </pc:spChg>
        <pc:spChg chg="add del">
          <ac:chgData name="Sandra Carolina Vargas" userId="e6b33d2b-dcec-4a6d-91f2-8939ce570b00" providerId="ADAL" clId="{A685EC90-339E-4916-8EDE-BB3306CDAEC3}" dt="2023-02-16T01:45:52.094" v="1056" actId="26606"/>
          <ac:spMkLst>
            <pc:docMk/>
            <pc:sldMk cId="1572887508" sldId="270"/>
            <ac:spMk id="76" creationId="{9228552E-C8B1-4A80-8448-0787CE0FC704}"/>
          </ac:spMkLst>
        </pc:spChg>
        <pc:spChg chg="add del">
          <ac:chgData name="Sandra Carolina Vargas" userId="e6b33d2b-dcec-4a6d-91f2-8939ce570b00" providerId="ADAL" clId="{A685EC90-339E-4916-8EDE-BB3306CDAEC3}" dt="2023-02-16T01:46:38.359" v="1059" actId="26606"/>
          <ac:spMkLst>
            <pc:docMk/>
            <pc:sldMk cId="1572887508" sldId="270"/>
            <ac:spMk id="81" creationId="{A9D6EEA4-51EF-4796-BE5B-F3EB11F23ED7}"/>
          </ac:spMkLst>
        </pc:spChg>
        <pc:spChg chg="add del">
          <ac:chgData name="Sandra Carolina Vargas" userId="e6b33d2b-dcec-4a6d-91f2-8939ce570b00" providerId="ADAL" clId="{A685EC90-339E-4916-8EDE-BB3306CDAEC3}" dt="2023-02-16T01:46:38.334" v="1058" actId="26606"/>
          <ac:spMkLst>
            <pc:docMk/>
            <pc:sldMk cId="1572887508" sldId="270"/>
            <ac:spMk id="86" creationId="{2B566528-1B12-4246-9431-5C2D7D081168}"/>
          </ac:spMkLst>
        </pc:spChg>
        <pc:spChg chg="add del">
          <ac:chgData name="Sandra Carolina Vargas" userId="e6b33d2b-dcec-4a6d-91f2-8939ce570b00" providerId="ADAL" clId="{A685EC90-339E-4916-8EDE-BB3306CDAEC3}" dt="2023-02-16T01:46:38.334" v="1058" actId="26606"/>
          <ac:spMkLst>
            <pc:docMk/>
            <pc:sldMk cId="1572887508" sldId="270"/>
            <ac:spMk id="88" creationId="{2E80C965-DB6D-4F81-9E9E-B027384D0BD6}"/>
          </ac:spMkLst>
        </pc:spChg>
        <pc:spChg chg="add del">
          <ac:chgData name="Sandra Carolina Vargas" userId="e6b33d2b-dcec-4a6d-91f2-8939ce570b00" providerId="ADAL" clId="{A685EC90-339E-4916-8EDE-BB3306CDAEC3}" dt="2023-02-16T01:46:38.334" v="1058" actId="26606"/>
          <ac:spMkLst>
            <pc:docMk/>
            <pc:sldMk cId="1572887508" sldId="270"/>
            <ac:spMk id="90" creationId="{A580F890-B085-4E95-96AA-55AEBEC5CE6E}"/>
          </ac:spMkLst>
        </pc:spChg>
        <pc:spChg chg="add del">
          <ac:chgData name="Sandra Carolina Vargas" userId="e6b33d2b-dcec-4a6d-91f2-8939ce570b00" providerId="ADAL" clId="{A685EC90-339E-4916-8EDE-BB3306CDAEC3}" dt="2023-02-16T01:46:38.334" v="1058" actId="26606"/>
          <ac:spMkLst>
            <pc:docMk/>
            <pc:sldMk cId="1572887508" sldId="270"/>
            <ac:spMk id="92" creationId="{D3F51FEB-38FB-4F6C-9F7B-2F2AFAB65463}"/>
          </ac:spMkLst>
        </pc:spChg>
        <pc:spChg chg="add del">
          <ac:chgData name="Sandra Carolina Vargas" userId="e6b33d2b-dcec-4a6d-91f2-8939ce570b00" providerId="ADAL" clId="{A685EC90-339E-4916-8EDE-BB3306CDAEC3}" dt="2023-02-16T01:46:38.334" v="1058" actId="26606"/>
          <ac:spMkLst>
            <pc:docMk/>
            <pc:sldMk cId="1572887508" sldId="270"/>
            <ac:spMk id="94" creationId="{1E547BA6-BAE0-43BB-A7CA-60F69CE252F0}"/>
          </ac:spMkLst>
        </pc:spChg>
        <pc:spChg chg="add del">
          <ac:chgData name="Sandra Carolina Vargas" userId="e6b33d2b-dcec-4a6d-91f2-8939ce570b00" providerId="ADAL" clId="{A685EC90-339E-4916-8EDE-BB3306CDAEC3}" dt="2023-02-16T01:46:54.367" v="1062" actId="26606"/>
          <ac:spMkLst>
            <pc:docMk/>
            <pc:sldMk cId="1572887508" sldId="270"/>
            <ac:spMk id="96" creationId="{A9D6EEA4-51EF-4796-BE5B-F3EB11F23ED7}"/>
          </ac:spMkLst>
        </pc:spChg>
        <pc:spChg chg="add del">
          <ac:chgData name="Sandra Carolina Vargas" userId="e6b33d2b-dcec-4a6d-91f2-8939ce570b00" providerId="ADAL" clId="{A685EC90-339E-4916-8EDE-BB3306CDAEC3}" dt="2023-02-16T01:46:54.336" v="1061" actId="26606"/>
          <ac:spMkLst>
            <pc:docMk/>
            <pc:sldMk cId="1572887508" sldId="270"/>
            <ac:spMk id="101" creationId="{EE1FC7B4-E4A7-4452-B413-1A623E3A7230}"/>
          </ac:spMkLst>
        </pc:spChg>
        <pc:spChg chg="add del">
          <ac:chgData name="Sandra Carolina Vargas" userId="e6b33d2b-dcec-4a6d-91f2-8939ce570b00" providerId="ADAL" clId="{A685EC90-339E-4916-8EDE-BB3306CDAEC3}" dt="2023-02-16T01:46:54.336" v="1061" actId="26606"/>
          <ac:spMkLst>
            <pc:docMk/>
            <pc:sldMk cId="1572887508" sldId="270"/>
            <ac:spMk id="103" creationId="{E0709AF0-24F0-4486-B189-BE6386BDB198}"/>
          </ac:spMkLst>
        </pc:spChg>
        <pc:spChg chg="add del">
          <ac:chgData name="Sandra Carolina Vargas" userId="e6b33d2b-dcec-4a6d-91f2-8939ce570b00" providerId="ADAL" clId="{A685EC90-339E-4916-8EDE-BB3306CDAEC3}" dt="2023-02-16T01:46:54.336" v="1061" actId="26606"/>
          <ac:spMkLst>
            <pc:docMk/>
            <pc:sldMk cId="1572887508" sldId="270"/>
            <ac:spMk id="105" creationId="{FBE3B62F-5853-4A3C-B050-6186351A7176}"/>
          </ac:spMkLst>
        </pc:spChg>
        <pc:spChg chg="add del">
          <ac:chgData name="Sandra Carolina Vargas" userId="e6b33d2b-dcec-4a6d-91f2-8939ce570b00" providerId="ADAL" clId="{A685EC90-339E-4916-8EDE-BB3306CDAEC3}" dt="2023-02-16T01:47:09.210" v="1063" actId="26606"/>
          <ac:spMkLst>
            <pc:docMk/>
            <pc:sldMk cId="1572887508" sldId="270"/>
            <ac:spMk id="107" creationId="{A9D6EEA4-51EF-4796-BE5B-F3EB11F23ED7}"/>
          </ac:spMkLst>
        </pc:spChg>
        <pc:spChg chg="add">
          <ac:chgData name="Sandra Carolina Vargas" userId="e6b33d2b-dcec-4a6d-91f2-8939ce570b00" providerId="ADAL" clId="{A685EC90-339E-4916-8EDE-BB3306CDAEC3}" dt="2023-02-16T01:47:09.210" v="1063" actId="26606"/>
          <ac:spMkLst>
            <pc:docMk/>
            <pc:sldMk cId="1572887508" sldId="270"/>
            <ac:spMk id="112" creationId="{A81E7530-396C-45F0-92F4-A885648D1631}"/>
          </ac:spMkLst>
        </pc:spChg>
        <pc:spChg chg="add">
          <ac:chgData name="Sandra Carolina Vargas" userId="e6b33d2b-dcec-4a6d-91f2-8939ce570b00" providerId="ADAL" clId="{A685EC90-339E-4916-8EDE-BB3306CDAEC3}" dt="2023-02-16T01:47:09.210" v="1063" actId="26606"/>
          <ac:spMkLst>
            <pc:docMk/>
            <pc:sldMk cId="1572887508" sldId="270"/>
            <ac:spMk id="114" creationId="{7316481C-0A49-4796-812B-0D64F063B720}"/>
          </ac:spMkLst>
        </pc:spChg>
        <pc:spChg chg="add">
          <ac:chgData name="Sandra Carolina Vargas" userId="e6b33d2b-dcec-4a6d-91f2-8939ce570b00" providerId="ADAL" clId="{A685EC90-339E-4916-8EDE-BB3306CDAEC3}" dt="2023-02-16T01:47:09.210" v="1063" actId="26606"/>
          <ac:spMkLst>
            <pc:docMk/>
            <pc:sldMk cId="1572887508" sldId="270"/>
            <ac:spMk id="116" creationId="{A5271697-90F1-4A23-8EF2-0179F2EAFACB}"/>
          </ac:spMkLst>
        </pc:spChg>
        <pc:spChg chg="add">
          <ac:chgData name="Sandra Carolina Vargas" userId="e6b33d2b-dcec-4a6d-91f2-8939ce570b00" providerId="ADAL" clId="{A685EC90-339E-4916-8EDE-BB3306CDAEC3}" dt="2023-02-16T01:47:09.210" v="1063" actId="26606"/>
          <ac:spMkLst>
            <pc:docMk/>
            <pc:sldMk cId="1572887508" sldId="270"/>
            <ac:spMk id="140" creationId="{D9F5512A-48E1-4C07-B75E-3CCC517B6804}"/>
          </ac:spMkLst>
        </pc:spChg>
        <pc:grpChg chg="del">
          <ac:chgData name="Sandra Carolina Vargas" userId="e6b33d2b-dcec-4a6d-91f2-8939ce570b00" providerId="ADAL" clId="{A685EC90-339E-4916-8EDE-BB3306CDAEC3}" dt="2023-02-16T01:45:35.841" v="1055" actId="26606"/>
          <ac:grpSpMkLst>
            <pc:docMk/>
            <pc:sldMk cId="1572887508" sldId="270"/>
            <ac:grpSpMk id="70" creationId="{AE1C45F0-260A-458C-96ED-C1F6D2151219}"/>
          </ac:grpSpMkLst>
        </pc:grpChg>
        <pc:grpChg chg="add">
          <ac:chgData name="Sandra Carolina Vargas" userId="e6b33d2b-dcec-4a6d-91f2-8939ce570b00" providerId="ADAL" clId="{A685EC90-339E-4916-8EDE-BB3306CDAEC3}" dt="2023-02-16T01:47:09.210" v="1063" actId="26606"/>
          <ac:grpSpMkLst>
            <pc:docMk/>
            <pc:sldMk cId="1572887508" sldId="270"/>
            <ac:grpSpMk id="118" creationId="{81DE8B58-F373-409E-A253-4380A66091D4}"/>
          </ac:grpSpMkLst>
        </pc:grpChg>
        <pc:graphicFrameChg chg="mod modGraphic">
          <ac:chgData name="Sandra Carolina Vargas" userId="e6b33d2b-dcec-4a6d-91f2-8939ce570b00" providerId="ADAL" clId="{A685EC90-339E-4916-8EDE-BB3306CDAEC3}" dt="2023-02-16T01:50:26.179" v="1114" actId="20577"/>
          <ac:graphicFrameMkLst>
            <pc:docMk/>
            <pc:sldMk cId="1572887508" sldId="270"/>
            <ac:graphicFrameMk id="53" creationId="{05AD8DCB-41C0-1559-D44A-A56423C31DD2}"/>
          </ac:graphicFrameMkLst>
        </pc:graphicFrameChg>
        <pc:cxnChg chg="del">
          <ac:chgData name="Sandra Carolina Vargas" userId="e6b33d2b-dcec-4a6d-91f2-8939ce570b00" providerId="ADAL" clId="{A685EC90-339E-4916-8EDE-BB3306CDAEC3}" dt="2023-02-16T01:45:35.841" v="1055" actId="26606"/>
          <ac:cxnSpMkLst>
            <pc:docMk/>
            <pc:sldMk cId="1572887508" sldId="270"/>
            <ac:cxnSpMk id="69" creationId="{6CF1BAF6-AD41-4082-B212-8A1F9A2E8779}"/>
          </ac:cxnSpMkLst>
        </pc:cxnChg>
      </pc:sldChg>
      <pc:sldChg chg="add del">
        <pc:chgData name="Sandra Carolina Vargas" userId="e6b33d2b-dcec-4a6d-91f2-8939ce570b00" providerId="ADAL" clId="{A685EC90-339E-4916-8EDE-BB3306CDAEC3}" dt="2023-02-16T01:53:26.104" v="1217" actId="47"/>
        <pc:sldMkLst>
          <pc:docMk/>
          <pc:sldMk cId="3389370123" sldId="271"/>
        </pc:sldMkLst>
      </pc:sldChg>
      <pc:sldChg chg="add del">
        <pc:chgData name="Sandra Carolina Vargas" userId="e6b33d2b-dcec-4a6d-91f2-8939ce570b00" providerId="ADAL" clId="{A685EC90-339E-4916-8EDE-BB3306CDAEC3}" dt="2023-02-16T19:26:04.127" v="1834" actId="47"/>
        <pc:sldMkLst>
          <pc:docMk/>
          <pc:sldMk cId="865484719" sldId="272"/>
        </pc:sldMkLst>
      </pc:sldChg>
      <pc:sldChg chg="addSp delSp modSp mod setBg setClrOvrMap">
        <pc:chgData name="Sandra Carolina Vargas" userId="e6b33d2b-dcec-4a6d-91f2-8939ce570b00" providerId="ADAL" clId="{A685EC90-339E-4916-8EDE-BB3306CDAEC3}" dt="2023-02-16T19:24:22.550" v="1818" actId="1440"/>
        <pc:sldMkLst>
          <pc:docMk/>
          <pc:sldMk cId="3624620878" sldId="273"/>
        </pc:sldMkLst>
        <pc:spChg chg="mod">
          <ac:chgData name="Sandra Carolina Vargas" userId="e6b33d2b-dcec-4a6d-91f2-8939ce570b00" providerId="ADAL" clId="{A685EC90-339E-4916-8EDE-BB3306CDAEC3}" dt="2023-02-16T19:24:10.432" v="1817" actId="26606"/>
          <ac:spMkLst>
            <pc:docMk/>
            <pc:sldMk cId="3624620878" sldId="273"/>
            <ac:spMk id="4" creationId="{BCD9DA29-2058-7B86-F072-5A53DA9670FB}"/>
          </ac:spMkLst>
        </pc:spChg>
        <pc:spChg chg="del">
          <ac:chgData name="Sandra Carolina Vargas" userId="e6b33d2b-dcec-4a6d-91f2-8939ce570b00" providerId="ADAL" clId="{A685EC90-339E-4916-8EDE-BB3306CDAEC3}" dt="2023-02-16T18:10:28.624" v="1381" actId="478"/>
          <ac:spMkLst>
            <pc:docMk/>
            <pc:sldMk cId="3624620878" sldId="273"/>
            <ac:spMk id="5" creationId="{2B6BB36D-012D-F67C-7281-1D5B74CE5117}"/>
          </ac:spMkLst>
        </pc:spChg>
        <pc:spChg chg="add del mod">
          <ac:chgData name="Sandra Carolina Vargas" userId="e6b33d2b-dcec-4a6d-91f2-8939ce570b00" providerId="ADAL" clId="{A685EC90-339E-4916-8EDE-BB3306CDAEC3}" dt="2023-02-16T18:10:49.828" v="1383" actId="478"/>
          <ac:spMkLst>
            <pc:docMk/>
            <pc:sldMk cId="3624620878" sldId="273"/>
            <ac:spMk id="7" creationId="{C462535D-8718-EAA8-1834-4DB611EB29E1}"/>
          </ac:spMkLst>
        </pc:spChg>
        <pc:spChg chg="del">
          <ac:chgData name="Sandra Carolina Vargas" userId="e6b33d2b-dcec-4a6d-91f2-8939ce570b00" providerId="ADAL" clId="{A685EC90-339E-4916-8EDE-BB3306CDAEC3}" dt="2023-02-16T18:10:05.272" v="1364" actId="26606"/>
          <ac:spMkLst>
            <pc:docMk/>
            <pc:sldMk cId="3624620878" sldId="273"/>
            <ac:spMk id="27" creationId="{8AD13924-DC7C-4339-B194-8A4EFFBF2AC6}"/>
          </ac:spMkLst>
        </pc:spChg>
        <pc:spChg chg="del">
          <ac:chgData name="Sandra Carolina Vargas" userId="e6b33d2b-dcec-4a6d-91f2-8939ce570b00" providerId="ADAL" clId="{A685EC90-339E-4916-8EDE-BB3306CDAEC3}" dt="2023-02-16T18:10:05.272" v="1364" actId="26606"/>
          <ac:spMkLst>
            <pc:docMk/>
            <pc:sldMk cId="3624620878" sldId="273"/>
            <ac:spMk id="29" creationId="{72458505-C9BA-445F-AE75-CFC7FF04F4E7}"/>
          </ac:spMkLst>
        </pc:spChg>
        <pc:spChg chg="add del">
          <ac:chgData name="Sandra Carolina Vargas" userId="e6b33d2b-dcec-4a6d-91f2-8939ce570b00" providerId="ADAL" clId="{A685EC90-339E-4916-8EDE-BB3306CDAEC3}" dt="2023-02-16T18:10:45.613" v="1382" actId="26606"/>
          <ac:spMkLst>
            <pc:docMk/>
            <pc:sldMk cId="3624620878" sldId="273"/>
            <ac:spMk id="36" creationId="{8AD13924-DC7C-4339-B194-8A4EFFBF2AC6}"/>
          </ac:spMkLst>
        </pc:spChg>
        <pc:spChg chg="add del">
          <ac:chgData name="Sandra Carolina Vargas" userId="e6b33d2b-dcec-4a6d-91f2-8939ce570b00" providerId="ADAL" clId="{A685EC90-339E-4916-8EDE-BB3306CDAEC3}" dt="2023-02-16T18:10:45.613" v="1382" actId="26606"/>
          <ac:spMkLst>
            <pc:docMk/>
            <pc:sldMk cId="3624620878" sldId="273"/>
            <ac:spMk id="38" creationId="{72458505-C9BA-445F-AE75-CFC7FF04F4E7}"/>
          </ac:spMkLst>
        </pc:spChg>
        <pc:spChg chg="add del">
          <ac:chgData name="Sandra Carolina Vargas" userId="e6b33d2b-dcec-4a6d-91f2-8939ce570b00" providerId="ADAL" clId="{A685EC90-339E-4916-8EDE-BB3306CDAEC3}" dt="2023-02-16T19:24:10.432" v="1817" actId="26606"/>
          <ac:spMkLst>
            <pc:docMk/>
            <pc:sldMk cId="3624620878" sldId="273"/>
            <ac:spMk id="45" creationId="{C0B27210-D0CA-4654-B3E3-9ABB4F178EA1}"/>
          </ac:spMkLst>
        </pc:spChg>
        <pc:spChg chg="add del">
          <ac:chgData name="Sandra Carolina Vargas" userId="e6b33d2b-dcec-4a6d-91f2-8939ce570b00" providerId="ADAL" clId="{A685EC90-339E-4916-8EDE-BB3306CDAEC3}" dt="2023-02-16T19:24:10.432" v="1817" actId="26606"/>
          <ac:spMkLst>
            <pc:docMk/>
            <pc:sldMk cId="3624620878" sldId="273"/>
            <ac:spMk id="47" creationId="{F1AB2A50-5E20-4BC3-954F-034B0BDCDF59}"/>
          </ac:spMkLst>
        </pc:spChg>
        <pc:spChg chg="add del">
          <ac:chgData name="Sandra Carolina Vargas" userId="e6b33d2b-dcec-4a6d-91f2-8939ce570b00" providerId="ADAL" clId="{A685EC90-339E-4916-8EDE-BB3306CDAEC3}" dt="2023-02-16T19:24:10.432" v="1817" actId="26606"/>
          <ac:spMkLst>
            <pc:docMk/>
            <pc:sldMk cId="3624620878" sldId="273"/>
            <ac:spMk id="49" creationId="{41AEA765-5054-4EF9-AF8D-D199F28936EF}"/>
          </ac:spMkLst>
        </pc:spChg>
        <pc:spChg chg="add">
          <ac:chgData name="Sandra Carolina Vargas" userId="e6b33d2b-dcec-4a6d-91f2-8939ce570b00" providerId="ADAL" clId="{A685EC90-339E-4916-8EDE-BB3306CDAEC3}" dt="2023-02-16T19:24:10.432" v="1817" actId="26606"/>
          <ac:spMkLst>
            <pc:docMk/>
            <pc:sldMk cId="3624620878" sldId="273"/>
            <ac:spMk id="54" creationId="{8537B233-9CDD-4A90-AABB-A8963DEE4FBC}"/>
          </ac:spMkLst>
        </pc:spChg>
        <pc:picChg chg="add mod ord">
          <ac:chgData name="Sandra Carolina Vargas" userId="e6b33d2b-dcec-4a6d-91f2-8939ce570b00" providerId="ADAL" clId="{A685EC90-339E-4916-8EDE-BB3306CDAEC3}" dt="2023-02-16T19:24:22.550" v="1818" actId="1440"/>
          <ac:picMkLst>
            <pc:docMk/>
            <pc:sldMk cId="3624620878" sldId="273"/>
            <ac:picMk id="2" creationId="{41992C72-2D79-B41E-276E-257C4371F564}"/>
          </ac:picMkLst>
        </pc:picChg>
        <pc:picChg chg="del">
          <ac:chgData name="Sandra Carolina Vargas" userId="e6b33d2b-dcec-4a6d-91f2-8939ce570b00" providerId="ADAL" clId="{A685EC90-339E-4916-8EDE-BB3306CDAEC3}" dt="2023-02-16T18:09:16.282" v="1358" actId="478"/>
          <ac:picMkLst>
            <pc:docMk/>
            <pc:sldMk cId="3624620878" sldId="273"/>
            <ac:picMk id="3" creationId="{F0419A76-7AA6-299A-B03C-9545EC03898A}"/>
          </ac:picMkLst>
        </pc:picChg>
        <pc:cxnChg chg="del">
          <ac:chgData name="Sandra Carolina Vargas" userId="e6b33d2b-dcec-4a6d-91f2-8939ce570b00" providerId="ADAL" clId="{A685EC90-339E-4916-8EDE-BB3306CDAEC3}" dt="2023-02-16T18:10:05.272" v="1364" actId="26606"/>
          <ac:cxnSpMkLst>
            <pc:docMk/>
            <pc:sldMk cId="3624620878" sldId="273"/>
            <ac:cxnSpMk id="31" creationId="{492C71F2-7657-4A22-BE4C-647EEDE915B2}"/>
          </ac:cxnSpMkLst>
        </pc:cxnChg>
        <pc:cxnChg chg="add del">
          <ac:chgData name="Sandra Carolina Vargas" userId="e6b33d2b-dcec-4a6d-91f2-8939ce570b00" providerId="ADAL" clId="{A685EC90-339E-4916-8EDE-BB3306CDAEC3}" dt="2023-02-16T18:10:45.613" v="1382" actId="26606"/>
          <ac:cxnSpMkLst>
            <pc:docMk/>
            <pc:sldMk cId="3624620878" sldId="273"/>
            <ac:cxnSpMk id="40" creationId="{492C71F2-7657-4A22-BE4C-647EEDE915B2}"/>
          </ac:cxnSpMkLst>
        </pc:cxnChg>
        <pc:cxnChg chg="add">
          <ac:chgData name="Sandra Carolina Vargas" userId="e6b33d2b-dcec-4a6d-91f2-8939ce570b00" providerId="ADAL" clId="{A685EC90-339E-4916-8EDE-BB3306CDAEC3}" dt="2023-02-16T19:24:10.432" v="1817" actId="26606"/>
          <ac:cxnSpMkLst>
            <pc:docMk/>
            <pc:sldMk cId="3624620878" sldId="273"/>
            <ac:cxnSpMk id="56" creationId="{040575EE-C594-4566-BC00-663004E52AB5}"/>
          </ac:cxnSpMkLst>
        </pc:cxnChg>
      </pc:sldChg>
      <pc:sldChg chg="delSp modSp add del mod setBg delDesignElem">
        <pc:chgData name="Sandra Carolina Vargas" userId="e6b33d2b-dcec-4a6d-91f2-8939ce570b00" providerId="ADAL" clId="{A685EC90-339E-4916-8EDE-BB3306CDAEC3}" dt="2023-02-16T18:14:26.941" v="1679" actId="47"/>
        <pc:sldMkLst>
          <pc:docMk/>
          <pc:sldMk cId="4273577649" sldId="274"/>
        </pc:sldMkLst>
        <pc:spChg chg="mod">
          <ac:chgData name="Sandra Carolina Vargas" userId="e6b33d2b-dcec-4a6d-91f2-8939ce570b00" providerId="ADAL" clId="{A685EC90-339E-4916-8EDE-BB3306CDAEC3}" dt="2023-02-16T18:11:40.153" v="1399" actId="20577"/>
          <ac:spMkLst>
            <pc:docMk/>
            <pc:sldMk cId="4273577649" sldId="274"/>
            <ac:spMk id="2" creationId="{4CB1E90E-666A-AF89-44ED-11AF390E64CE}"/>
          </ac:spMkLst>
        </pc:spChg>
        <pc:spChg chg="del">
          <ac:chgData name="Sandra Carolina Vargas" userId="e6b33d2b-dcec-4a6d-91f2-8939ce570b00" providerId="ADAL" clId="{A685EC90-339E-4916-8EDE-BB3306CDAEC3}" dt="2023-02-16T18:11:28.504" v="1385"/>
          <ac:spMkLst>
            <pc:docMk/>
            <pc:sldMk cId="4273577649" sldId="274"/>
            <ac:spMk id="67" creationId="{D5B0017B-2ECA-49AF-B397-DC140825DF8D}"/>
          </ac:spMkLst>
        </pc:spChg>
        <pc:spChg chg="del">
          <ac:chgData name="Sandra Carolina Vargas" userId="e6b33d2b-dcec-4a6d-91f2-8939ce570b00" providerId="ADAL" clId="{A685EC90-339E-4916-8EDE-BB3306CDAEC3}" dt="2023-02-16T18:11:28.504" v="1385"/>
          <ac:spMkLst>
            <pc:docMk/>
            <pc:sldMk cId="4273577649" sldId="274"/>
            <ac:spMk id="68" creationId="{56E9B3E6-E277-4D68-BA48-9CB43FFBD6E2}"/>
          </ac:spMkLst>
        </pc:spChg>
        <pc:grpChg chg="del">
          <ac:chgData name="Sandra Carolina Vargas" userId="e6b33d2b-dcec-4a6d-91f2-8939ce570b00" providerId="ADAL" clId="{A685EC90-339E-4916-8EDE-BB3306CDAEC3}" dt="2023-02-16T18:11:28.504" v="1385"/>
          <ac:grpSpMkLst>
            <pc:docMk/>
            <pc:sldMk cId="4273577649" sldId="274"/>
            <ac:grpSpMk id="70" creationId="{AE1C45F0-260A-458C-96ED-C1F6D2151219}"/>
          </ac:grpSpMkLst>
        </pc:grpChg>
        <pc:graphicFrameChg chg="mod">
          <ac:chgData name="Sandra Carolina Vargas" userId="e6b33d2b-dcec-4a6d-91f2-8939ce570b00" providerId="ADAL" clId="{A685EC90-339E-4916-8EDE-BB3306CDAEC3}" dt="2023-02-16T18:13:18.071" v="1652" actId="20577"/>
          <ac:graphicFrameMkLst>
            <pc:docMk/>
            <pc:sldMk cId="4273577649" sldId="274"/>
            <ac:graphicFrameMk id="53" creationId="{05AD8DCB-41C0-1559-D44A-A56423C31DD2}"/>
          </ac:graphicFrameMkLst>
        </pc:graphicFrameChg>
        <pc:cxnChg chg="del">
          <ac:chgData name="Sandra Carolina Vargas" userId="e6b33d2b-dcec-4a6d-91f2-8939ce570b00" providerId="ADAL" clId="{A685EC90-339E-4916-8EDE-BB3306CDAEC3}" dt="2023-02-16T18:11:28.504" v="1385"/>
          <ac:cxnSpMkLst>
            <pc:docMk/>
            <pc:sldMk cId="4273577649" sldId="274"/>
            <ac:cxnSpMk id="69" creationId="{6CF1BAF6-AD41-4082-B212-8A1F9A2E8779}"/>
          </ac:cxnSpMkLst>
        </pc:cxnChg>
      </pc:sldChg>
      <pc:sldChg chg="delSp add del setBg delDesignElem">
        <pc:chgData name="Sandra Carolina Vargas" userId="e6b33d2b-dcec-4a6d-91f2-8939ce570b00" providerId="ADAL" clId="{A685EC90-339E-4916-8EDE-BB3306CDAEC3}" dt="2023-02-16T18:13:50.066" v="1658" actId="47"/>
        <pc:sldMkLst>
          <pc:docMk/>
          <pc:sldMk cId="329874304" sldId="275"/>
        </pc:sldMkLst>
        <pc:spChg chg="del">
          <ac:chgData name="Sandra Carolina Vargas" userId="e6b33d2b-dcec-4a6d-91f2-8939ce570b00" providerId="ADAL" clId="{A685EC90-339E-4916-8EDE-BB3306CDAEC3}" dt="2023-02-16T18:13:39.870" v="1654"/>
          <ac:spMkLst>
            <pc:docMk/>
            <pc:sldMk cId="329874304" sldId="275"/>
            <ac:spMk id="67" creationId="{D5B0017B-2ECA-49AF-B397-DC140825DF8D}"/>
          </ac:spMkLst>
        </pc:spChg>
        <pc:spChg chg="del">
          <ac:chgData name="Sandra Carolina Vargas" userId="e6b33d2b-dcec-4a6d-91f2-8939ce570b00" providerId="ADAL" clId="{A685EC90-339E-4916-8EDE-BB3306CDAEC3}" dt="2023-02-16T18:13:39.870" v="1654"/>
          <ac:spMkLst>
            <pc:docMk/>
            <pc:sldMk cId="329874304" sldId="275"/>
            <ac:spMk id="68" creationId="{56E9B3E6-E277-4D68-BA48-9CB43FFBD6E2}"/>
          </ac:spMkLst>
        </pc:spChg>
        <pc:grpChg chg="del">
          <ac:chgData name="Sandra Carolina Vargas" userId="e6b33d2b-dcec-4a6d-91f2-8939ce570b00" providerId="ADAL" clId="{A685EC90-339E-4916-8EDE-BB3306CDAEC3}" dt="2023-02-16T18:13:39.870" v="1654"/>
          <ac:grpSpMkLst>
            <pc:docMk/>
            <pc:sldMk cId="329874304" sldId="275"/>
            <ac:grpSpMk id="70" creationId="{AE1C45F0-260A-458C-96ED-C1F6D2151219}"/>
          </ac:grpSpMkLst>
        </pc:grpChg>
        <pc:cxnChg chg="del">
          <ac:chgData name="Sandra Carolina Vargas" userId="e6b33d2b-dcec-4a6d-91f2-8939ce570b00" providerId="ADAL" clId="{A685EC90-339E-4916-8EDE-BB3306CDAEC3}" dt="2023-02-16T18:13:39.870" v="1654"/>
          <ac:cxnSpMkLst>
            <pc:docMk/>
            <pc:sldMk cId="329874304" sldId="275"/>
            <ac:cxnSpMk id="69" creationId="{6CF1BAF6-AD41-4082-B212-8A1F9A2E8779}"/>
          </ac:cxnSpMkLst>
        </pc:cxnChg>
      </pc:sldChg>
      <pc:sldChg chg="modSp add mod ord">
        <pc:chgData name="Sandra Carolina Vargas" userId="e6b33d2b-dcec-4a6d-91f2-8939ce570b00" providerId="ADAL" clId="{A685EC90-339E-4916-8EDE-BB3306CDAEC3}" dt="2023-02-16T20:52:14.640" v="2010" actId="123"/>
        <pc:sldMkLst>
          <pc:docMk/>
          <pc:sldMk cId="1231983553" sldId="276"/>
        </pc:sldMkLst>
        <pc:spChg chg="mod">
          <ac:chgData name="Sandra Carolina Vargas" userId="e6b33d2b-dcec-4a6d-91f2-8939ce570b00" providerId="ADAL" clId="{A685EC90-339E-4916-8EDE-BB3306CDAEC3}" dt="2023-02-16T18:14:01.015" v="1676" actId="20577"/>
          <ac:spMkLst>
            <pc:docMk/>
            <pc:sldMk cId="1231983553" sldId="276"/>
            <ac:spMk id="2" creationId="{4CB1E90E-666A-AF89-44ED-11AF390E64CE}"/>
          </ac:spMkLst>
        </pc:spChg>
        <pc:graphicFrameChg chg="mod">
          <ac:chgData name="Sandra Carolina Vargas" userId="e6b33d2b-dcec-4a6d-91f2-8939ce570b00" providerId="ADAL" clId="{A685EC90-339E-4916-8EDE-BB3306CDAEC3}" dt="2023-02-16T20:52:14.640" v="2010" actId="123"/>
          <ac:graphicFrameMkLst>
            <pc:docMk/>
            <pc:sldMk cId="1231983553" sldId="276"/>
            <ac:graphicFrameMk id="53" creationId="{05AD8DCB-41C0-1559-D44A-A56423C31DD2}"/>
          </ac:graphicFrameMkLst>
        </pc:graphicFrameChg>
      </pc:sldChg>
      <pc:sldChg chg="addSp delSp modSp mod setBg setClrOvrMap">
        <pc:chgData name="Sandra Carolina Vargas" userId="e6b33d2b-dcec-4a6d-91f2-8939ce570b00" providerId="ADAL" clId="{A685EC90-339E-4916-8EDE-BB3306CDAEC3}" dt="2023-02-16T22:57:32.355" v="2091" actId="14100"/>
        <pc:sldMkLst>
          <pc:docMk/>
          <pc:sldMk cId="1863901482" sldId="277"/>
        </pc:sldMkLst>
        <pc:spChg chg="mod">
          <ac:chgData name="Sandra Carolina Vargas" userId="e6b33d2b-dcec-4a6d-91f2-8939ce570b00" providerId="ADAL" clId="{A685EC90-339E-4916-8EDE-BB3306CDAEC3}" dt="2023-02-16T22:57:32.355" v="2091" actId="14100"/>
          <ac:spMkLst>
            <pc:docMk/>
            <pc:sldMk cId="1863901482" sldId="277"/>
            <ac:spMk id="4" creationId="{BCD9DA29-2058-7B86-F072-5A53DA9670FB}"/>
          </ac:spMkLst>
        </pc:spChg>
        <pc:spChg chg="mod">
          <ac:chgData name="Sandra Carolina Vargas" userId="e6b33d2b-dcec-4a6d-91f2-8939ce570b00" providerId="ADAL" clId="{A685EC90-339E-4916-8EDE-BB3306CDAEC3}" dt="2023-02-16T22:57:23.758" v="2090" actId="1035"/>
          <ac:spMkLst>
            <pc:docMk/>
            <pc:sldMk cId="1863901482" sldId="277"/>
            <ac:spMk id="5" creationId="{2B6BB36D-012D-F67C-7281-1D5B74CE5117}"/>
          </ac:spMkLst>
        </pc:spChg>
        <pc:spChg chg="del">
          <ac:chgData name="Sandra Carolina Vargas" userId="e6b33d2b-dcec-4a6d-91f2-8939ce570b00" providerId="ADAL" clId="{A685EC90-339E-4916-8EDE-BB3306CDAEC3}" dt="2023-02-16T18:15:07.947" v="1680" actId="26606"/>
          <ac:spMkLst>
            <pc:docMk/>
            <pc:sldMk cId="1863901482" sldId="277"/>
            <ac:spMk id="12" creationId="{6AF4ABE2-381B-4B67-9C0F-27FFD64F7D91}"/>
          </ac:spMkLst>
        </pc:spChg>
        <pc:spChg chg="del">
          <ac:chgData name="Sandra Carolina Vargas" userId="e6b33d2b-dcec-4a6d-91f2-8939ce570b00" providerId="ADAL" clId="{A685EC90-339E-4916-8EDE-BB3306CDAEC3}" dt="2023-02-16T18:15:07.947" v="1680" actId="26606"/>
          <ac:spMkLst>
            <pc:docMk/>
            <pc:sldMk cId="1863901482" sldId="277"/>
            <ac:spMk id="14" creationId="{4AA509EC-4C56-4A74-A517-3ECD04C3FC84}"/>
          </ac:spMkLst>
        </pc:spChg>
        <pc:spChg chg="del">
          <ac:chgData name="Sandra Carolina Vargas" userId="e6b33d2b-dcec-4a6d-91f2-8939ce570b00" providerId="ADAL" clId="{A685EC90-339E-4916-8EDE-BB3306CDAEC3}" dt="2023-02-16T18:15:07.947" v="1680" actId="26606"/>
          <ac:spMkLst>
            <pc:docMk/>
            <pc:sldMk cId="1863901482" sldId="277"/>
            <ac:spMk id="16" creationId="{6FBC94C7-2F0E-4FBA-B442-0E0296AAA7E5}"/>
          </ac:spMkLst>
        </pc:spChg>
        <pc:spChg chg="del">
          <ac:chgData name="Sandra Carolina Vargas" userId="e6b33d2b-dcec-4a6d-91f2-8939ce570b00" providerId="ADAL" clId="{A685EC90-339E-4916-8EDE-BB3306CDAEC3}" dt="2023-02-16T18:15:07.947" v="1680" actId="26606"/>
          <ac:spMkLst>
            <pc:docMk/>
            <pc:sldMk cId="1863901482" sldId="277"/>
            <ac:spMk id="18" creationId="{6CF43A2F-2E6F-44F4-A006-A10CF1DCBD61}"/>
          </ac:spMkLst>
        </pc:spChg>
        <pc:spChg chg="del">
          <ac:chgData name="Sandra Carolina Vargas" userId="e6b33d2b-dcec-4a6d-91f2-8939ce570b00" providerId="ADAL" clId="{A685EC90-339E-4916-8EDE-BB3306CDAEC3}" dt="2023-02-16T18:15:07.947" v="1680" actId="26606"/>
          <ac:spMkLst>
            <pc:docMk/>
            <pc:sldMk cId="1863901482" sldId="277"/>
            <ac:spMk id="20" creationId="{F83DA5F0-0D4C-4E74-8A5C-F6CBD391F071}"/>
          </ac:spMkLst>
        </pc:spChg>
        <pc:spChg chg="del">
          <ac:chgData name="Sandra Carolina Vargas" userId="e6b33d2b-dcec-4a6d-91f2-8939ce570b00" providerId="ADAL" clId="{A685EC90-339E-4916-8EDE-BB3306CDAEC3}" dt="2023-02-16T18:15:07.947" v="1680" actId="26606"/>
          <ac:spMkLst>
            <pc:docMk/>
            <pc:sldMk cId="1863901482" sldId="277"/>
            <ac:spMk id="22" creationId="{A7798713-AB3F-41E3-8CE3-1C1FBCF7CFD6}"/>
          </ac:spMkLst>
        </pc:spChg>
        <pc:spChg chg="add del">
          <ac:chgData name="Sandra Carolina Vargas" userId="e6b33d2b-dcec-4a6d-91f2-8939ce570b00" providerId="ADAL" clId="{A685EC90-339E-4916-8EDE-BB3306CDAEC3}" dt="2023-02-16T18:19:12.388" v="1686" actId="26606"/>
          <ac:spMkLst>
            <pc:docMk/>
            <pc:sldMk cId="1863901482" sldId="277"/>
            <ac:spMk id="27" creationId="{E49CC64F-7275-4E33-961B-0C5CDC439875}"/>
          </ac:spMkLst>
        </pc:spChg>
        <pc:spChg chg="add del">
          <ac:chgData name="Sandra Carolina Vargas" userId="e6b33d2b-dcec-4a6d-91f2-8939ce570b00" providerId="ADAL" clId="{A685EC90-339E-4916-8EDE-BB3306CDAEC3}" dt="2023-02-16T18:19:13.605" v="1687" actId="26606"/>
          <ac:spMkLst>
            <pc:docMk/>
            <pc:sldMk cId="1863901482" sldId="277"/>
            <ac:spMk id="32" creationId="{F27E9F68-4C6B-44CF-905B-98EC49DD3A05}"/>
          </ac:spMkLst>
        </pc:spChg>
        <pc:spChg chg="add del">
          <ac:chgData name="Sandra Carolina Vargas" userId="e6b33d2b-dcec-4a6d-91f2-8939ce570b00" providerId="ADAL" clId="{A685EC90-339E-4916-8EDE-BB3306CDAEC3}" dt="2023-02-16T18:19:13.605" v="1687" actId="26606"/>
          <ac:spMkLst>
            <pc:docMk/>
            <pc:sldMk cId="1863901482" sldId="277"/>
            <ac:spMk id="34" creationId="{963C26DC-8AFA-4023-B207-F7664781D5C4}"/>
          </ac:spMkLst>
        </pc:spChg>
        <pc:spChg chg="add del">
          <ac:chgData name="Sandra Carolina Vargas" userId="e6b33d2b-dcec-4a6d-91f2-8939ce570b00" providerId="ADAL" clId="{A685EC90-339E-4916-8EDE-BB3306CDAEC3}" dt="2023-02-16T18:19:38.685" v="1688" actId="26606"/>
          <ac:spMkLst>
            <pc:docMk/>
            <pc:sldMk cId="1863901482" sldId="277"/>
            <ac:spMk id="39" creationId="{73C994B4-9721-4148-9EEC-6793CECDE8DD}"/>
          </ac:spMkLst>
        </pc:spChg>
        <pc:spChg chg="add del">
          <ac:chgData name="Sandra Carolina Vargas" userId="e6b33d2b-dcec-4a6d-91f2-8939ce570b00" providerId="ADAL" clId="{A685EC90-339E-4916-8EDE-BB3306CDAEC3}" dt="2023-02-16T18:19:38.685" v="1688" actId="26606"/>
          <ac:spMkLst>
            <pc:docMk/>
            <pc:sldMk cId="1863901482" sldId="277"/>
            <ac:spMk id="41" creationId="{F9D95E49-763A-4886-B038-82F734740554}"/>
          </ac:spMkLst>
        </pc:spChg>
        <pc:spChg chg="add del">
          <ac:chgData name="Sandra Carolina Vargas" userId="e6b33d2b-dcec-4a6d-91f2-8939ce570b00" providerId="ADAL" clId="{A685EC90-339E-4916-8EDE-BB3306CDAEC3}" dt="2023-02-16T18:19:38.685" v="1688" actId="26606"/>
          <ac:spMkLst>
            <pc:docMk/>
            <pc:sldMk cId="1863901482" sldId="277"/>
            <ac:spMk id="43" creationId="{541CEA24-8518-4C08-A11E-B7E64FB31F70}"/>
          </ac:spMkLst>
        </pc:spChg>
        <pc:spChg chg="add del">
          <ac:chgData name="Sandra Carolina Vargas" userId="e6b33d2b-dcec-4a6d-91f2-8939ce570b00" providerId="ADAL" clId="{A685EC90-339E-4916-8EDE-BB3306CDAEC3}" dt="2023-02-16T18:19:38.685" v="1688" actId="26606"/>
          <ac:spMkLst>
            <pc:docMk/>
            <pc:sldMk cId="1863901482" sldId="277"/>
            <ac:spMk id="49" creationId="{4AA74EAB-FD76-4F40-A962-CEADC30542B5}"/>
          </ac:spMkLst>
        </pc:spChg>
        <pc:spChg chg="add del">
          <ac:chgData name="Sandra Carolina Vargas" userId="e6b33d2b-dcec-4a6d-91f2-8939ce570b00" providerId="ADAL" clId="{A685EC90-339E-4916-8EDE-BB3306CDAEC3}" dt="2023-02-16T18:27:50.055" v="1802" actId="26606"/>
          <ac:spMkLst>
            <pc:docMk/>
            <pc:sldMk cId="1863901482" sldId="277"/>
            <ac:spMk id="54" creationId="{F27E9F68-4C6B-44CF-905B-98EC49DD3A05}"/>
          </ac:spMkLst>
        </pc:spChg>
        <pc:spChg chg="add del">
          <ac:chgData name="Sandra Carolina Vargas" userId="e6b33d2b-dcec-4a6d-91f2-8939ce570b00" providerId="ADAL" clId="{A685EC90-339E-4916-8EDE-BB3306CDAEC3}" dt="2023-02-16T18:27:50.055" v="1802" actId="26606"/>
          <ac:spMkLst>
            <pc:docMk/>
            <pc:sldMk cId="1863901482" sldId="277"/>
            <ac:spMk id="56" creationId="{963C26DC-8AFA-4023-B207-F7664781D5C4}"/>
          </ac:spMkLst>
        </pc:spChg>
        <pc:spChg chg="add del">
          <ac:chgData name="Sandra Carolina Vargas" userId="e6b33d2b-dcec-4a6d-91f2-8939ce570b00" providerId="ADAL" clId="{A685EC90-339E-4916-8EDE-BB3306CDAEC3}" dt="2023-02-16T18:27:26.005" v="1789" actId="26606"/>
          <ac:spMkLst>
            <pc:docMk/>
            <pc:sldMk cId="1863901482" sldId="277"/>
            <ac:spMk id="58" creationId="{5BF4DF2C-F028-4921-9C23-41303F650A62}"/>
          </ac:spMkLst>
        </pc:spChg>
        <pc:spChg chg="add del">
          <ac:chgData name="Sandra Carolina Vargas" userId="e6b33d2b-dcec-4a6d-91f2-8939ce570b00" providerId="ADAL" clId="{A685EC90-339E-4916-8EDE-BB3306CDAEC3}" dt="2023-02-16T18:27:26.005" v="1789" actId="26606"/>
          <ac:spMkLst>
            <pc:docMk/>
            <pc:sldMk cId="1863901482" sldId="277"/>
            <ac:spMk id="59" creationId="{158B3569-73B2-4D05-8E95-886A6EE17F1F}"/>
          </ac:spMkLst>
        </pc:spChg>
        <pc:spChg chg="add del">
          <ac:chgData name="Sandra Carolina Vargas" userId="e6b33d2b-dcec-4a6d-91f2-8939ce570b00" providerId="ADAL" clId="{A685EC90-339E-4916-8EDE-BB3306CDAEC3}" dt="2023-02-16T18:22:00.177" v="1691" actId="26606"/>
          <ac:spMkLst>
            <pc:docMk/>
            <pc:sldMk cId="1863901482" sldId="277"/>
            <ac:spMk id="61" creationId="{F113129C-95CC-41DB-9055-E6F5D7687353}"/>
          </ac:spMkLst>
        </pc:spChg>
        <pc:spChg chg="add del">
          <ac:chgData name="Sandra Carolina Vargas" userId="e6b33d2b-dcec-4a6d-91f2-8939ce570b00" providerId="ADAL" clId="{A685EC90-339E-4916-8EDE-BB3306CDAEC3}" dt="2023-02-16T18:22:00.177" v="1691" actId="26606"/>
          <ac:spMkLst>
            <pc:docMk/>
            <pc:sldMk cId="1863901482" sldId="277"/>
            <ac:spMk id="63" creationId="{162BBB02-2D6E-4833-AD67-67719270D8E3}"/>
          </ac:spMkLst>
        </pc:spChg>
        <pc:spChg chg="add del">
          <ac:chgData name="Sandra Carolina Vargas" userId="e6b33d2b-dcec-4a6d-91f2-8939ce570b00" providerId="ADAL" clId="{A685EC90-339E-4916-8EDE-BB3306CDAEC3}" dt="2023-02-16T18:22:00.177" v="1691" actId="26606"/>
          <ac:spMkLst>
            <pc:docMk/>
            <pc:sldMk cId="1863901482" sldId="277"/>
            <ac:spMk id="65" creationId="{0D2C9A8F-0919-4885-AE1A-ED5F99F77D82}"/>
          </ac:spMkLst>
        </pc:spChg>
        <pc:spChg chg="add del">
          <ac:chgData name="Sandra Carolina Vargas" userId="e6b33d2b-dcec-4a6d-91f2-8939ce570b00" providerId="ADAL" clId="{A685EC90-339E-4916-8EDE-BB3306CDAEC3}" dt="2023-02-16T18:27:40.299" v="1797" actId="26606"/>
          <ac:spMkLst>
            <pc:docMk/>
            <pc:sldMk cId="1863901482" sldId="277"/>
            <ac:spMk id="69" creationId="{8D61482F-F3C5-4D66-8C5D-C6BBE3E1275C}"/>
          </ac:spMkLst>
        </pc:spChg>
        <pc:spChg chg="add del">
          <ac:chgData name="Sandra Carolina Vargas" userId="e6b33d2b-dcec-4a6d-91f2-8939ce570b00" providerId="ADAL" clId="{A685EC90-339E-4916-8EDE-BB3306CDAEC3}" dt="2023-02-16T18:27:27.892" v="1791" actId="26606"/>
          <ac:spMkLst>
            <pc:docMk/>
            <pc:sldMk cId="1863901482" sldId="277"/>
            <ac:spMk id="71" creationId="{840C6A03-A965-473C-ADDE-B0F1C5C5C30D}"/>
          </ac:spMkLst>
        </pc:spChg>
        <pc:spChg chg="add del">
          <ac:chgData name="Sandra Carolina Vargas" userId="e6b33d2b-dcec-4a6d-91f2-8939ce570b00" providerId="ADAL" clId="{A685EC90-339E-4916-8EDE-BB3306CDAEC3}" dt="2023-02-16T18:27:27.892" v="1791" actId="26606"/>
          <ac:spMkLst>
            <pc:docMk/>
            <pc:sldMk cId="1863901482" sldId="277"/>
            <ac:spMk id="72" creationId="{158B3569-73B2-4D05-8E95-886A6EE17F1F}"/>
          </ac:spMkLst>
        </pc:spChg>
        <pc:spChg chg="add del">
          <ac:chgData name="Sandra Carolina Vargas" userId="e6b33d2b-dcec-4a6d-91f2-8939ce570b00" providerId="ADAL" clId="{A685EC90-339E-4916-8EDE-BB3306CDAEC3}" dt="2023-02-16T18:27:27.892" v="1791" actId="26606"/>
          <ac:spMkLst>
            <pc:docMk/>
            <pc:sldMk cId="1863901482" sldId="277"/>
            <ac:spMk id="73" creationId="{B71758F4-3F46-45DA-8AC5-4E508DA080BA}"/>
          </ac:spMkLst>
        </pc:spChg>
        <pc:spChg chg="add del">
          <ac:chgData name="Sandra Carolina Vargas" userId="e6b33d2b-dcec-4a6d-91f2-8939ce570b00" providerId="ADAL" clId="{A685EC90-339E-4916-8EDE-BB3306CDAEC3}" dt="2023-02-16T18:27:27.892" v="1791" actId="26606"/>
          <ac:spMkLst>
            <pc:docMk/>
            <pc:sldMk cId="1863901482" sldId="277"/>
            <ac:spMk id="75" creationId="{8D61482F-F3C5-4D66-8C5D-C6BBE3E1275C}"/>
          </ac:spMkLst>
        </pc:spChg>
        <pc:spChg chg="add del">
          <ac:chgData name="Sandra Carolina Vargas" userId="e6b33d2b-dcec-4a6d-91f2-8939ce570b00" providerId="ADAL" clId="{A685EC90-339E-4916-8EDE-BB3306CDAEC3}" dt="2023-02-16T18:27:33.178" v="1793" actId="26606"/>
          <ac:spMkLst>
            <pc:docMk/>
            <pc:sldMk cId="1863901482" sldId="277"/>
            <ac:spMk id="77" creationId="{5BF4DF2C-F028-4921-9C23-41303F650A62}"/>
          </ac:spMkLst>
        </pc:spChg>
        <pc:spChg chg="add del">
          <ac:chgData name="Sandra Carolina Vargas" userId="e6b33d2b-dcec-4a6d-91f2-8939ce570b00" providerId="ADAL" clId="{A685EC90-339E-4916-8EDE-BB3306CDAEC3}" dt="2023-02-16T18:27:33.178" v="1793" actId="26606"/>
          <ac:spMkLst>
            <pc:docMk/>
            <pc:sldMk cId="1863901482" sldId="277"/>
            <ac:spMk id="78" creationId="{158B3569-73B2-4D05-8E95-886A6EE17F1F}"/>
          </ac:spMkLst>
        </pc:spChg>
        <pc:spChg chg="add del">
          <ac:chgData name="Sandra Carolina Vargas" userId="e6b33d2b-dcec-4a6d-91f2-8939ce570b00" providerId="ADAL" clId="{A685EC90-339E-4916-8EDE-BB3306CDAEC3}" dt="2023-02-16T18:27:36.495" v="1795" actId="26606"/>
          <ac:spMkLst>
            <pc:docMk/>
            <pc:sldMk cId="1863901482" sldId="277"/>
            <ac:spMk id="82" creationId="{F575A102-D95D-4D6E-8F1B-49EED0AEC65C}"/>
          </ac:spMkLst>
        </pc:spChg>
        <pc:spChg chg="add del">
          <ac:chgData name="Sandra Carolina Vargas" userId="e6b33d2b-dcec-4a6d-91f2-8939ce570b00" providerId="ADAL" clId="{A685EC90-339E-4916-8EDE-BB3306CDAEC3}" dt="2023-02-16T18:27:36.495" v="1795" actId="26606"/>
          <ac:spMkLst>
            <pc:docMk/>
            <pc:sldMk cId="1863901482" sldId="277"/>
            <ac:spMk id="83" creationId="{158B3569-73B2-4D05-8E95-886A6EE17F1F}"/>
          </ac:spMkLst>
        </pc:spChg>
        <pc:spChg chg="add del">
          <ac:chgData name="Sandra Carolina Vargas" userId="e6b33d2b-dcec-4a6d-91f2-8939ce570b00" providerId="ADAL" clId="{A685EC90-339E-4916-8EDE-BB3306CDAEC3}" dt="2023-02-16T18:27:40.299" v="1797" actId="26606"/>
          <ac:spMkLst>
            <pc:docMk/>
            <pc:sldMk cId="1863901482" sldId="277"/>
            <ac:spMk id="88" creationId="{840C6A03-A965-473C-ADDE-B0F1C5C5C30D}"/>
          </ac:spMkLst>
        </pc:spChg>
        <pc:spChg chg="add del">
          <ac:chgData name="Sandra Carolina Vargas" userId="e6b33d2b-dcec-4a6d-91f2-8939ce570b00" providerId="ADAL" clId="{A685EC90-339E-4916-8EDE-BB3306CDAEC3}" dt="2023-02-16T18:27:40.299" v="1797" actId="26606"/>
          <ac:spMkLst>
            <pc:docMk/>
            <pc:sldMk cId="1863901482" sldId="277"/>
            <ac:spMk id="89" creationId="{158B3569-73B2-4D05-8E95-886A6EE17F1F}"/>
          </ac:spMkLst>
        </pc:spChg>
        <pc:spChg chg="add del">
          <ac:chgData name="Sandra Carolina Vargas" userId="e6b33d2b-dcec-4a6d-91f2-8939ce570b00" providerId="ADAL" clId="{A685EC90-339E-4916-8EDE-BB3306CDAEC3}" dt="2023-02-16T18:27:40.299" v="1797" actId="26606"/>
          <ac:spMkLst>
            <pc:docMk/>
            <pc:sldMk cId="1863901482" sldId="277"/>
            <ac:spMk id="90" creationId="{B71758F4-3F46-45DA-8AC5-4E508DA080BA}"/>
          </ac:spMkLst>
        </pc:spChg>
        <pc:spChg chg="add del">
          <ac:chgData name="Sandra Carolina Vargas" userId="e6b33d2b-dcec-4a6d-91f2-8939ce570b00" providerId="ADAL" clId="{A685EC90-339E-4916-8EDE-BB3306CDAEC3}" dt="2023-02-16T18:27:44.920" v="1799" actId="26606"/>
          <ac:spMkLst>
            <pc:docMk/>
            <pc:sldMk cId="1863901482" sldId="277"/>
            <ac:spMk id="93" creationId="{F575A102-D95D-4D6E-8F1B-49EED0AEC65C}"/>
          </ac:spMkLst>
        </pc:spChg>
        <pc:spChg chg="add del">
          <ac:chgData name="Sandra Carolina Vargas" userId="e6b33d2b-dcec-4a6d-91f2-8939ce570b00" providerId="ADAL" clId="{A685EC90-339E-4916-8EDE-BB3306CDAEC3}" dt="2023-02-16T18:27:44.920" v="1799" actId="26606"/>
          <ac:spMkLst>
            <pc:docMk/>
            <pc:sldMk cId="1863901482" sldId="277"/>
            <ac:spMk id="94" creationId="{158B3569-73B2-4D05-8E95-886A6EE17F1F}"/>
          </ac:spMkLst>
        </pc:spChg>
        <pc:spChg chg="add del">
          <ac:chgData name="Sandra Carolina Vargas" userId="e6b33d2b-dcec-4a6d-91f2-8939ce570b00" providerId="ADAL" clId="{A685EC90-339E-4916-8EDE-BB3306CDAEC3}" dt="2023-02-16T18:27:50.024" v="1801" actId="26606"/>
          <ac:spMkLst>
            <pc:docMk/>
            <pc:sldMk cId="1863901482" sldId="277"/>
            <ac:spMk id="99" creationId="{92E6BC6C-4A83-4551-8FFE-1708120A6795}"/>
          </ac:spMkLst>
        </pc:spChg>
        <pc:spChg chg="add del">
          <ac:chgData name="Sandra Carolina Vargas" userId="e6b33d2b-dcec-4a6d-91f2-8939ce570b00" providerId="ADAL" clId="{A685EC90-339E-4916-8EDE-BB3306CDAEC3}" dt="2023-02-16T18:27:50.024" v="1801" actId="26606"/>
          <ac:spMkLst>
            <pc:docMk/>
            <pc:sldMk cId="1863901482" sldId="277"/>
            <ac:spMk id="100" creationId="{EFA9B6C6-A247-48A8-9A1C-1E36FA9456B5}"/>
          </ac:spMkLst>
        </pc:spChg>
        <pc:spChg chg="add">
          <ac:chgData name="Sandra Carolina Vargas" userId="e6b33d2b-dcec-4a6d-91f2-8939ce570b00" providerId="ADAL" clId="{A685EC90-339E-4916-8EDE-BB3306CDAEC3}" dt="2023-02-16T18:27:50.055" v="1802" actId="26606"/>
          <ac:spMkLst>
            <pc:docMk/>
            <pc:sldMk cId="1863901482" sldId="277"/>
            <ac:spMk id="107" creationId="{F575A102-D95D-4D6E-8F1B-49EED0AEC65C}"/>
          </ac:spMkLst>
        </pc:spChg>
        <pc:spChg chg="add">
          <ac:chgData name="Sandra Carolina Vargas" userId="e6b33d2b-dcec-4a6d-91f2-8939ce570b00" providerId="ADAL" clId="{A685EC90-339E-4916-8EDE-BB3306CDAEC3}" dt="2023-02-16T18:27:50.055" v="1802" actId="26606"/>
          <ac:spMkLst>
            <pc:docMk/>
            <pc:sldMk cId="1863901482" sldId="277"/>
            <ac:spMk id="108" creationId="{158B3569-73B2-4D05-8E95-886A6EE17F1F}"/>
          </ac:spMkLst>
        </pc:spChg>
        <pc:grpChg chg="add del">
          <ac:chgData name="Sandra Carolina Vargas" userId="e6b33d2b-dcec-4a6d-91f2-8939ce570b00" providerId="ADAL" clId="{A685EC90-339E-4916-8EDE-BB3306CDAEC3}" dt="2023-02-16T18:27:26.005" v="1789" actId="26606"/>
          <ac:grpSpMkLst>
            <pc:docMk/>
            <pc:sldMk cId="1863901482" sldId="277"/>
            <ac:grpSpMk id="67" creationId="{892B7B61-D701-474B-AE8F-EA238B550A78}"/>
          </ac:grpSpMkLst>
        </pc:grpChg>
        <pc:grpChg chg="add del">
          <ac:chgData name="Sandra Carolina Vargas" userId="e6b33d2b-dcec-4a6d-91f2-8939ce570b00" providerId="ADAL" clId="{A685EC90-339E-4916-8EDE-BB3306CDAEC3}" dt="2023-02-16T18:27:33.178" v="1793" actId="26606"/>
          <ac:grpSpMkLst>
            <pc:docMk/>
            <pc:sldMk cId="1863901482" sldId="277"/>
            <ac:grpSpMk id="80" creationId="{892B7B61-D701-474B-AE8F-EA238B550A78}"/>
          </ac:grpSpMkLst>
        </pc:grpChg>
        <pc:grpChg chg="add del">
          <ac:chgData name="Sandra Carolina Vargas" userId="e6b33d2b-dcec-4a6d-91f2-8939ce570b00" providerId="ADAL" clId="{A685EC90-339E-4916-8EDE-BB3306CDAEC3}" dt="2023-02-16T18:27:36.495" v="1795" actId="26606"/>
          <ac:grpSpMkLst>
            <pc:docMk/>
            <pc:sldMk cId="1863901482" sldId="277"/>
            <ac:grpSpMk id="84" creationId="{CF0FFF1F-79B6-4A13-A464-070CD6F896AF}"/>
          </ac:grpSpMkLst>
        </pc:grpChg>
        <pc:grpChg chg="add del">
          <ac:chgData name="Sandra Carolina Vargas" userId="e6b33d2b-dcec-4a6d-91f2-8939ce570b00" providerId="ADAL" clId="{A685EC90-339E-4916-8EDE-BB3306CDAEC3}" dt="2023-02-16T18:27:44.920" v="1799" actId="26606"/>
          <ac:grpSpMkLst>
            <pc:docMk/>
            <pc:sldMk cId="1863901482" sldId="277"/>
            <ac:grpSpMk id="95" creationId="{CF0FFF1F-79B6-4A13-A464-070CD6F896AF}"/>
          </ac:grpSpMkLst>
        </pc:grpChg>
        <pc:grpChg chg="add del">
          <ac:chgData name="Sandra Carolina Vargas" userId="e6b33d2b-dcec-4a6d-91f2-8939ce570b00" providerId="ADAL" clId="{A685EC90-339E-4916-8EDE-BB3306CDAEC3}" dt="2023-02-16T18:27:50.024" v="1801" actId="26606"/>
          <ac:grpSpMkLst>
            <pc:docMk/>
            <pc:sldMk cId="1863901482" sldId="277"/>
            <ac:grpSpMk id="101" creationId="{E15EAE4E-5508-44B8-B920-1B8BA1D20EE1}"/>
          </ac:grpSpMkLst>
        </pc:grpChg>
        <pc:grpChg chg="add">
          <ac:chgData name="Sandra Carolina Vargas" userId="e6b33d2b-dcec-4a6d-91f2-8939ce570b00" providerId="ADAL" clId="{A685EC90-339E-4916-8EDE-BB3306CDAEC3}" dt="2023-02-16T18:27:50.055" v="1802" actId="26606"/>
          <ac:grpSpMkLst>
            <pc:docMk/>
            <pc:sldMk cId="1863901482" sldId="277"/>
            <ac:grpSpMk id="109" creationId="{CF0FFF1F-79B6-4A13-A464-070CD6F896AF}"/>
          </ac:grpSpMkLst>
        </pc:grpChg>
        <pc:picChg chg="mod ord">
          <ac:chgData name="Sandra Carolina Vargas" userId="e6b33d2b-dcec-4a6d-91f2-8939ce570b00" providerId="ADAL" clId="{A685EC90-339E-4916-8EDE-BB3306CDAEC3}" dt="2023-02-16T20:29:47.708" v="1993" actId="14100"/>
          <ac:picMkLst>
            <pc:docMk/>
            <pc:sldMk cId="1863901482" sldId="277"/>
            <ac:picMk id="3" creationId="{F0419A76-7AA6-299A-B03C-9545EC03898A}"/>
          </ac:picMkLst>
        </pc:picChg>
        <pc:cxnChg chg="add del">
          <ac:chgData name="Sandra Carolina Vargas" userId="e6b33d2b-dcec-4a6d-91f2-8939ce570b00" providerId="ADAL" clId="{A685EC90-339E-4916-8EDE-BB3306CDAEC3}" dt="2023-02-16T18:19:38.685" v="1688" actId="26606"/>
          <ac:cxnSpMkLst>
            <pc:docMk/>
            <pc:sldMk cId="1863901482" sldId="277"/>
            <ac:cxnSpMk id="45" creationId="{5D28AB17-F6FA-4C53-B3E3-D0A39D4A33C0}"/>
          </ac:cxnSpMkLst>
        </pc:cxnChg>
        <pc:cxnChg chg="add del">
          <ac:chgData name="Sandra Carolina Vargas" userId="e6b33d2b-dcec-4a6d-91f2-8939ce570b00" providerId="ADAL" clId="{A685EC90-339E-4916-8EDE-BB3306CDAEC3}" dt="2023-02-16T18:19:38.685" v="1688" actId="26606"/>
          <ac:cxnSpMkLst>
            <pc:docMk/>
            <pc:sldMk cId="1863901482" sldId="277"/>
            <ac:cxnSpMk id="47" creationId="{3EFADC67-92A1-44FB-8691-D8CD71A21EFA}"/>
          </ac:cxnSpMkLst>
        </pc:cxnChg>
        <pc:cxnChg chg="add del">
          <ac:chgData name="Sandra Carolina Vargas" userId="e6b33d2b-dcec-4a6d-91f2-8939ce570b00" providerId="ADAL" clId="{A685EC90-339E-4916-8EDE-BB3306CDAEC3}" dt="2023-02-16T18:27:26.005" v="1789" actId="26606"/>
          <ac:cxnSpMkLst>
            <pc:docMk/>
            <pc:sldMk cId="1863901482" sldId="277"/>
            <ac:cxnSpMk id="60" creationId="{56020367-4FD5-4596-8E10-C5F095CD8DBF}"/>
          </ac:cxnSpMkLst>
        </pc:cxnChg>
        <pc:cxnChg chg="add del">
          <ac:chgData name="Sandra Carolina Vargas" userId="e6b33d2b-dcec-4a6d-91f2-8939ce570b00" providerId="ADAL" clId="{A685EC90-339E-4916-8EDE-BB3306CDAEC3}" dt="2023-02-16T18:27:36.495" v="1795" actId="26606"/>
          <ac:cxnSpMkLst>
            <pc:docMk/>
            <pc:sldMk cId="1863901482" sldId="277"/>
            <ac:cxnSpMk id="70" creationId="{56020367-4FD5-4596-8E10-C5F095CD8DBF}"/>
          </ac:cxnSpMkLst>
        </pc:cxnChg>
        <pc:cxnChg chg="add del">
          <ac:chgData name="Sandra Carolina Vargas" userId="e6b33d2b-dcec-4a6d-91f2-8939ce570b00" providerId="ADAL" clId="{A685EC90-339E-4916-8EDE-BB3306CDAEC3}" dt="2023-02-16T18:27:27.892" v="1791" actId="26606"/>
          <ac:cxnSpMkLst>
            <pc:docMk/>
            <pc:sldMk cId="1863901482" sldId="277"/>
            <ac:cxnSpMk id="74" creationId="{56020367-4FD5-4596-8E10-C5F095CD8DBF}"/>
          </ac:cxnSpMkLst>
        </pc:cxnChg>
        <pc:cxnChg chg="add del">
          <ac:chgData name="Sandra Carolina Vargas" userId="e6b33d2b-dcec-4a6d-91f2-8939ce570b00" providerId="ADAL" clId="{A685EC90-339E-4916-8EDE-BB3306CDAEC3}" dt="2023-02-16T18:27:33.178" v="1793" actId="26606"/>
          <ac:cxnSpMkLst>
            <pc:docMk/>
            <pc:sldMk cId="1863901482" sldId="277"/>
            <ac:cxnSpMk id="79" creationId="{56020367-4FD5-4596-8E10-C5F095CD8DBF}"/>
          </ac:cxnSpMkLst>
        </pc:cxnChg>
        <pc:cxnChg chg="add del">
          <ac:chgData name="Sandra Carolina Vargas" userId="e6b33d2b-dcec-4a6d-91f2-8939ce570b00" providerId="ADAL" clId="{A685EC90-339E-4916-8EDE-BB3306CDAEC3}" dt="2023-02-16T18:27:40.299" v="1797" actId="26606"/>
          <ac:cxnSpMkLst>
            <pc:docMk/>
            <pc:sldMk cId="1863901482" sldId="277"/>
            <ac:cxnSpMk id="91" creationId="{56020367-4FD5-4596-8E10-C5F095CD8DBF}"/>
          </ac:cxnSpMkLst>
        </pc:cxnChg>
        <pc:cxnChg chg="add del">
          <ac:chgData name="Sandra Carolina Vargas" userId="e6b33d2b-dcec-4a6d-91f2-8939ce570b00" providerId="ADAL" clId="{A685EC90-339E-4916-8EDE-BB3306CDAEC3}" dt="2023-02-16T18:27:44.920" v="1799" actId="26606"/>
          <ac:cxnSpMkLst>
            <pc:docMk/>
            <pc:sldMk cId="1863901482" sldId="277"/>
            <ac:cxnSpMk id="97" creationId="{56020367-4FD5-4596-8E10-C5F095CD8DBF}"/>
          </ac:cxnSpMkLst>
        </pc:cxnChg>
        <pc:cxnChg chg="add del">
          <ac:chgData name="Sandra Carolina Vargas" userId="e6b33d2b-dcec-4a6d-91f2-8939ce570b00" providerId="ADAL" clId="{A685EC90-339E-4916-8EDE-BB3306CDAEC3}" dt="2023-02-16T18:27:50.024" v="1801" actId="26606"/>
          <ac:cxnSpMkLst>
            <pc:docMk/>
            <pc:sldMk cId="1863901482" sldId="277"/>
            <ac:cxnSpMk id="105" creationId="{56020367-4FD5-4596-8E10-C5F095CD8DBF}"/>
          </ac:cxnSpMkLst>
        </pc:cxnChg>
        <pc:cxnChg chg="add">
          <ac:chgData name="Sandra Carolina Vargas" userId="e6b33d2b-dcec-4a6d-91f2-8939ce570b00" providerId="ADAL" clId="{A685EC90-339E-4916-8EDE-BB3306CDAEC3}" dt="2023-02-16T18:27:50.055" v="1802" actId="26606"/>
          <ac:cxnSpMkLst>
            <pc:docMk/>
            <pc:sldMk cId="1863901482" sldId="277"/>
            <ac:cxnSpMk id="111" creationId="{56020367-4FD5-4596-8E10-C5F095CD8DBF}"/>
          </ac:cxnSpMkLst>
        </pc:cxnChg>
      </pc:sldChg>
      <pc:sldChg chg="addSp delSp modSp add mod ord">
        <pc:chgData name="Sandra Carolina Vargas" userId="e6b33d2b-dcec-4a6d-91f2-8939ce570b00" providerId="ADAL" clId="{A685EC90-339E-4916-8EDE-BB3306CDAEC3}" dt="2023-02-16T19:45:38.433" v="1858" actId="14100"/>
        <pc:sldMkLst>
          <pc:docMk/>
          <pc:sldMk cId="1564000927" sldId="278"/>
        </pc:sldMkLst>
        <pc:spChg chg="mod">
          <ac:chgData name="Sandra Carolina Vargas" userId="e6b33d2b-dcec-4a6d-91f2-8939ce570b00" providerId="ADAL" clId="{A685EC90-339E-4916-8EDE-BB3306CDAEC3}" dt="2023-02-16T19:45:08.360" v="1855" actId="26606"/>
          <ac:spMkLst>
            <pc:docMk/>
            <pc:sldMk cId="1564000927" sldId="278"/>
            <ac:spMk id="2" creationId="{4CB1E90E-666A-AF89-44ED-11AF390E64CE}"/>
          </ac:spMkLst>
        </pc:spChg>
        <pc:spChg chg="add del mod">
          <ac:chgData name="Sandra Carolina Vargas" userId="e6b33d2b-dcec-4a6d-91f2-8939ce570b00" providerId="ADAL" clId="{A685EC90-339E-4916-8EDE-BB3306CDAEC3}" dt="2023-02-16T19:43:59.501" v="1845" actId="22"/>
          <ac:spMkLst>
            <pc:docMk/>
            <pc:sldMk cId="1564000927" sldId="278"/>
            <ac:spMk id="4" creationId="{50EFA481-210B-709D-4EDD-E5A7FED353BA}"/>
          </ac:spMkLst>
        </pc:spChg>
        <pc:spChg chg="del">
          <ac:chgData name="Sandra Carolina Vargas" userId="e6b33d2b-dcec-4a6d-91f2-8939ce570b00" providerId="ADAL" clId="{A685EC90-339E-4916-8EDE-BB3306CDAEC3}" dt="2023-02-16T19:44:37.821" v="1853" actId="26606"/>
          <ac:spMkLst>
            <pc:docMk/>
            <pc:sldMk cId="1564000927" sldId="278"/>
            <ac:spMk id="67" creationId="{D5B0017B-2ECA-49AF-B397-DC140825DF8D}"/>
          </ac:spMkLst>
        </pc:spChg>
        <pc:spChg chg="del">
          <ac:chgData name="Sandra Carolina Vargas" userId="e6b33d2b-dcec-4a6d-91f2-8939ce570b00" providerId="ADAL" clId="{A685EC90-339E-4916-8EDE-BB3306CDAEC3}" dt="2023-02-16T19:44:37.821" v="1853" actId="26606"/>
          <ac:spMkLst>
            <pc:docMk/>
            <pc:sldMk cId="1564000927" sldId="278"/>
            <ac:spMk id="68" creationId="{56E9B3E6-E277-4D68-BA48-9CB43FFBD6E2}"/>
          </ac:spMkLst>
        </pc:spChg>
        <pc:spChg chg="add del">
          <ac:chgData name="Sandra Carolina Vargas" userId="e6b33d2b-dcec-4a6d-91f2-8939ce570b00" providerId="ADAL" clId="{A685EC90-339E-4916-8EDE-BB3306CDAEC3}" dt="2023-02-16T19:45:08.360" v="1855" actId="26606"/>
          <ac:spMkLst>
            <pc:docMk/>
            <pc:sldMk cId="1564000927" sldId="278"/>
            <ac:spMk id="76" creationId="{A4AC5506-6312-4701-8D3C-40187889A947}"/>
          </ac:spMkLst>
        </pc:spChg>
        <pc:spChg chg="add del">
          <ac:chgData name="Sandra Carolina Vargas" userId="e6b33d2b-dcec-4a6d-91f2-8939ce570b00" providerId="ADAL" clId="{A685EC90-339E-4916-8EDE-BB3306CDAEC3}" dt="2023-02-16T19:45:08.360" v="1855" actId="26606"/>
          <ac:spMkLst>
            <pc:docMk/>
            <pc:sldMk cId="1564000927" sldId="278"/>
            <ac:spMk id="80" creationId="{3ADFEBC6-BE5A-77E0-0020-E55A639E6658}"/>
          </ac:spMkLst>
        </pc:spChg>
        <pc:spChg chg="add del">
          <ac:chgData name="Sandra Carolina Vargas" userId="e6b33d2b-dcec-4a6d-91f2-8939ce570b00" providerId="ADAL" clId="{A685EC90-339E-4916-8EDE-BB3306CDAEC3}" dt="2023-02-16T19:45:08.360" v="1855" actId="26606"/>
          <ac:spMkLst>
            <pc:docMk/>
            <pc:sldMk cId="1564000927" sldId="278"/>
            <ac:spMk id="83" creationId="{058A14AF-9FB5-4CC7-BA35-E8E85D3EDF0E}"/>
          </ac:spMkLst>
        </pc:spChg>
        <pc:spChg chg="add del">
          <ac:chgData name="Sandra Carolina Vargas" userId="e6b33d2b-dcec-4a6d-91f2-8939ce570b00" providerId="ADAL" clId="{A685EC90-339E-4916-8EDE-BB3306CDAEC3}" dt="2023-02-16T19:45:08.360" v="1855" actId="26606"/>
          <ac:spMkLst>
            <pc:docMk/>
            <pc:sldMk cId="1564000927" sldId="278"/>
            <ac:spMk id="85" creationId="{3A9A4357-BD1D-4622-A4FE-766E6AB8DE84}"/>
          </ac:spMkLst>
        </pc:spChg>
        <pc:spChg chg="add del">
          <ac:chgData name="Sandra Carolina Vargas" userId="e6b33d2b-dcec-4a6d-91f2-8939ce570b00" providerId="ADAL" clId="{A685EC90-339E-4916-8EDE-BB3306CDAEC3}" dt="2023-02-16T19:45:08.360" v="1855" actId="26606"/>
          <ac:spMkLst>
            <pc:docMk/>
            <pc:sldMk cId="1564000927" sldId="278"/>
            <ac:spMk id="87" creationId="{E659831F-0D9A-4C63-9EBB-8435B85A440F}"/>
          </ac:spMkLst>
        </pc:spChg>
        <pc:spChg chg="add del">
          <ac:chgData name="Sandra Carolina Vargas" userId="e6b33d2b-dcec-4a6d-91f2-8939ce570b00" providerId="ADAL" clId="{A685EC90-339E-4916-8EDE-BB3306CDAEC3}" dt="2023-02-16T19:45:08.360" v="1855" actId="26606"/>
          <ac:spMkLst>
            <pc:docMk/>
            <pc:sldMk cId="1564000927" sldId="278"/>
            <ac:spMk id="89" creationId="{E6995CE5-F890-4ABA-82A2-26507CE8D2A3}"/>
          </ac:spMkLst>
        </pc:spChg>
        <pc:grpChg chg="del">
          <ac:chgData name="Sandra Carolina Vargas" userId="e6b33d2b-dcec-4a6d-91f2-8939ce570b00" providerId="ADAL" clId="{A685EC90-339E-4916-8EDE-BB3306CDAEC3}" dt="2023-02-16T19:44:37.821" v="1853" actId="26606"/>
          <ac:grpSpMkLst>
            <pc:docMk/>
            <pc:sldMk cId="1564000927" sldId="278"/>
            <ac:grpSpMk id="70" creationId="{AE1C45F0-260A-458C-96ED-C1F6D2151219}"/>
          </ac:grpSpMkLst>
        </pc:grpChg>
        <pc:graphicFrameChg chg="del mod">
          <ac:chgData name="Sandra Carolina Vargas" userId="e6b33d2b-dcec-4a6d-91f2-8939ce570b00" providerId="ADAL" clId="{A685EC90-339E-4916-8EDE-BB3306CDAEC3}" dt="2023-02-16T19:43:57.152" v="1844" actId="478"/>
          <ac:graphicFrameMkLst>
            <pc:docMk/>
            <pc:sldMk cId="1564000927" sldId="278"/>
            <ac:graphicFrameMk id="53" creationId="{05AD8DCB-41C0-1559-D44A-A56423C31DD2}"/>
          </ac:graphicFrameMkLst>
        </pc:graphicFrameChg>
        <pc:picChg chg="add mod ord">
          <ac:chgData name="Sandra Carolina Vargas" userId="e6b33d2b-dcec-4a6d-91f2-8939ce570b00" providerId="ADAL" clId="{A685EC90-339E-4916-8EDE-BB3306CDAEC3}" dt="2023-02-16T19:45:38.433" v="1858" actId="14100"/>
          <ac:picMkLst>
            <pc:docMk/>
            <pc:sldMk cId="1564000927" sldId="278"/>
            <ac:picMk id="6" creationId="{0A897EA9-C467-0745-0603-E0E00DB4E380}"/>
          </ac:picMkLst>
        </pc:picChg>
        <pc:cxnChg chg="del">
          <ac:chgData name="Sandra Carolina Vargas" userId="e6b33d2b-dcec-4a6d-91f2-8939ce570b00" providerId="ADAL" clId="{A685EC90-339E-4916-8EDE-BB3306CDAEC3}" dt="2023-02-16T19:44:37.821" v="1853" actId="26606"/>
          <ac:cxnSpMkLst>
            <pc:docMk/>
            <pc:sldMk cId="1564000927" sldId="278"/>
            <ac:cxnSpMk id="69" creationId="{6CF1BAF6-AD41-4082-B212-8A1F9A2E8779}"/>
          </ac:cxnSpMkLst>
        </pc:cxnChg>
      </pc:sldChg>
      <pc:sldChg chg="delSp add del setBg delDesignElem">
        <pc:chgData name="Sandra Carolina Vargas" userId="e6b33d2b-dcec-4a6d-91f2-8939ce570b00" providerId="ADAL" clId="{A685EC90-339E-4916-8EDE-BB3306CDAEC3}" dt="2023-02-16T19:50:01.826" v="1861" actId="47"/>
        <pc:sldMkLst>
          <pc:docMk/>
          <pc:sldMk cId="1262776808" sldId="279"/>
        </pc:sldMkLst>
        <pc:spChg chg="del">
          <ac:chgData name="Sandra Carolina Vargas" userId="e6b33d2b-dcec-4a6d-91f2-8939ce570b00" providerId="ADAL" clId="{A685EC90-339E-4916-8EDE-BB3306CDAEC3}" dt="2023-02-16T19:49:56.918" v="1860"/>
          <ac:spMkLst>
            <pc:docMk/>
            <pc:sldMk cId="1262776808" sldId="279"/>
            <ac:spMk id="76" creationId="{A4AC5506-6312-4701-8D3C-40187889A947}"/>
          </ac:spMkLst>
        </pc:spChg>
      </pc:sldChg>
      <pc:sldChg chg="addSp delSp modSp add mod">
        <pc:chgData name="Sandra Carolina Vargas" userId="e6b33d2b-dcec-4a6d-91f2-8939ce570b00" providerId="ADAL" clId="{A685EC90-339E-4916-8EDE-BB3306CDAEC3}" dt="2023-02-16T19:57:48.745" v="1868" actId="22"/>
        <pc:sldMkLst>
          <pc:docMk/>
          <pc:sldMk cId="2151486787" sldId="279"/>
        </pc:sldMkLst>
        <pc:spChg chg="mod">
          <ac:chgData name="Sandra Carolina Vargas" userId="e6b33d2b-dcec-4a6d-91f2-8939ce570b00" providerId="ADAL" clId="{A685EC90-339E-4916-8EDE-BB3306CDAEC3}" dt="2023-02-16T19:54:30.274" v="1866" actId="108"/>
          <ac:spMkLst>
            <pc:docMk/>
            <pc:sldMk cId="2151486787" sldId="279"/>
            <ac:spMk id="2" creationId="{4CB1E90E-666A-AF89-44ED-11AF390E64CE}"/>
          </ac:spMkLst>
        </pc:spChg>
        <pc:spChg chg="add del mod">
          <ac:chgData name="Sandra Carolina Vargas" userId="e6b33d2b-dcec-4a6d-91f2-8939ce570b00" providerId="ADAL" clId="{A685EC90-339E-4916-8EDE-BB3306CDAEC3}" dt="2023-02-16T19:57:48.745" v="1868" actId="22"/>
          <ac:spMkLst>
            <pc:docMk/>
            <pc:sldMk cId="2151486787" sldId="279"/>
            <ac:spMk id="4" creationId="{19D6BC40-8652-2851-2763-06790BC16FCB}"/>
          </ac:spMkLst>
        </pc:spChg>
        <pc:picChg chg="del">
          <ac:chgData name="Sandra Carolina Vargas" userId="e6b33d2b-dcec-4a6d-91f2-8939ce570b00" providerId="ADAL" clId="{A685EC90-339E-4916-8EDE-BB3306CDAEC3}" dt="2023-02-16T19:54:33.858" v="1867" actId="478"/>
          <ac:picMkLst>
            <pc:docMk/>
            <pc:sldMk cId="2151486787" sldId="279"/>
            <ac:picMk id="6" creationId="{0A897EA9-C467-0745-0603-E0E00DB4E380}"/>
          </ac:picMkLst>
        </pc:picChg>
        <pc:picChg chg="add mod ord">
          <ac:chgData name="Sandra Carolina Vargas" userId="e6b33d2b-dcec-4a6d-91f2-8939ce570b00" providerId="ADAL" clId="{A685EC90-339E-4916-8EDE-BB3306CDAEC3}" dt="2023-02-16T19:57:48.745" v="1868" actId="22"/>
          <ac:picMkLst>
            <pc:docMk/>
            <pc:sldMk cId="2151486787" sldId="279"/>
            <ac:picMk id="7" creationId="{77D2F02B-7454-B65F-E1BF-D10BE5666B01}"/>
          </ac:picMkLst>
        </pc:picChg>
      </pc:sldChg>
      <pc:sldChg chg="addSp delSp modSp add mod">
        <pc:chgData name="Sandra Carolina Vargas" userId="e6b33d2b-dcec-4a6d-91f2-8939ce570b00" providerId="ADAL" clId="{A685EC90-339E-4916-8EDE-BB3306CDAEC3}" dt="2023-02-16T19:58:41.617" v="1891" actId="1038"/>
        <pc:sldMkLst>
          <pc:docMk/>
          <pc:sldMk cId="3780670905" sldId="280"/>
        </pc:sldMkLst>
        <pc:spChg chg="add del mod">
          <ac:chgData name="Sandra Carolina Vargas" userId="e6b33d2b-dcec-4a6d-91f2-8939ce570b00" providerId="ADAL" clId="{A685EC90-339E-4916-8EDE-BB3306CDAEC3}" dt="2023-02-16T19:58:35.036" v="1871" actId="22"/>
          <ac:spMkLst>
            <pc:docMk/>
            <pc:sldMk cId="3780670905" sldId="280"/>
            <ac:spMk id="4" creationId="{75875EB2-8B31-C67A-AD8C-E6774175C9E5}"/>
          </ac:spMkLst>
        </pc:spChg>
        <pc:picChg chg="add mod ord">
          <ac:chgData name="Sandra Carolina Vargas" userId="e6b33d2b-dcec-4a6d-91f2-8939ce570b00" providerId="ADAL" clId="{A685EC90-339E-4916-8EDE-BB3306CDAEC3}" dt="2023-02-16T19:58:41.617" v="1891" actId="1038"/>
          <ac:picMkLst>
            <pc:docMk/>
            <pc:sldMk cId="3780670905" sldId="280"/>
            <ac:picMk id="6" creationId="{0FAC8674-6515-CAFA-0F47-B730B1558A7F}"/>
          </ac:picMkLst>
        </pc:picChg>
        <pc:picChg chg="del">
          <ac:chgData name="Sandra Carolina Vargas" userId="e6b33d2b-dcec-4a6d-91f2-8939ce570b00" providerId="ADAL" clId="{A685EC90-339E-4916-8EDE-BB3306CDAEC3}" dt="2023-02-16T19:58:03.251" v="1870" actId="478"/>
          <ac:picMkLst>
            <pc:docMk/>
            <pc:sldMk cId="3780670905" sldId="280"/>
            <ac:picMk id="7" creationId="{77D2F02B-7454-B65F-E1BF-D10BE5666B01}"/>
          </ac:picMkLst>
        </pc:picChg>
      </pc:sldChg>
      <pc:sldChg chg="addSp delSp modSp add mod">
        <pc:chgData name="Sandra Carolina Vargas" userId="e6b33d2b-dcec-4a6d-91f2-8939ce570b00" providerId="ADAL" clId="{A685EC90-339E-4916-8EDE-BB3306CDAEC3}" dt="2023-02-16T20:07:52.981" v="1903"/>
        <pc:sldMkLst>
          <pc:docMk/>
          <pc:sldMk cId="3475827186" sldId="281"/>
        </pc:sldMkLst>
        <pc:spChg chg="mod">
          <ac:chgData name="Sandra Carolina Vargas" userId="e6b33d2b-dcec-4a6d-91f2-8939ce570b00" providerId="ADAL" clId="{A685EC90-339E-4916-8EDE-BB3306CDAEC3}" dt="2023-02-16T20:07:52.981" v="1903"/>
          <ac:spMkLst>
            <pc:docMk/>
            <pc:sldMk cId="3475827186" sldId="281"/>
            <ac:spMk id="2" creationId="{4CB1E90E-666A-AF89-44ED-11AF390E64CE}"/>
          </ac:spMkLst>
        </pc:spChg>
        <pc:spChg chg="add del mod">
          <ac:chgData name="Sandra Carolina Vargas" userId="e6b33d2b-dcec-4a6d-91f2-8939ce570b00" providerId="ADAL" clId="{A685EC90-339E-4916-8EDE-BB3306CDAEC3}" dt="2023-02-16T20:07:19.608" v="1896" actId="22"/>
          <ac:spMkLst>
            <pc:docMk/>
            <pc:sldMk cId="3475827186" sldId="281"/>
            <ac:spMk id="4" creationId="{940C1B97-8D8C-AFD8-FEFF-E76A8267058B}"/>
          </ac:spMkLst>
        </pc:spChg>
        <pc:picChg chg="del">
          <ac:chgData name="Sandra Carolina Vargas" userId="e6b33d2b-dcec-4a6d-91f2-8939ce570b00" providerId="ADAL" clId="{A685EC90-339E-4916-8EDE-BB3306CDAEC3}" dt="2023-02-16T20:07:14.294" v="1895" actId="478"/>
          <ac:picMkLst>
            <pc:docMk/>
            <pc:sldMk cId="3475827186" sldId="281"/>
            <ac:picMk id="6" creationId="{0FAC8674-6515-CAFA-0F47-B730B1558A7F}"/>
          </ac:picMkLst>
        </pc:picChg>
        <pc:picChg chg="add mod ord">
          <ac:chgData name="Sandra Carolina Vargas" userId="e6b33d2b-dcec-4a6d-91f2-8939ce570b00" providerId="ADAL" clId="{A685EC90-339E-4916-8EDE-BB3306CDAEC3}" dt="2023-02-16T20:07:25.553" v="1898" actId="14100"/>
          <ac:picMkLst>
            <pc:docMk/>
            <pc:sldMk cId="3475827186" sldId="281"/>
            <ac:picMk id="7" creationId="{BE97F79F-91B7-9325-B217-750B2FB699CE}"/>
          </ac:picMkLst>
        </pc:picChg>
      </pc:sldChg>
      <pc:sldChg chg="modSp del mod">
        <pc:chgData name="Sandra Carolina Vargas" userId="e6b33d2b-dcec-4a6d-91f2-8939ce570b00" providerId="ADAL" clId="{A685EC90-339E-4916-8EDE-BB3306CDAEC3}" dt="2023-02-16T20:15:50.524" v="1941" actId="47"/>
        <pc:sldMkLst>
          <pc:docMk/>
          <pc:sldMk cId="0" sldId="282"/>
        </pc:sldMkLst>
        <pc:spChg chg="mod">
          <ac:chgData name="Sandra Carolina Vargas" userId="e6b33d2b-dcec-4a6d-91f2-8939ce570b00" providerId="ADAL" clId="{A685EC90-339E-4916-8EDE-BB3306CDAEC3}" dt="2023-02-16T20:14:25.180" v="1930" actId="1076"/>
          <ac:spMkLst>
            <pc:docMk/>
            <pc:sldMk cId="0" sldId="282"/>
            <ac:spMk id="277" creationId="{00000000-0000-0000-0000-000000000000}"/>
          </ac:spMkLst>
        </pc:spChg>
      </pc:sldChg>
      <pc:sldChg chg="addSp delSp modSp add mod ord setBg setClrOvrMap">
        <pc:chgData name="Sandra Carolina Vargas" userId="e6b33d2b-dcec-4a6d-91f2-8939ce570b00" providerId="ADAL" clId="{A685EC90-339E-4916-8EDE-BB3306CDAEC3}" dt="2023-02-16T20:34:20.910" v="2001"/>
        <pc:sldMkLst>
          <pc:docMk/>
          <pc:sldMk cId="141367999" sldId="283"/>
        </pc:sldMkLst>
        <pc:spChg chg="mod">
          <ac:chgData name="Sandra Carolina Vargas" userId="e6b33d2b-dcec-4a6d-91f2-8939ce570b00" providerId="ADAL" clId="{A685EC90-339E-4916-8EDE-BB3306CDAEC3}" dt="2023-02-16T20:33:59.893" v="1999" actId="26606"/>
          <ac:spMkLst>
            <pc:docMk/>
            <pc:sldMk cId="141367999" sldId="283"/>
            <ac:spMk id="4" creationId="{BCD9DA29-2058-7B86-F072-5A53DA9670FB}"/>
          </ac:spMkLst>
        </pc:spChg>
        <pc:spChg chg="del">
          <ac:chgData name="Sandra Carolina Vargas" userId="e6b33d2b-dcec-4a6d-91f2-8939ce570b00" providerId="ADAL" clId="{A685EC90-339E-4916-8EDE-BB3306CDAEC3}" dt="2023-02-16T20:15:03.085" v="1935" actId="26606"/>
          <ac:spMkLst>
            <pc:docMk/>
            <pc:sldMk cId="141367999" sldId="283"/>
            <ac:spMk id="54" creationId="{8537B233-9CDD-4A90-AABB-A8963DEE4FBC}"/>
          </ac:spMkLst>
        </pc:spChg>
        <pc:spChg chg="add del">
          <ac:chgData name="Sandra Carolina Vargas" userId="e6b33d2b-dcec-4a6d-91f2-8939ce570b00" providerId="ADAL" clId="{A685EC90-339E-4916-8EDE-BB3306CDAEC3}" dt="2023-02-16T20:33:59.893" v="1999" actId="26606"/>
          <ac:spMkLst>
            <pc:docMk/>
            <pc:sldMk cId="141367999" sldId="283"/>
            <ac:spMk id="61" creationId="{25E62178-5DE6-44C8-AE62-8B9F37AC0167}"/>
          </ac:spMkLst>
        </pc:spChg>
        <pc:spChg chg="add del">
          <ac:chgData name="Sandra Carolina Vargas" userId="e6b33d2b-dcec-4a6d-91f2-8939ce570b00" providerId="ADAL" clId="{A685EC90-339E-4916-8EDE-BB3306CDAEC3}" dt="2023-02-16T20:33:59.893" v="1999" actId="26606"/>
          <ac:spMkLst>
            <pc:docMk/>
            <pc:sldMk cId="141367999" sldId="283"/>
            <ac:spMk id="74" creationId="{ACBE1851-2230-47A9-B000-CE9046EA61B9}"/>
          </ac:spMkLst>
        </pc:spChg>
        <pc:grpChg chg="add del">
          <ac:chgData name="Sandra Carolina Vargas" userId="e6b33d2b-dcec-4a6d-91f2-8939ce570b00" providerId="ADAL" clId="{A685EC90-339E-4916-8EDE-BB3306CDAEC3}" dt="2023-02-16T20:33:59.893" v="1999" actId="26606"/>
          <ac:grpSpMkLst>
            <pc:docMk/>
            <pc:sldMk cId="141367999" sldId="283"/>
            <ac:grpSpMk id="63" creationId="{C29863D6-0FE2-4F80-9C72-1419BDEB4EDA}"/>
          </ac:grpSpMkLst>
        </pc:grpChg>
        <pc:picChg chg="del">
          <ac:chgData name="Sandra Carolina Vargas" userId="e6b33d2b-dcec-4a6d-91f2-8939ce570b00" providerId="ADAL" clId="{A685EC90-339E-4916-8EDE-BB3306CDAEC3}" dt="2023-02-16T20:14:42.851" v="1933" actId="478"/>
          <ac:picMkLst>
            <pc:docMk/>
            <pc:sldMk cId="141367999" sldId="283"/>
            <ac:picMk id="2" creationId="{41992C72-2D79-B41E-276E-257C4371F564}"/>
          </ac:picMkLst>
        </pc:picChg>
        <pc:picChg chg="add mod">
          <ac:chgData name="Sandra Carolina Vargas" userId="e6b33d2b-dcec-4a6d-91f2-8939ce570b00" providerId="ADAL" clId="{A685EC90-339E-4916-8EDE-BB3306CDAEC3}" dt="2023-02-16T20:33:59.893" v="1999" actId="26606"/>
          <ac:picMkLst>
            <pc:docMk/>
            <pc:sldMk cId="141367999" sldId="283"/>
            <ac:picMk id="3" creationId="{9F06C7B9-5640-E08B-24D6-3F5744CEDEB3}"/>
          </ac:picMkLst>
        </pc:picChg>
        <pc:cxnChg chg="del">
          <ac:chgData name="Sandra Carolina Vargas" userId="e6b33d2b-dcec-4a6d-91f2-8939ce570b00" providerId="ADAL" clId="{A685EC90-339E-4916-8EDE-BB3306CDAEC3}" dt="2023-02-16T20:15:03.085" v="1935" actId="26606"/>
          <ac:cxnSpMkLst>
            <pc:docMk/>
            <pc:sldMk cId="141367999" sldId="283"/>
            <ac:cxnSpMk id="56" creationId="{040575EE-C594-4566-BC00-663004E52AB5}"/>
          </ac:cxnSpMkLst>
        </pc:cxnChg>
        <pc:cxnChg chg="add del">
          <ac:chgData name="Sandra Carolina Vargas" userId="e6b33d2b-dcec-4a6d-91f2-8939ce570b00" providerId="ADAL" clId="{A685EC90-339E-4916-8EDE-BB3306CDAEC3}" dt="2023-02-16T20:33:59.893" v="1999" actId="26606"/>
          <ac:cxnSpMkLst>
            <pc:docMk/>
            <pc:sldMk cId="141367999" sldId="283"/>
            <ac:cxnSpMk id="76" creationId="{23B93832-6514-44F4-849B-5EE2C8A2337D}"/>
          </ac:cxnSpMkLst>
        </pc:cxnChg>
      </pc:sldChg>
      <pc:sldChg chg="addSp delSp modSp add mod">
        <pc:chgData name="Sandra Carolina Vargas" userId="e6b33d2b-dcec-4a6d-91f2-8939ce570b00" providerId="ADAL" clId="{A685EC90-339E-4916-8EDE-BB3306CDAEC3}" dt="2023-02-16T20:50:52.849" v="2008" actId="1076"/>
        <pc:sldMkLst>
          <pc:docMk/>
          <pc:sldMk cId="1131964044" sldId="284"/>
        </pc:sldMkLst>
        <pc:spChg chg="add del mod">
          <ac:chgData name="Sandra Carolina Vargas" userId="e6b33d2b-dcec-4a6d-91f2-8939ce570b00" providerId="ADAL" clId="{A685EC90-339E-4916-8EDE-BB3306CDAEC3}" dt="2023-02-16T20:50:22.577" v="2004" actId="22"/>
          <ac:spMkLst>
            <pc:docMk/>
            <pc:sldMk cId="1131964044" sldId="284"/>
            <ac:spMk id="4" creationId="{DD218914-E2F2-44AB-11AD-BEFC1A89E2E2}"/>
          </ac:spMkLst>
        </pc:spChg>
        <pc:picChg chg="add mod ord">
          <ac:chgData name="Sandra Carolina Vargas" userId="e6b33d2b-dcec-4a6d-91f2-8939ce570b00" providerId="ADAL" clId="{A685EC90-339E-4916-8EDE-BB3306CDAEC3}" dt="2023-02-16T20:50:52.849" v="2008" actId="1076"/>
          <ac:picMkLst>
            <pc:docMk/>
            <pc:sldMk cId="1131964044" sldId="284"/>
            <ac:picMk id="6" creationId="{0C1434D1-DE60-3B95-206C-FBC2C92DFD04}"/>
          </ac:picMkLst>
        </pc:picChg>
        <pc:picChg chg="del">
          <ac:chgData name="Sandra Carolina Vargas" userId="e6b33d2b-dcec-4a6d-91f2-8939ce570b00" providerId="ADAL" clId="{A685EC90-339E-4916-8EDE-BB3306CDAEC3}" dt="2023-02-16T20:49:33.312" v="2003" actId="478"/>
          <ac:picMkLst>
            <pc:docMk/>
            <pc:sldMk cId="1131964044" sldId="284"/>
            <ac:picMk id="7" creationId="{BE97F79F-91B7-9325-B217-750B2FB699CE}"/>
          </ac:picMkLst>
        </pc:picChg>
      </pc:sldChg>
      <pc:sldMasterChg chg="del delSldLayout">
        <pc:chgData name="Sandra Carolina Vargas" userId="e6b33d2b-dcec-4a6d-91f2-8939ce570b00" providerId="ADAL" clId="{A685EC90-339E-4916-8EDE-BB3306CDAEC3}" dt="2023-02-16T20:15:50.524" v="1941" actId="47"/>
        <pc:sldMasterMkLst>
          <pc:docMk/>
          <pc:sldMasterMk cId="811096221" sldId="2147483672"/>
        </pc:sldMasterMkLst>
        <pc:sldLayoutChg chg="del">
          <pc:chgData name="Sandra Carolina Vargas" userId="e6b33d2b-dcec-4a6d-91f2-8939ce570b00" providerId="ADAL" clId="{A685EC90-339E-4916-8EDE-BB3306CDAEC3}" dt="2023-02-16T20:15:50.524" v="1941" actId="47"/>
          <pc:sldLayoutMkLst>
            <pc:docMk/>
            <pc:sldMasterMk cId="811096221" sldId="2147483672"/>
            <pc:sldLayoutMk cId="812453938" sldId="2147483673"/>
          </pc:sldLayoutMkLst>
        </pc:sldLayoutChg>
        <pc:sldLayoutChg chg="del">
          <pc:chgData name="Sandra Carolina Vargas" userId="e6b33d2b-dcec-4a6d-91f2-8939ce570b00" providerId="ADAL" clId="{A685EC90-339E-4916-8EDE-BB3306CDAEC3}" dt="2023-02-16T20:15:50.524" v="1941" actId="47"/>
          <pc:sldLayoutMkLst>
            <pc:docMk/>
            <pc:sldMasterMk cId="811096221" sldId="2147483672"/>
            <pc:sldLayoutMk cId="2218039341" sldId="2147483674"/>
          </pc:sldLayoutMkLst>
        </pc:sldLayoutChg>
        <pc:sldLayoutChg chg="del">
          <pc:chgData name="Sandra Carolina Vargas" userId="e6b33d2b-dcec-4a6d-91f2-8939ce570b00" providerId="ADAL" clId="{A685EC90-339E-4916-8EDE-BB3306CDAEC3}" dt="2023-02-16T20:15:50.524" v="1941" actId="47"/>
          <pc:sldLayoutMkLst>
            <pc:docMk/>
            <pc:sldMasterMk cId="811096221" sldId="2147483672"/>
            <pc:sldLayoutMk cId="2467164238" sldId="2147483675"/>
          </pc:sldLayoutMkLst>
        </pc:sldLayoutChg>
        <pc:sldLayoutChg chg="del">
          <pc:chgData name="Sandra Carolina Vargas" userId="e6b33d2b-dcec-4a6d-91f2-8939ce570b00" providerId="ADAL" clId="{A685EC90-339E-4916-8EDE-BB3306CDAEC3}" dt="2023-02-16T20:15:50.524" v="1941" actId="47"/>
          <pc:sldLayoutMkLst>
            <pc:docMk/>
            <pc:sldMasterMk cId="811096221" sldId="2147483672"/>
            <pc:sldLayoutMk cId="235319304" sldId="2147483676"/>
          </pc:sldLayoutMkLst>
        </pc:sldLayoutChg>
        <pc:sldLayoutChg chg="del">
          <pc:chgData name="Sandra Carolina Vargas" userId="e6b33d2b-dcec-4a6d-91f2-8939ce570b00" providerId="ADAL" clId="{A685EC90-339E-4916-8EDE-BB3306CDAEC3}" dt="2023-02-16T20:15:50.524" v="1941" actId="47"/>
          <pc:sldLayoutMkLst>
            <pc:docMk/>
            <pc:sldMasterMk cId="811096221" sldId="2147483672"/>
            <pc:sldLayoutMk cId="783911236" sldId="2147483677"/>
          </pc:sldLayoutMkLst>
        </pc:sldLayoutChg>
        <pc:sldLayoutChg chg="del">
          <pc:chgData name="Sandra Carolina Vargas" userId="e6b33d2b-dcec-4a6d-91f2-8939ce570b00" providerId="ADAL" clId="{A685EC90-339E-4916-8EDE-BB3306CDAEC3}" dt="2023-02-16T20:15:50.524" v="1941" actId="47"/>
          <pc:sldLayoutMkLst>
            <pc:docMk/>
            <pc:sldMasterMk cId="811096221" sldId="2147483672"/>
            <pc:sldLayoutMk cId="3375245188" sldId="2147483678"/>
          </pc:sldLayoutMkLst>
        </pc:sldLayoutChg>
        <pc:sldLayoutChg chg="del">
          <pc:chgData name="Sandra Carolina Vargas" userId="e6b33d2b-dcec-4a6d-91f2-8939ce570b00" providerId="ADAL" clId="{A685EC90-339E-4916-8EDE-BB3306CDAEC3}" dt="2023-02-16T20:15:50.524" v="1941" actId="47"/>
          <pc:sldLayoutMkLst>
            <pc:docMk/>
            <pc:sldMasterMk cId="811096221" sldId="2147483672"/>
            <pc:sldLayoutMk cId="2947967390" sldId="2147483679"/>
          </pc:sldLayoutMkLst>
        </pc:sldLayoutChg>
        <pc:sldLayoutChg chg="del">
          <pc:chgData name="Sandra Carolina Vargas" userId="e6b33d2b-dcec-4a6d-91f2-8939ce570b00" providerId="ADAL" clId="{A685EC90-339E-4916-8EDE-BB3306CDAEC3}" dt="2023-02-16T20:15:50.524" v="1941" actId="47"/>
          <pc:sldLayoutMkLst>
            <pc:docMk/>
            <pc:sldMasterMk cId="811096221" sldId="2147483672"/>
            <pc:sldLayoutMk cId="2517695338" sldId="2147483680"/>
          </pc:sldLayoutMkLst>
        </pc:sldLayoutChg>
        <pc:sldLayoutChg chg="del">
          <pc:chgData name="Sandra Carolina Vargas" userId="e6b33d2b-dcec-4a6d-91f2-8939ce570b00" providerId="ADAL" clId="{A685EC90-339E-4916-8EDE-BB3306CDAEC3}" dt="2023-02-16T20:15:50.524" v="1941" actId="47"/>
          <pc:sldLayoutMkLst>
            <pc:docMk/>
            <pc:sldMasterMk cId="811096221" sldId="2147483672"/>
            <pc:sldLayoutMk cId="2947425331" sldId="2147483681"/>
          </pc:sldLayoutMkLst>
        </pc:sldLayoutChg>
        <pc:sldLayoutChg chg="del">
          <pc:chgData name="Sandra Carolina Vargas" userId="e6b33d2b-dcec-4a6d-91f2-8939ce570b00" providerId="ADAL" clId="{A685EC90-339E-4916-8EDE-BB3306CDAEC3}" dt="2023-02-16T20:15:50.524" v="1941" actId="47"/>
          <pc:sldLayoutMkLst>
            <pc:docMk/>
            <pc:sldMasterMk cId="811096221" sldId="2147483672"/>
            <pc:sldLayoutMk cId="3244659228" sldId="2147483682"/>
          </pc:sldLayoutMkLst>
        </pc:sldLayoutChg>
        <pc:sldLayoutChg chg="del">
          <pc:chgData name="Sandra Carolina Vargas" userId="e6b33d2b-dcec-4a6d-91f2-8939ce570b00" providerId="ADAL" clId="{A685EC90-339E-4916-8EDE-BB3306CDAEC3}" dt="2023-02-16T20:15:50.524" v="1941" actId="47"/>
          <pc:sldLayoutMkLst>
            <pc:docMk/>
            <pc:sldMasterMk cId="811096221" sldId="2147483672"/>
            <pc:sldLayoutMk cId="34362382" sldId="2147483683"/>
          </pc:sldLayoutMkLst>
        </pc:sldLayoutChg>
        <pc:sldLayoutChg chg="del">
          <pc:chgData name="Sandra Carolina Vargas" userId="e6b33d2b-dcec-4a6d-91f2-8939ce570b00" providerId="ADAL" clId="{A685EC90-339E-4916-8EDE-BB3306CDAEC3}" dt="2023-02-16T20:15:50.524" v="1941" actId="47"/>
          <pc:sldLayoutMkLst>
            <pc:docMk/>
            <pc:sldMasterMk cId="811096221" sldId="2147483672"/>
            <pc:sldLayoutMk cId="2082673719" sldId="2147483684"/>
          </pc:sldLayoutMkLst>
        </pc:sldLayoutChg>
        <pc:sldLayoutChg chg="del">
          <pc:chgData name="Sandra Carolina Vargas" userId="e6b33d2b-dcec-4a6d-91f2-8939ce570b00" providerId="ADAL" clId="{A685EC90-339E-4916-8EDE-BB3306CDAEC3}" dt="2023-02-16T20:15:50.524" v="1941" actId="47"/>
          <pc:sldLayoutMkLst>
            <pc:docMk/>
            <pc:sldMasterMk cId="811096221" sldId="2147483672"/>
            <pc:sldLayoutMk cId="3959548751" sldId="214748368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7846BD-28D5-4B84-9964-6E941DA9C26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87949B-945C-49A5-9C96-C8304C29A56E}">
      <dgm:prSet/>
      <dgm:spPr/>
      <dgm:t>
        <a:bodyPr/>
        <a:lstStyle/>
        <a:p>
          <a:r>
            <a:rPr lang="es-CO" b="0" i="0" u="none" strike="noStrike" cap="none" dirty="0">
              <a:latin typeface="+mn-lt"/>
              <a:ea typeface="Montserrat"/>
              <a:cs typeface="Montserrat"/>
              <a:sym typeface="Montserrat"/>
            </a:rPr>
            <a:t>Planteamiento del problema</a:t>
          </a:r>
          <a:endParaRPr lang="en-US" b="0" dirty="0">
            <a:latin typeface="+mn-lt"/>
          </a:endParaRPr>
        </a:p>
      </dgm:t>
    </dgm:pt>
    <dgm:pt modelId="{AD626858-39E4-4A60-85DD-14370DBB9E8A}" type="parTrans" cxnId="{8FCC6994-89CC-4CA2-A347-C6AC7D4F8BFF}">
      <dgm:prSet/>
      <dgm:spPr/>
      <dgm:t>
        <a:bodyPr/>
        <a:lstStyle/>
        <a:p>
          <a:endParaRPr lang="en-US"/>
        </a:p>
      </dgm:t>
    </dgm:pt>
    <dgm:pt modelId="{C6855859-A11E-4308-B1A4-E370C5FB7536}" type="sibTrans" cxnId="{8FCC6994-89CC-4CA2-A347-C6AC7D4F8BFF}">
      <dgm:prSet/>
      <dgm:spPr/>
      <dgm:t>
        <a:bodyPr/>
        <a:lstStyle/>
        <a:p>
          <a:endParaRPr lang="en-US"/>
        </a:p>
      </dgm:t>
    </dgm:pt>
    <dgm:pt modelId="{AC7A70A6-59F9-4087-AC71-48FB87A66256}">
      <dgm:prSet/>
      <dgm:spPr/>
      <dgm:t>
        <a:bodyPr/>
        <a:lstStyle/>
        <a:p>
          <a:r>
            <a:rPr lang="es-CO" dirty="0"/>
            <a:t>Solución al problema</a:t>
          </a:r>
          <a:endParaRPr lang="en-US" dirty="0"/>
        </a:p>
      </dgm:t>
    </dgm:pt>
    <dgm:pt modelId="{9CD17629-ABB1-47DB-9E68-7958B057EF0E}" type="parTrans" cxnId="{E302E985-523F-48A1-9087-A9B6F13EF3BF}">
      <dgm:prSet/>
      <dgm:spPr/>
      <dgm:t>
        <a:bodyPr/>
        <a:lstStyle/>
        <a:p>
          <a:endParaRPr lang="en-US"/>
        </a:p>
      </dgm:t>
    </dgm:pt>
    <dgm:pt modelId="{6B568D23-1A84-47E4-AF30-884C5714B24A}" type="sibTrans" cxnId="{E302E985-523F-48A1-9087-A9B6F13EF3BF}">
      <dgm:prSet/>
      <dgm:spPr/>
      <dgm:t>
        <a:bodyPr/>
        <a:lstStyle/>
        <a:p>
          <a:endParaRPr lang="en-US"/>
        </a:p>
      </dgm:t>
    </dgm:pt>
    <dgm:pt modelId="{3DAF1ADD-5772-487C-A4C3-84F5F9739DEC}">
      <dgm:prSet/>
      <dgm:spPr/>
      <dgm:t>
        <a:bodyPr/>
        <a:lstStyle/>
        <a:p>
          <a:r>
            <a:rPr lang="es-CO" dirty="0"/>
            <a:t>Próximos pasos</a:t>
          </a:r>
          <a:endParaRPr lang="en-US" dirty="0"/>
        </a:p>
      </dgm:t>
    </dgm:pt>
    <dgm:pt modelId="{30F10442-57CF-4179-AF03-6C7914F4F0EE}" type="parTrans" cxnId="{BBC113F6-D209-4667-81E3-5477CB97F336}">
      <dgm:prSet/>
      <dgm:spPr/>
      <dgm:t>
        <a:bodyPr/>
        <a:lstStyle/>
        <a:p>
          <a:endParaRPr lang="en-US"/>
        </a:p>
      </dgm:t>
    </dgm:pt>
    <dgm:pt modelId="{6CB5247E-192F-4415-A8E8-F2736B6419CA}" type="sibTrans" cxnId="{BBC113F6-D209-4667-81E3-5477CB97F336}">
      <dgm:prSet/>
      <dgm:spPr/>
      <dgm:t>
        <a:bodyPr/>
        <a:lstStyle/>
        <a:p>
          <a:endParaRPr lang="en-US"/>
        </a:p>
      </dgm:t>
    </dgm:pt>
    <dgm:pt modelId="{F802C194-8019-47D2-A582-5B70FC7834FA}" type="pres">
      <dgm:prSet presAssocID="{967846BD-28D5-4B84-9964-6E941DA9C267}" presName="vert0" presStyleCnt="0">
        <dgm:presLayoutVars>
          <dgm:dir/>
          <dgm:animOne val="branch"/>
          <dgm:animLvl val="lvl"/>
        </dgm:presLayoutVars>
      </dgm:prSet>
      <dgm:spPr/>
    </dgm:pt>
    <dgm:pt modelId="{D9B06A1C-F2ED-4E10-A997-ABA9E28BB51B}" type="pres">
      <dgm:prSet presAssocID="{AA87949B-945C-49A5-9C96-C8304C29A56E}" presName="thickLine" presStyleLbl="alignNode1" presStyleIdx="0" presStyleCnt="3"/>
      <dgm:spPr/>
    </dgm:pt>
    <dgm:pt modelId="{8D85613B-27DD-4BE6-8119-3675DF55F792}" type="pres">
      <dgm:prSet presAssocID="{AA87949B-945C-49A5-9C96-C8304C29A56E}" presName="horz1" presStyleCnt="0"/>
      <dgm:spPr/>
    </dgm:pt>
    <dgm:pt modelId="{9E6BA85F-AD7D-415A-82D0-8F17FAD434B9}" type="pres">
      <dgm:prSet presAssocID="{AA87949B-945C-49A5-9C96-C8304C29A56E}" presName="tx1" presStyleLbl="revTx" presStyleIdx="0" presStyleCnt="3"/>
      <dgm:spPr/>
    </dgm:pt>
    <dgm:pt modelId="{64D4B9AE-789E-40DC-B8C0-B4A643AFE227}" type="pres">
      <dgm:prSet presAssocID="{AA87949B-945C-49A5-9C96-C8304C29A56E}" presName="vert1" presStyleCnt="0"/>
      <dgm:spPr/>
    </dgm:pt>
    <dgm:pt modelId="{7A80B1E5-7B69-4625-9792-D8EF27E5402D}" type="pres">
      <dgm:prSet presAssocID="{AC7A70A6-59F9-4087-AC71-48FB87A66256}" presName="thickLine" presStyleLbl="alignNode1" presStyleIdx="1" presStyleCnt="3"/>
      <dgm:spPr/>
    </dgm:pt>
    <dgm:pt modelId="{D91AC0F1-4F4F-42E1-8F97-677009FA47E6}" type="pres">
      <dgm:prSet presAssocID="{AC7A70A6-59F9-4087-AC71-48FB87A66256}" presName="horz1" presStyleCnt="0"/>
      <dgm:spPr/>
    </dgm:pt>
    <dgm:pt modelId="{7632A19B-5BA3-4F1A-BB7F-2B369C6E451E}" type="pres">
      <dgm:prSet presAssocID="{AC7A70A6-59F9-4087-AC71-48FB87A66256}" presName="tx1" presStyleLbl="revTx" presStyleIdx="1" presStyleCnt="3"/>
      <dgm:spPr/>
    </dgm:pt>
    <dgm:pt modelId="{E16618D3-F2C1-4212-8682-AD0CB973BBAE}" type="pres">
      <dgm:prSet presAssocID="{AC7A70A6-59F9-4087-AC71-48FB87A66256}" presName="vert1" presStyleCnt="0"/>
      <dgm:spPr/>
    </dgm:pt>
    <dgm:pt modelId="{47BF5779-CBFE-4ECF-A785-D3060B34FC1D}" type="pres">
      <dgm:prSet presAssocID="{3DAF1ADD-5772-487C-A4C3-84F5F9739DEC}" presName="thickLine" presStyleLbl="alignNode1" presStyleIdx="2" presStyleCnt="3"/>
      <dgm:spPr/>
    </dgm:pt>
    <dgm:pt modelId="{DD2A61FD-393C-4B4F-9C42-A743EE49C81B}" type="pres">
      <dgm:prSet presAssocID="{3DAF1ADD-5772-487C-A4C3-84F5F9739DEC}" presName="horz1" presStyleCnt="0"/>
      <dgm:spPr/>
    </dgm:pt>
    <dgm:pt modelId="{0BC085B7-F587-4136-AF31-9AD941B908E2}" type="pres">
      <dgm:prSet presAssocID="{3DAF1ADD-5772-487C-A4C3-84F5F9739DEC}" presName="tx1" presStyleLbl="revTx" presStyleIdx="2" presStyleCnt="3"/>
      <dgm:spPr/>
    </dgm:pt>
    <dgm:pt modelId="{574C848C-5849-4B80-868C-E8FDAF215E5D}" type="pres">
      <dgm:prSet presAssocID="{3DAF1ADD-5772-487C-A4C3-84F5F9739DEC}" presName="vert1" presStyleCnt="0"/>
      <dgm:spPr/>
    </dgm:pt>
  </dgm:ptLst>
  <dgm:cxnLst>
    <dgm:cxn modelId="{6A48330D-FD99-4053-9F3C-3210BB929AB9}" type="presOf" srcId="{3DAF1ADD-5772-487C-A4C3-84F5F9739DEC}" destId="{0BC085B7-F587-4136-AF31-9AD941B908E2}" srcOrd="0" destOrd="0" presId="urn:microsoft.com/office/officeart/2008/layout/LinedList"/>
    <dgm:cxn modelId="{6497CB75-6EB5-400E-A0D7-3BDB42842083}" type="presOf" srcId="{967846BD-28D5-4B84-9964-6E941DA9C267}" destId="{F802C194-8019-47D2-A582-5B70FC7834FA}" srcOrd="0" destOrd="0" presId="urn:microsoft.com/office/officeart/2008/layout/LinedList"/>
    <dgm:cxn modelId="{D982FE56-ADF5-4D28-B2CA-F305B2087949}" type="presOf" srcId="{AA87949B-945C-49A5-9C96-C8304C29A56E}" destId="{9E6BA85F-AD7D-415A-82D0-8F17FAD434B9}" srcOrd="0" destOrd="0" presId="urn:microsoft.com/office/officeart/2008/layout/LinedList"/>
    <dgm:cxn modelId="{E302E985-523F-48A1-9087-A9B6F13EF3BF}" srcId="{967846BD-28D5-4B84-9964-6E941DA9C267}" destId="{AC7A70A6-59F9-4087-AC71-48FB87A66256}" srcOrd="1" destOrd="0" parTransId="{9CD17629-ABB1-47DB-9E68-7958B057EF0E}" sibTransId="{6B568D23-1A84-47E4-AF30-884C5714B24A}"/>
    <dgm:cxn modelId="{8FCC6994-89CC-4CA2-A347-C6AC7D4F8BFF}" srcId="{967846BD-28D5-4B84-9964-6E941DA9C267}" destId="{AA87949B-945C-49A5-9C96-C8304C29A56E}" srcOrd="0" destOrd="0" parTransId="{AD626858-39E4-4A60-85DD-14370DBB9E8A}" sibTransId="{C6855859-A11E-4308-B1A4-E370C5FB7536}"/>
    <dgm:cxn modelId="{D7BA79B4-DFAF-4695-89F0-C082E571F0AB}" type="presOf" srcId="{AC7A70A6-59F9-4087-AC71-48FB87A66256}" destId="{7632A19B-5BA3-4F1A-BB7F-2B369C6E451E}" srcOrd="0" destOrd="0" presId="urn:microsoft.com/office/officeart/2008/layout/LinedList"/>
    <dgm:cxn modelId="{BBC113F6-D209-4667-81E3-5477CB97F336}" srcId="{967846BD-28D5-4B84-9964-6E941DA9C267}" destId="{3DAF1ADD-5772-487C-A4C3-84F5F9739DEC}" srcOrd="2" destOrd="0" parTransId="{30F10442-57CF-4179-AF03-6C7914F4F0EE}" sibTransId="{6CB5247E-192F-4415-A8E8-F2736B6419CA}"/>
    <dgm:cxn modelId="{8FB53C9C-F9E8-41F2-B220-0DCED9071791}" type="presParOf" srcId="{F802C194-8019-47D2-A582-5B70FC7834FA}" destId="{D9B06A1C-F2ED-4E10-A997-ABA9E28BB51B}" srcOrd="0" destOrd="0" presId="urn:microsoft.com/office/officeart/2008/layout/LinedList"/>
    <dgm:cxn modelId="{AF5E882E-3952-4C3A-AD47-EE20F8383C26}" type="presParOf" srcId="{F802C194-8019-47D2-A582-5B70FC7834FA}" destId="{8D85613B-27DD-4BE6-8119-3675DF55F792}" srcOrd="1" destOrd="0" presId="urn:microsoft.com/office/officeart/2008/layout/LinedList"/>
    <dgm:cxn modelId="{DDA84473-9379-43B9-BE87-EB1AB9A52392}" type="presParOf" srcId="{8D85613B-27DD-4BE6-8119-3675DF55F792}" destId="{9E6BA85F-AD7D-415A-82D0-8F17FAD434B9}" srcOrd="0" destOrd="0" presId="urn:microsoft.com/office/officeart/2008/layout/LinedList"/>
    <dgm:cxn modelId="{B53C0806-B394-4D43-8494-D82D55A5314C}" type="presParOf" srcId="{8D85613B-27DD-4BE6-8119-3675DF55F792}" destId="{64D4B9AE-789E-40DC-B8C0-B4A643AFE227}" srcOrd="1" destOrd="0" presId="urn:microsoft.com/office/officeart/2008/layout/LinedList"/>
    <dgm:cxn modelId="{11505AA3-45A0-4A81-A842-5BE2CA28FEE1}" type="presParOf" srcId="{F802C194-8019-47D2-A582-5B70FC7834FA}" destId="{7A80B1E5-7B69-4625-9792-D8EF27E5402D}" srcOrd="2" destOrd="0" presId="urn:microsoft.com/office/officeart/2008/layout/LinedList"/>
    <dgm:cxn modelId="{9BE5010B-BBF7-49EF-8078-18CA29F232D7}" type="presParOf" srcId="{F802C194-8019-47D2-A582-5B70FC7834FA}" destId="{D91AC0F1-4F4F-42E1-8F97-677009FA47E6}" srcOrd="3" destOrd="0" presId="urn:microsoft.com/office/officeart/2008/layout/LinedList"/>
    <dgm:cxn modelId="{BC57A0F9-59EA-4838-81D9-DA800DD78E05}" type="presParOf" srcId="{D91AC0F1-4F4F-42E1-8F97-677009FA47E6}" destId="{7632A19B-5BA3-4F1A-BB7F-2B369C6E451E}" srcOrd="0" destOrd="0" presId="urn:microsoft.com/office/officeart/2008/layout/LinedList"/>
    <dgm:cxn modelId="{2E02C974-FAB9-4047-96A9-DADCDC087C01}" type="presParOf" srcId="{D91AC0F1-4F4F-42E1-8F97-677009FA47E6}" destId="{E16618D3-F2C1-4212-8682-AD0CB973BBAE}" srcOrd="1" destOrd="0" presId="urn:microsoft.com/office/officeart/2008/layout/LinedList"/>
    <dgm:cxn modelId="{FEA47355-2685-42E1-A3D9-83B6116495E9}" type="presParOf" srcId="{F802C194-8019-47D2-A582-5B70FC7834FA}" destId="{47BF5779-CBFE-4ECF-A785-D3060B34FC1D}" srcOrd="4" destOrd="0" presId="urn:microsoft.com/office/officeart/2008/layout/LinedList"/>
    <dgm:cxn modelId="{56EF9256-B76E-4BEA-BE8A-2733675ACB50}" type="presParOf" srcId="{F802C194-8019-47D2-A582-5B70FC7834FA}" destId="{DD2A61FD-393C-4B4F-9C42-A743EE49C81B}" srcOrd="5" destOrd="0" presId="urn:microsoft.com/office/officeart/2008/layout/LinedList"/>
    <dgm:cxn modelId="{0296107D-2958-467F-95D1-6AC9FA36FBC2}" type="presParOf" srcId="{DD2A61FD-393C-4B4F-9C42-A743EE49C81B}" destId="{0BC085B7-F587-4136-AF31-9AD941B908E2}" srcOrd="0" destOrd="0" presId="urn:microsoft.com/office/officeart/2008/layout/LinedList"/>
    <dgm:cxn modelId="{FBE3A09B-8ED1-45B0-85EA-24ADBB436E95}" type="presParOf" srcId="{DD2A61FD-393C-4B4F-9C42-A743EE49C81B}" destId="{574C848C-5849-4B80-868C-E8FDAF215E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EAFB39-C4A2-4225-A839-C7173816D6B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7C47BF-6C05-4CCC-A141-96735991D606}">
      <dgm:prSet/>
      <dgm:spPr/>
      <dgm:t>
        <a:bodyPr/>
        <a:lstStyle/>
        <a:p>
          <a:pPr algn="just"/>
          <a:r>
            <a:rPr lang="es-MX" i="0" dirty="0"/>
            <a:t>En el área surgieron cambios a nivel de plataforma de bases de datos, haciendo necesario el aprendizaje de un nuevo lenguaje Python, para poder realizar el proceso de QA en la nueva plataforma.</a:t>
          </a:r>
        </a:p>
        <a:p>
          <a:pPr algn="l"/>
          <a:endParaRPr lang="en-US" dirty="0"/>
        </a:p>
      </dgm:t>
    </dgm:pt>
    <dgm:pt modelId="{B1F6DFC9-AA08-467A-95F6-9682A71106E4}" type="parTrans" cxnId="{C9C5C5F9-3D82-4B55-9B2B-A84FB78D0598}">
      <dgm:prSet/>
      <dgm:spPr/>
      <dgm:t>
        <a:bodyPr/>
        <a:lstStyle/>
        <a:p>
          <a:endParaRPr lang="en-US"/>
        </a:p>
      </dgm:t>
    </dgm:pt>
    <dgm:pt modelId="{C5C7B703-E0DD-44D8-A218-EE95D93A57D0}" type="sibTrans" cxnId="{C9C5C5F9-3D82-4B55-9B2B-A84FB78D0598}">
      <dgm:prSet/>
      <dgm:spPr/>
      <dgm:t>
        <a:bodyPr/>
        <a:lstStyle/>
        <a:p>
          <a:endParaRPr lang="en-US"/>
        </a:p>
      </dgm:t>
    </dgm:pt>
    <dgm:pt modelId="{C6059287-451B-4C73-BCDE-DF84F4E1DE90}" type="pres">
      <dgm:prSet presAssocID="{3EEAFB39-C4A2-4225-A839-C7173816D6B1}" presName="vert0" presStyleCnt="0">
        <dgm:presLayoutVars>
          <dgm:dir/>
          <dgm:animOne val="branch"/>
          <dgm:animLvl val="lvl"/>
        </dgm:presLayoutVars>
      </dgm:prSet>
      <dgm:spPr/>
    </dgm:pt>
    <dgm:pt modelId="{66456D59-E24E-41FA-B85C-EFE735E913A2}" type="pres">
      <dgm:prSet presAssocID="{CB7C47BF-6C05-4CCC-A141-96735991D606}" presName="thickLine" presStyleLbl="alignNode1" presStyleIdx="0" presStyleCnt="1"/>
      <dgm:spPr/>
    </dgm:pt>
    <dgm:pt modelId="{9BBFA371-ADF6-4B35-A940-D8CB2E068C88}" type="pres">
      <dgm:prSet presAssocID="{CB7C47BF-6C05-4CCC-A141-96735991D606}" presName="horz1" presStyleCnt="0"/>
      <dgm:spPr/>
    </dgm:pt>
    <dgm:pt modelId="{AF03488A-F4BD-4541-AF20-35D6B59CEDD9}" type="pres">
      <dgm:prSet presAssocID="{CB7C47BF-6C05-4CCC-A141-96735991D606}" presName="tx1" presStyleLbl="revTx" presStyleIdx="0" presStyleCnt="1"/>
      <dgm:spPr/>
    </dgm:pt>
    <dgm:pt modelId="{02FC38D3-01A4-4DA6-BAFE-1333976CE164}" type="pres">
      <dgm:prSet presAssocID="{CB7C47BF-6C05-4CCC-A141-96735991D606}" presName="vert1" presStyleCnt="0"/>
      <dgm:spPr/>
    </dgm:pt>
  </dgm:ptLst>
  <dgm:cxnLst>
    <dgm:cxn modelId="{45B1F2BC-2F00-45E3-9F7D-5B4876C50494}" type="presOf" srcId="{3EEAFB39-C4A2-4225-A839-C7173816D6B1}" destId="{C6059287-451B-4C73-BCDE-DF84F4E1DE90}" srcOrd="0" destOrd="0" presId="urn:microsoft.com/office/officeart/2008/layout/LinedList"/>
    <dgm:cxn modelId="{5A26CDEB-0D19-461E-B223-6B0C114D0E1E}" type="presOf" srcId="{CB7C47BF-6C05-4CCC-A141-96735991D606}" destId="{AF03488A-F4BD-4541-AF20-35D6B59CEDD9}" srcOrd="0" destOrd="0" presId="urn:microsoft.com/office/officeart/2008/layout/LinedList"/>
    <dgm:cxn modelId="{C9C5C5F9-3D82-4B55-9B2B-A84FB78D0598}" srcId="{3EEAFB39-C4A2-4225-A839-C7173816D6B1}" destId="{CB7C47BF-6C05-4CCC-A141-96735991D606}" srcOrd="0" destOrd="0" parTransId="{B1F6DFC9-AA08-467A-95F6-9682A71106E4}" sibTransId="{C5C7B703-E0DD-44D8-A218-EE95D93A57D0}"/>
    <dgm:cxn modelId="{224E9AA6-A9E4-4E84-83C2-A45B1AA9AC1A}" type="presParOf" srcId="{C6059287-451B-4C73-BCDE-DF84F4E1DE90}" destId="{66456D59-E24E-41FA-B85C-EFE735E913A2}" srcOrd="0" destOrd="0" presId="urn:microsoft.com/office/officeart/2008/layout/LinedList"/>
    <dgm:cxn modelId="{7217E07C-533B-4E79-9D10-2F739F628417}" type="presParOf" srcId="{C6059287-451B-4C73-BCDE-DF84F4E1DE90}" destId="{9BBFA371-ADF6-4B35-A940-D8CB2E068C88}" srcOrd="1" destOrd="0" presId="urn:microsoft.com/office/officeart/2008/layout/LinedList"/>
    <dgm:cxn modelId="{42442164-51DA-4EB8-980C-23D9BC039EF2}" type="presParOf" srcId="{9BBFA371-ADF6-4B35-A940-D8CB2E068C88}" destId="{AF03488A-F4BD-4541-AF20-35D6B59CEDD9}" srcOrd="0" destOrd="0" presId="urn:microsoft.com/office/officeart/2008/layout/LinedList"/>
    <dgm:cxn modelId="{7F9CC321-1D5E-42A1-A5EC-B6CDFC1BA0EA}" type="presParOf" srcId="{9BBFA371-ADF6-4B35-A940-D8CB2E068C88}" destId="{02FC38D3-01A4-4DA6-BAFE-1333976CE1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EAFB39-C4A2-4225-A839-C7173816D6B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7C47BF-6C05-4CCC-A141-96735991D606}">
      <dgm:prSet/>
      <dgm:spPr/>
      <dgm:t>
        <a:bodyPr/>
        <a:lstStyle/>
        <a:p>
          <a:pPr algn="just"/>
          <a:r>
            <a:rPr lang="es-MX" b="0" i="0" dirty="0"/>
            <a:t>Con los conocimientos adquiridos se plantea adaptar las consultas y los scripts existentes de QA a la nueva plataforma y así mismo se vaya necesitando crearlos, en tiempos cada vez mas óptimos.</a:t>
          </a:r>
          <a:endParaRPr lang="en-US" dirty="0"/>
        </a:p>
      </dgm:t>
    </dgm:pt>
    <dgm:pt modelId="{B1F6DFC9-AA08-467A-95F6-9682A71106E4}" type="parTrans" cxnId="{C9C5C5F9-3D82-4B55-9B2B-A84FB78D0598}">
      <dgm:prSet/>
      <dgm:spPr/>
      <dgm:t>
        <a:bodyPr/>
        <a:lstStyle/>
        <a:p>
          <a:endParaRPr lang="en-US"/>
        </a:p>
      </dgm:t>
    </dgm:pt>
    <dgm:pt modelId="{C5C7B703-E0DD-44D8-A218-EE95D93A57D0}" type="sibTrans" cxnId="{C9C5C5F9-3D82-4B55-9B2B-A84FB78D0598}">
      <dgm:prSet/>
      <dgm:spPr/>
      <dgm:t>
        <a:bodyPr/>
        <a:lstStyle/>
        <a:p>
          <a:endParaRPr lang="en-US"/>
        </a:p>
      </dgm:t>
    </dgm:pt>
    <dgm:pt modelId="{C6059287-451B-4C73-BCDE-DF84F4E1DE90}" type="pres">
      <dgm:prSet presAssocID="{3EEAFB39-C4A2-4225-A839-C7173816D6B1}" presName="vert0" presStyleCnt="0">
        <dgm:presLayoutVars>
          <dgm:dir/>
          <dgm:animOne val="branch"/>
          <dgm:animLvl val="lvl"/>
        </dgm:presLayoutVars>
      </dgm:prSet>
      <dgm:spPr/>
    </dgm:pt>
    <dgm:pt modelId="{66456D59-E24E-41FA-B85C-EFE735E913A2}" type="pres">
      <dgm:prSet presAssocID="{CB7C47BF-6C05-4CCC-A141-96735991D606}" presName="thickLine" presStyleLbl="alignNode1" presStyleIdx="0" presStyleCnt="1"/>
      <dgm:spPr/>
    </dgm:pt>
    <dgm:pt modelId="{9BBFA371-ADF6-4B35-A940-D8CB2E068C88}" type="pres">
      <dgm:prSet presAssocID="{CB7C47BF-6C05-4CCC-A141-96735991D606}" presName="horz1" presStyleCnt="0"/>
      <dgm:spPr/>
    </dgm:pt>
    <dgm:pt modelId="{AF03488A-F4BD-4541-AF20-35D6B59CEDD9}" type="pres">
      <dgm:prSet presAssocID="{CB7C47BF-6C05-4CCC-A141-96735991D606}" presName="tx1" presStyleLbl="revTx" presStyleIdx="0" presStyleCnt="1"/>
      <dgm:spPr/>
    </dgm:pt>
    <dgm:pt modelId="{02FC38D3-01A4-4DA6-BAFE-1333976CE164}" type="pres">
      <dgm:prSet presAssocID="{CB7C47BF-6C05-4CCC-A141-96735991D606}" presName="vert1" presStyleCnt="0"/>
      <dgm:spPr/>
    </dgm:pt>
  </dgm:ptLst>
  <dgm:cxnLst>
    <dgm:cxn modelId="{45B1F2BC-2F00-45E3-9F7D-5B4876C50494}" type="presOf" srcId="{3EEAFB39-C4A2-4225-A839-C7173816D6B1}" destId="{C6059287-451B-4C73-BCDE-DF84F4E1DE90}" srcOrd="0" destOrd="0" presId="urn:microsoft.com/office/officeart/2008/layout/LinedList"/>
    <dgm:cxn modelId="{5A26CDEB-0D19-461E-B223-6B0C114D0E1E}" type="presOf" srcId="{CB7C47BF-6C05-4CCC-A141-96735991D606}" destId="{AF03488A-F4BD-4541-AF20-35D6B59CEDD9}" srcOrd="0" destOrd="0" presId="urn:microsoft.com/office/officeart/2008/layout/LinedList"/>
    <dgm:cxn modelId="{C9C5C5F9-3D82-4B55-9B2B-A84FB78D0598}" srcId="{3EEAFB39-C4A2-4225-A839-C7173816D6B1}" destId="{CB7C47BF-6C05-4CCC-A141-96735991D606}" srcOrd="0" destOrd="0" parTransId="{B1F6DFC9-AA08-467A-95F6-9682A71106E4}" sibTransId="{C5C7B703-E0DD-44D8-A218-EE95D93A57D0}"/>
    <dgm:cxn modelId="{224E9AA6-A9E4-4E84-83C2-A45B1AA9AC1A}" type="presParOf" srcId="{C6059287-451B-4C73-BCDE-DF84F4E1DE90}" destId="{66456D59-E24E-41FA-B85C-EFE735E913A2}" srcOrd="0" destOrd="0" presId="urn:microsoft.com/office/officeart/2008/layout/LinedList"/>
    <dgm:cxn modelId="{7217E07C-533B-4E79-9D10-2F739F628417}" type="presParOf" srcId="{C6059287-451B-4C73-BCDE-DF84F4E1DE90}" destId="{9BBFA371-ADF6-4B35-A940-D8CB2E068C88}" srcOrd="1" destOrd="0" presId="urn:microsoft.com/office/officeart/2008/layout/LinedList"/>
    <dgm:cxn modelId="{42442164-51DA-4EB8-980C-23D9BC039EF2}" type="presParOf" srcId="{9BBFA371-ADF6-4B35-A940-D8CB2E068C88}" destId="{AF03488A-F4BD-4541-AF20-35D6B59CEDD9}" srcOrd="0" destOrd="0" presId="urn:microsoft.com/office/officeart/2008/layout/LinedList"/>
    <dgm:cxn modelId="{7F9CC321-1D5E-42A1-A5EC-B6CDFC1BA0EA}" type="presParOf" srcId="{9BBFA371-ADF6-4B35-A940-D8CB2E068C88}" destId="{02FC38D3-01A4-4DA6-BAFE-1333976CE1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EAFB39-C4A2-4225-A839-C7173816D6B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7C47BF-6C05-4CCC-A141-96735991D606}">
      <dgm:prSet/>
      <dgm:spPr/>
      <dgm:t>
        <a:bodyPr/>
        <a:lstStyle/>
        <a:p>
          <a:pPr algn="just"/>
          <a:r>
            <a:rPr lang="es-MX" b="0" i="0" dirty="0"/>
            <a:t>Aplicar los conocimientos adquiridos según la dinámica del día a día.</a:t>
          </a:r>
          <a:endParaRPr lang="en-US" dirty="0"/>
        </a:p>
      </dgm:t>
    </dgm:pt>
    <dgm:pt modelId="{B1F6DFC9-AA08-467A-95F6-9682A71106E4}" type="parTrans" cxnId="{C9C5C5F9-3D82-4B55-9B2B-A84FB78D0598}">
      <dgm:prSet/>
      <dgm:spPr/>
      <dgm:t>
        <a:bodyPr/>
        <a:lstStyle/>
        <a:p>
          <a:endParaRPr lang="en-US"/>
        </a:p>
      </dgm:t>
    </dgm:pt>
    <dgm:pt modelId="{C5C7B703-E0DD-44D8-A218-EE95D93A57D0}" type="sibTrans" cxnId="{C9C5C5F9-3D82-4B55-9B2B-A84FB78D0598}">
      <dgm:prSet/>
      <dgm:spPr/>
      <dgm:t>
        <a:bodyPr/>
        <a:lstStyle/>
        <a:p>
          <a:endParaRPr lang="en-US"/>
        </a:p>
      </dgm:t>
    </dgm:pt>
    <dgm:pt modelId="{F6D4DCC5-34CA-4760-BEEB-9BD0939C8D37}">
      <dgm:prSet/>
      <dgm:spPr/>
      <dgm:t>
        <a:bodyPr/>
        <a:lstStyle/>
        <a:p>
          <a:endParaRPr lang="en-US" dirty="0"/>
        </a:p>
      </dgm:t>
    </dgm:pt>
    <dgm:pt modelId="{3B4E07D8-B0CD-4024-90AF-E32DF583C648}" type="parTrans" cxnId="{7162EB47-A4AD-4477-8F8B-3C0A678D9120}">
      <dgm:prSet/>
      <dgm:spPr/>
      <dgm:t>
        <a:bodyPr/>
        <a:lstStyle/>
        <a:p>
          <a:endParaRPr lang="es-CO"/>
        </a:p>
      </dgm:t>
    </dgm:pt>
    <dgm:pt modelId="{8A86C26B-E89E-4196-9CE9-5BC31BE6167B}" type="sibTrans" cxnId="{7162EB47-A4AD-4477-8F8B-3C0A678D9120}">
      <dgm:prSet/>
      <dgm:spPr/>
      <dgm:t>
        <a:bodyPr/>
        <a:lstStyle/>
        <a:p>
          <a:endParaRPr lang="es-CO"/>
        </a:p>
      </dgm:t>
    </dgm:pt>
    <dgm:pt modelId="{7D064860-8D2E-4656-A677-594768468167}">
      <dgm:prSet/>
      <dgm:spPr/>
      <dgm:t>
        <a:bodyPr/>
        <a:lstStyle/>
        <a:p>
          <a:pPr algn="just"/>
          <a:r>
            <a:rPr lang="es-MX" b="0" i="0" dirty="0"/>
            <a:t>Continuar con el autoaprendizaje, buscando complementar lo aprendido durante el curso, teniendo en cuenta que el manejo de librerías visto es diferente al usado.</a:t>
          </a:r>
          <a:endParaRPr lang="en-US" dirty="0"/>
        </a:p>
      </dgm:t>
    </dgm:pt>
    <dgm:pt modelId="{6F6ADE6F-5A18-456C-80D4-3EF9F8690B10}" type="parTrans" cxnId="{DADAB02E-F7BB-45D6-8F49-8266F2FD8677}">
      <dgm:prSet/>
      <dgm:spPr/>
      <dgm:t>
        <a:bodyPr/>
        <a:lstStyle/>
        <a:p>
          <a:endParaRPr lang="es-CO"/>
        </a:p>
      </dgm:t>
    </dgm:pt>
    <dgm:pt modelId="{6A21AF28-59E9-44EA-BEC5-560DB5E34CCB}" type="sibTrans" cxnId="{DADAB02E-F7BB-45D6-8F49-8266F2FD8677}">
      <dgm:prSet/>
      <dgm:spPr/>
      <dgm:t>
        <a:bodyPr/>
        <a:lstStyle/>
        <a:p>
          <a:endParaRPr lang="es-CO"/>
        </a:p>
      </dgm:t>
    </dgm:pt>
    <dgm:pt modelId="{C6059287-451B-4C73-BCDE-DF84F4E1DE90}" type="pres">
      <dgm:prSet presAssocID="{3EEAFB39-C4A2-4225-A839-C7173816D6B1}" presName="vert0" presStyleCnt="0">
        <dgm:presLayoutVars>
          <dgm:dir/>
          <dgm:animOne val="branch"/>
          <dgm:animLvl val="lvl"/>
        </dgm:presLayoutVars>
      </dgm:prSet>
      <dgm:spPr/>
    </dgm:pt>
    <dgm:pt modelId="{66456D59-E24E-41FA-B85C-EFE735E913A2}" type="pres">
      <dgm:prSet presAssocID="{CB7C47BF-6C05-4CCC-A141-96735991D606}" presName="thickLine" presStyleLbl="alignNode1" presStyleIdx="0" presStyleCnt="3"/>
      <dgm:spPr/>
    </dgm:pt>
    <dgm:pt modelId="{9BBFA371-ADF6-4B35-A940-D8CB2E068C88}" type="pres">
      <dgm:prSet presAssocID="{CB7C47BF-6C05-4CCC-A141-96735991D606}" presName="horz1" presStyleCnt="0"/>
      <dgm:spPr/>
    </dgm:pt>
    <dgm:pt modelId="{AF03488A-F4BD-4541-AF20-35D6B59CEDD9}" type="pres">
      <dgm:prSet presAssocID="{CB7C47BF-6C05-4CCC-A141-96735991D606}" presName="tx1" presStyleLbl="revTx" presStyleIdx="0" presStyleCnt="3"/>
      <dgm:spPr/>
    </dgm:pt>
    <dgm:pt modelId="{02FC38D3-01A4-4DA6-BAFE-1333976CE164}" type="pres">
      <dgm:prSet presAssocID="{CB7C47BF-6C05-4CCC-A141-96735991D606}" presName="vert1" presStyleCnt="0"/>
      <dgm:spPr/>
    </dgm:pt>
    <dgm:pt modelId="{3276D085-1688-4D7E-8381-88ECBFA19ED1}" type="pres">
      <dgm:prSet presAssocID="{7D064860-8D2E-4656-A677-594768468167}" presName="thickLine" presStyleLbl="alignNode1" presStyleIdx="1" presStyleCnt="3"/>
      <dgm:spPr/>
    </dgm:pt>
    <dgm:pt modelId="{3A2FB8B7-0D82-46BE-9E40-50D43590217C}" type="pres">
      <dgm:prSet presAssocID="{7D064860-8D2E-4656-A677-594768468167}" presName="horz1" presStyleCnt="0"/>
      <dgm:spPr/>
    </dgm:pt>
    <dgm:pt modelId="{C57B9864-193C-45C1-B2D0-07A4C506C60B}" type="pres">
      <dgm:prSet presAssocID="{7D064860-8D2E-4656-A677-594768468167}" presName="tx1" presStyleLbl="revTx" presStyleIdx="1" presStyleCnt="3"/>
      <dgm:spPr/>
    </dgm:pt>
    <dgm:pt modelId="{7733A911-B263-4DD5-BEE5-271D164AAE6B}" type="pres">
      <dgm:prSet presAssocID="{7D064860-8D2E-4656-A677-594768468167}" presName="vert1" presStyleCnt="0"/>
      <dgm:spPr/>
    </dgm:pt>
    <dgm:pt modelId="{C16CBDC7-97CF-43C5-BDFD-5C75068B566E}" type="pres">
      <dgm:prSet presAssocID="{F6D4DCC5-34CA-4760-BEEB-9BD0939C8D37}" presName="thickLine" presStyleLbl="alignNode1" presStyleIdx="2" presStyleCnt="3"/>
      <dgm:spPr/>
    </dgm:pt>
    <dgm:pt modelId="{5DA0C562-5E55-48EB-B241-491A4499B13A}" type="pres">
      <dgm:prSet presAssocID="{F6D4DCC5-34CA-4760-BEEB-9BD0939C8D37}" presName="horz1" presStyleCnt="0"/>
      <dgm:spPr/>
    </dgm:pt>
    <dgm:pt modelId="{44C665EC-7EA0-46E0-AE29-6AF4731B629E}" type="pres">
      <dgm:prSet presAssocID="{F6D4DCC5-34CA-4760-BEEB-9BD0939C8D37}" presName="tx1" presStyleLbl="revTx" presStyleIdx="2" presStyleCnt="3"/>
      <dgm:spPr/>
    </dgm:pt>
    <dgm:pt modelId="{ACE8441D-0E20-4349-B6B5-4277946E1000}" type="pres">
      <dgm:prSet presAssocID="{F6D4DCC5-34CA-4760-BEEB-9BD0939C8D37}" presName="vert1" presStyleCnt="0"/>
      <dgm:spPr/>
    </dgm:pt>
  </dgm:ptLst>
  <dgm:cxnLst>
    <dgm:cxn modelId="{DADAB02E-F7BB-45D6-8F49-8266F2FD8677}" srcId="{3EEAFB39-C4A2-4225-A839-C7173816D6B1}" destId="{7D064860-8D2E-4656-A677-594768468167}" srcOrd="1" destOrd="0" parTransId="{6F6ADE6F-5A18-456C-80D4-3EF9F8690B10}" sibTransId="{6A21AF28-59E9-44EA-BEC5-560DB5E34CCB}"/>
    <dgm:cxn modelId="{98BF1935-690E-4C27-BDDB-DD6D9889BABE}" type="presOf" srcId="{7D064860-8D2E-4656-A677-594768468167}" destId="{C57B9864-193C-45C1-B2D0-07A4C506C60B}" srcOrd="0" destOrd="0" presId="urn:microsoft.com/office/officeart/2008/layout/LinedList"/>
    <dgm:cxn modelId="{7162EB47-A4AD-4477-8F8B-3C0A678D9120}" srcId="{3EEAFB39-C4A2-4225-A839-C7173816D6B1}" destId="{F6D4DCC5-34CA-4760-BEEB-9BD0939C8D37}" srcOrd="2" destOrd="0" parTransId="{3B4E07D8-B0CD-4024-90AF-E32DF583C648}" sibTransId="{8A86C26B-E89E-4196-9CE9-5BC31BE6167B}"/>
    <dgm:cxn modelId="{9C49A794-1EF3-4586-A692-327D73A3F591}" type="presOf" srcId="{F6D4DCC5-34CA-4760-BEEB-9BD0939C8D37}" destId="{44C665EC-7EA0-46E0-AE29-6AF4731B629E}" srcOrd="0" destOrd="0" presId="urn:microsoft.com/office/officeart/2008/layout/LinedList"/>
    <dgm:cxn modelId="{45B1F2BC-2F00-45E3-9F7D-5B4876C50494}" type="presOf" srcId="{3EEAFB39-C4A2-4225-A839-C7173816D6B1}" destId="{C6059287-451B-4C73-BCDE-DF84F4E1DE90}" srcOrd="0" destOrd="0" presId="urn:microsoft.com/office/officeart/2008/layout/LinedList"/>
    <dgm:cxn modelId="{5A26CDEB-0D19-461E-B223-6B0C114D0E1E}" type="presOf" srcId="{CB7C47BF-6C05-4CCC-A141-96735991D606}" destId="{AF03488A-F4BD-4541-AF20-35D6B59CEDD9}" srcOrd="0" destOrd="0" presId="urn:microsoft.com/office/officeart/2008/layout/LinedList"/>
    <dgm:cxn modelId="{C9C5C5F9-3D82-4B55-9B2B-A84FB78D0598}" srcId="{3EEAFB39-C4A2-4225-A839-C7173816D6B1}" destId="{CB7C47BF-6C05-4CCC-A141-96735991D606}" srcOrd="0" destOrd="0" parTransId="{B1F6DFC9-AA08-467A-95F6-9682A71106E4}" sibTransId="{C5C7B703-E0DD-44D8-A218-EE95D93A57D0}"/>
    <dgm:cxn modelId="{224E9AA6-A9E4-4E84-83C2-A45B1AA9AC1A}" type="presParOf" srcId="{C6059287-451B-4C73-BCDE-DF84F4E1DE90}" destId="{66456D59-E24E-41FA-B85C-EFE735E913A2}" srcOrd="0" destOrd="0" presId="urn:microsoft.com/office/officeart/2008/layout/LinedList"/>
    <dgm:cxn modelId="{7217E07C-533B-4E79-9D10-2F739F628417}" type="presParOf" srcId="{C6059287-451B-4C73-BCDE-DF84F4E1DE90}" destId="{9BBFA371-ADF6-4B35-A940-D8CB2E068C88}" srcOrd="1" destOrd="0" presId="urn:microsoft.com/office/officeart/2008/layout/LinedList"/>
    <dgm:cxn modelId="{42442164-51DA-4EB8-980C-23D9BC039EF2}" type="presParOf" srcId="{9BBFA371-ADF6-4B35-A940-D8CB2E068C88}" destId="{AF03488A-F4BD-4541-AF20-35D6B59CEDD9}" srcOrd="0" destOrd="0" presId="urn:microsoft.com/office/officeart/2008/layout/LinedList"/>
    <dgm:cxn modelId="{7F9CC321-1D5E-42A1-A5EC-B6CDFC1BA0EA}" type="presParOf" srcId="{9BBFA371-ADF6-4B35-A940-D8CB2E068C88}" destId="{02FC38D3-01A4-4DA6-BAFE-1333976CE164}" srcOrd="1" destOrd="0" presId="urn:microsoft.com/office/officeart/2008/layout/LinedList"/>
    <dgm:cxn modelId="{4F144ED9-A10B-4D02-ADCB-67A5A67FE97D}" type="presParOf" srcId="{C6059287-451B-4C73-BCDE-DF84F4E1DE90}" destId="{3276D085-1688-4D7E-8381-88ECBFA19ED1}" srcOrd="2" destOrd="0" presId="urn:microsoft.com/office/officeart/2008/layout/LinedList"/>
    <dgm:cxn modelId="{7EECFD2E-68CA-438A-89A1-93E7F182B450}" type="presParOf" srcId="{C6059287-451B-4C73-BCDE-DF84F4E1DE90}" destId="{3A2FB8B7-0D82-46BE-9E40-50D43590217C}" srcOrd="3" destOrd="0" presId="urn:microsoft.com/office/officeart/2008/layout/LinedList"/>
    <dgm:cxn modelId="{9313300B-1018-4D7B-805F-4DCB704B584F}" type="presParOf" srcId="{3A2FB8B7-0D82-46BE-9E40-50D43590217C}" destId="{C57B9864-193C-45C1-B2D0-07A4C506C60B}" srcOrd="0" destOrd="0" presId="urn:microsoft.com/office/officeart/2008/layout/LinedList"/>
    <dgm:cxn modelId="{A7E4A588-11CC-4D2A-B80F-C70D2A5DC61A}" type="presParOf" srcId="{3A2FB8B7-0D82-46BE-9E40-50D43590217C}" destId="{7733A911-B263-4DD5-BEE5-271D164AAE6B}" srcOrd="1" destOrd="0" presId="urn:microsoft.com/office/officeart/2008/layout/LinedList"/>
    <dgm:cxn modelId="{56F7EA40-A4A3-4042-A8CD-8C0F860ECA9E}" type="presParOf" srcId="{C6059287-451B-4C73-BCDE-DF84F4E1DE90}" destId="{C16CBDC7-97CF-43C5-BDFD-5C75068B566E}" srcOrd="4" destOrd="0" presId="urn:microsoft.com/office/officeart/2008/layout/LinedList"/>
    <dgm:cxn modelId="{9BE7FC71-22B6-4330-89C0-BF3DEF2EBCDF}" type="presParOf" srcId="{C6059287-451B-4C73-BCDE-DF84F4E1DE90}" destId="{5DA0C562-5E55-48EB-B241-491A4499B13A}" srcOrd="5" destOrd="0" presId="urn:microsoft.com/office/officeart/2008/layout/LinedList"/>
    <dgm:cxn modelId="{EB951974-5959-4E97-BF73-6800A7D80E3F}" type="presParOf" srcId="{5DA0C562-5E55-48EB-B241-491A4499B13A}" destId="{44C665EC-7EA0-46E0-AE29-6AF4731B629E}" srcOrd="0" destOrd="0" presId="urn:microsoft.com/office/officeart/2008/layout/LinedList"/>
    <dgm:cxn modelId="{62E23C33-12E1-4AB5-B776-3B9A13318B33}" type="presParOf" srcId="{5DA0C562-5E55-48EB-B241-491A4499B13A}" destId="{ACE8441D-0E20-4349-B6B5-4277946E10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06A1C-F2ED-4E10-A997-ABA9E28BB51B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BA85F-AD7D-415A-82D0-8F17FAD434B9}">
      <dsp:nvSpPr>
        <dsp:cNvPr id="0" name=""/>
        <dsp:cNvSpPr/>
      </dsp:nvSpPr>
      <dsp:spPr>
        <a:xfrm>
          <a:off x="0" y="2687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100" b="0" i="0" u="none" strike="noStrike" kern="1200" cap="none" dirty="0">
              <a:latin typeface="+mn-lt"/>
              <a:ea typeface="Montserrat"/>
              <a:cs typeface="Montserrat"/>
              <a:sym typeface="Montserrat"/>
            </a:rPr>
            <a:t>Planteamiento del problema</a:t>
          </a:r>
          <a:endParaRPr lang="en-US" sz="5100" b="0" kern="1200" dirty="0">
            <a:latin typeface="+mn-lt"/>
          </a:endParaRPr>
        </a:p>
      </dsp:txBody>
      <dsp:txXfrm>
        <a:off x="0" y="2687"/>
        <a:ext cx="6263640" cy="1833104"/>
      </dsp:txXfrm>
    </dsp:sp>
    <dsp:sp modelId="{7A80B1E5-7B69-4625-9792-D8EF27E5402D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accent5">
            <a:hueOff val="384244"/>
            <a:satOff val="50000"/>
            <a:lumOff val="5098"/>
            <a:alphaOff val="0"/>
          </a:schemeClr>
        </a:solidFill>
        <a:ln w="12700" cap="flat" cmpd="sng" algn="ctr">
          <a:solidFill>
            <a:schemeClr val="accent5">
              <a:hueOff val="384244"/>
              <a:satOff val="50000"/>
              <a:lumOff val="5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2A19B-5BA3-4F1A-BB7F-2B369C6E451E}">
      <dsp:nvSpPr>
        <dsp:cNvPr id="0" name=""/>
        <dsp:cNvSpPr/>
      </dsp:nvSpPr>
      <dsp:spPr>
        <a:xfrm>
          <a:off x="0" y="1835791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100" kern="1200" dirty="0"/>
            <a:t>Solución al problema</a:t>
          </a:r>
          <a:endParaRPr lang="en-US" sz="5100" kern="1200" dirty="0"/>
        </a:p>
      </dsp:txBody>
      <dsp:txXfrm>
        <a:off x="0" y="1835791"/>
        <a:ext cx="6263640" cy="1833104"/>
      </dsp:txXfrm>
    </dsp:sp>
    <dsp:sp modelId="{47BF5779-CBFE-4ECF-A785-D3060B34FC1D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accent5">
            <a:hueOff val="768487"/>
            <a:satOff val="100000"/>
            <a:lumOff val="10195"/>
            <a:alphaOff val="0"/>
          </a:schemeClr>
        </a:solidFill>
        <a:ln w="12700" cap="flat" cmpd="sng" algn="ctr">
          <a:solidFill>
            <a:schemeClr val="accent5">
              <a:hueOff val="768487"/>
              <a:satOff val="100000"/>
              <a:lumOff val="101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085B7-F587-4136-AF31-9AD941B908E2}">
      <dsp:nvSpPr>
        <dsp:cNvPr id="0" name=""/>
        <dsp:cNvSpPr/>
      </dsp:nvSpPr>
      <dsp:spPr>
        <a:xfrm>
          <a:off x="0" y="3668896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100" kern="1200" dirty="0"/>
            <a:t>Próximos pasos</a:t>
          </a:r>
          <a:endParaRPr lang="en-US" sz="5100" kern="1200" dirty="0"/>
        </a:p>
      </dsp:txBody>
      <dsp:txXfrm>
        <a:off x="0" y="3668896"/>
        <a:ext cx="6263640" cy="1833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56D59-E24E-41FA-B85C-EFE735E913A2}">
      <dsp:nvSpPr>
        <dsp:cNvPr id="0" name=""/>
        <dsp:cNvSpPr/>
      </dsp:nvSpPr>
      <dsp:spPr>
        <a:xfrm>
          <a:off x="0" y="0"/>
          <a:ext cx="10378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3488A-F4BD-4541-AF20-35D6B59CEDD9}">
      <dsp:nvSpPr>
        <dsp:cNvPr id="0" name=""/>
        <dsp:cNvSpPr/>
      </dsp:nvSpPr>
      <dsp:spPr>
        <a:xfrm>
          <a:off x="0" y="0"/>
          <a:ext cx="10378440" cy="3209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i="0" kern="1200" dirty="0"/>
            <a:t>En el área surgieron cambios a nivel de plataforma de bases de datos, haciendo necesario el aprendizaje de un nuevo lenguaje Python, para poder realizar el proceso de QA en la nueva plataforma.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0" y="0"/>
        <a:ext cx="10378440" cy="32099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56D59-E24E-41FA-B85C-EFE735E913A2}">
      <dsp:nvSpPr>
        <dsp:cNvPr id="0" name=""/>
        <dsp:cNvSpPr/>
      </dsp:nvSpPr>
      <dsp:spPr>
        <a:xfrm>
          <a:off x="0" y="0"/>
          <a:ext cx="10378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3488A-F4BD-4541-AF20-35D6B59CEDD9}">
      <dsp:nvSpPr>
        <dsp:cNvPr id="0" name=""/>
        <dsp:cNvSpPr/>
      </dsp:nvSpPr>
      <dsp:spPr>
        <a:xfrm>
          <a:off x="0" y="0"/>
          <a:ext cx="10378440" cy="3209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just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100" b="0" i="0" kern="1200" dirty="0"/>
            <a:t>Con los conocimientos adquiridos se plantea adaptar las consultas y los scripts existentes de QA a la nueva plataforma y así mismo se vaya necesitando crearlos, en tiempos cada vez mas óptimos.</a:t>
          </a:r>
          <a:endParaRPr lang="en-US" sz="4100" kern="1200" dirty="0"/>
        </a:p>
      </dsp:txBody>
      <dsp:txXfrm>
        <a:off x="0" y="0"/>
        <a:ext cx="10378440" cy="3209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56D59-E24E-41FA-B85C-EFE735E913A2}">
      <dsp:nvSpPr>
        <dsp:cNvPr id="0" name=""/>
        <dsp:cNvSpPr/>
      </dsp:nvSpPr>
      <dsp:spPr>
        <a:xfrm>
          <a:off x="0" y="1567"/>
          <a:ext cx="10378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3488A-F4BD-4541-AF20-35D6B59CEDD9}">
      <dsp:nvSpPr>
        <dsp:cNvPr id="0" name=""/>
        <dsp:cNvSpPr/>
      </dsp:nvSpPr>
      <dsp:spPr>
        <a:xfrm>
          <a:off x="0" y="1567"/>
          <a:ext cx="10378440" cy="106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0" i="0" kern="1200" dirty="0"/>
            <a:t>Aplicar los conocimientos adquiridos según la dinámica del día a día.</a:t>
          </a:r>
          <a:endParaRPr lang="en-US" sz="2400" kern="1200" dirty="0"/>
        </a:p>
      </dsp:txBody>
      <dsp:txXfrm>
        <a:off x="0" y="1567"/>
        <a:ext cx="10378440" cy="1068922"/>
      </dsp:txXfrm>
    </dsp:sp>
    <dsp:sp modelId="{3276D085-1688-4D7E-8381-88ECBFA19ED1}">
      <dsp:nvSpPr>
        <dsp:cNvPr id="0" name=""/>
        <dsp:cNvSpPr/>
      </dsp:nvSpPr>
      <dsp:spPr>
        <a:xfrm>
          <a:off x="0" y="1070489"/>
          <a:ext cx="10378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B9864-193C-45C1-B2D0-07A4C506C60B}">
      <dsp:nvSpPr>
        <dsp:cNvPr id="0" name=""/>
        <dsp:cNvSpPr/>
      </dsp:nvSpPr>
      <dsp:spPr>
        <a:xfrm>
          <a:off x="0" y="1070489"/>
          <a:ext cx="10378440" cy="106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0" i="0" kern="1200" dirty="0"/>
            <a:t>Continuar con el autoaprendizaje, buscando complementar lo aprendido durante el curso, teniendo en cuenta que el manejo de librerías visto es diferente al usado.</a:t>
          </a:r>
          <a:endParaRPr lang="en-US" sz="2400" kern="1200" dirty="0"/>
        </a:p>
      </dsp:txBody>
      <dsp:txXfrm>
        <a:off x="0" y="1070489"/>
        <a:ext cx="10378440" cy="1068922"/>
      </dsp:txXfrm>
    </dsp:sp>
    <dsp:sp modelId="{C16CBDC7-97CF-43C5-BDFD-5C75068B566E}">
      <dsp:nvSpPr>
        <dsp:cNvPr id="0" name=""/>
        <dsp:cNvSpPr/>
      </dsp:nvSpPr>
      <dsp:spPr>
        <a:xfrm>
          <a:off x="0" y="2139412"/>
          <a:ext cx="10378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665EC-7EA0-46E0-AE29-6AF4731B629E}">
      <dsp:nvSpPr>
        <dsp:cNvPr id="0" name=""/>
        <dsp:cNvSpPr/>
      </dsp:nvSpPr>
      <dsp:spPr>
        <a:xfrm>
          <a:off x="0" y="2139412"/>
          <a:ext cx="10378440" cy="106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2139412"/>
        <a:ext cx="10378440" cy="1068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EDF77-8A9D-4B3D-ADDB-45575FDE9B20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1A040-FF01-44E7-90DD-315252F59D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359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F81D6-33B8-2C9F-19EF-BE98B8CEB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5A079D-1A33-5A40-D154-9EA6A2F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559F7F-E4D4-BC4E-212E-1145CC22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18B09-9536-3F63-1399-240FD3EB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B875EB-F675-3CED-A9CE-5D65E284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674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6A9A4-DFE1-0999-547A-BDD8FA15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41474B-F814-64EC-D3EC-7EE7FDCC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1333ED-4FE9-9EB3-1DCC-E5312752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A3FCA2-94DE-7E9E-C2C0-8E40ADB2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6AF23C-76E2-F393-D857-EFF5E138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205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828530-C1EE-F212-E91C-626377FF9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261351-6C39-7CEA-3F1B-17C02030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36B40A-92F2-F175-0915-4213D999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AF047C-F4B7-81EE-252D-D1D15F19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2105F-0041-D73E-9C6E-20241F28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119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F81D6-33B8-2C9F-19EF-BE98B8CEB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5A079D-1A33-5A40-D154-9EA6A2F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559F7F-E4D4-BC4E-212E-1145CC22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18B09-9536-3F63-1399-240FD3EB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B875EB-F675-3CED-A9CE-5D65E284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558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8821B-2887-8509-0B0E-C690697EB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A6B2B-6A65-6220-D96B-A06602B7F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C883B2-2579-183D-4197-B397D2A1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26814-7F3D-E9F3-B9E5-510871BF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3FB0D-0FDB-3FC5-E74A-D6CCAB33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1274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4BB17-76B7-0CD6-857A-E1E4BEAC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A8FE11-FA45-A408-92F5-30B2742B7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8D6088-7796-5D5A-DF6E-B982D8A2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90956B-A973-7BED-D26B-49AF2C87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E2186D-2F9C-3E97-D0D4-9630F06F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9500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8A505-B0A7-D8F7-A849-F98A0C37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E7E709-847E-2396-8281-87E4083EB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30828C-A608-CBA4-EEA2-BB6971DFB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C253BF-0C4B-7DA5-430E-58E2AC36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AC927F-52F3-17C4-5ED8-658D4B6C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D38084-91F1-388A-511A-5AB0195E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8769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DC6D-2BEF-6876-EF94-BF78437D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0B756-795E-ED0C-618D-24AF53E00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6071A2-521E-C25D-F04D-600A7CCFD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84AB8B-F0AB-2B4A-6762-3BE375692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48D096-F3BF-748B-D908-417A29027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F6EAC9-93AD-8040-C06C-DF768BC4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4B86A8-5812-A352-847B-7C54BE5C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C452B7-169E-7DC7-E4E2-D8333CA9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493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6C0B0-615A-9EA9-E7EA-2A48BD83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7F8431-79B9-84FC-E546-D2E6A38C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0E5EA1-EF3F-4E7D-0D71-AD12D75D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41119F-E71A-4635-44F1-C17478D3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2413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268048-8DCF-7AEB-86AC-A00A538B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B8EC84-22BB-05FF-859F-1A1092D2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26E27D-E4F2-55C9-F8C6-1E57F866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0341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53304-88D2-8679-2A9D-51BEBB6E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90C493-E948-3713-BA45-E5292ED0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7B9FC6-3398-C399-728D-6A77E22A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A9C2FC-E00E-CE4D-FA97-273D81C1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E3D495-9E91-3164-D614-B69EAB38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A3AB3B-95C7-475F-5D91-C45DA472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49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8821B-2887-8509-0B0E-C690697EB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A6B2B-6A65-6220-D96B-A06602B7F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C883B2-2579-183D-4197-B397D2A1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26814-7F3D-E9F3-B9E5-510871BF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3FB0D-0FDB-3FC5-E74A-D6CCAB33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72847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52A08-0182-7647-0C51-A4A7F962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E877B7-934D-D642-5CE4-311874596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1395BD-5819-4CEE-B3F9-1B91F3E0D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9AC140-7823-C4EA-DA46-0DD9B596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916683-BAD4-8E13-7885-8C7323DA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E910D6-0683-4EB2-5AD0-6F75776A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6165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6A9A4-DFE1-0999-547A-BDD8FA15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41474B-F814-64EC-D3EC-7EE7FDCC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1333ED-4FE9-9EB3-1DCC-E5312752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A3FCA2-94DE-7E9E-C2C0-8E40ADB2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6AF23C-76E2-F393-D857-EFF5E138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1644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828530-C1EE-F212-E91C-626377FF9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261351-6C39-7CEA-3F1B-17C02030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36B40A-92F2-F175-0915-4213D999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AF047C-F4B7-81EE-252D-D1D15F19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2105F-0041-D73E-9C6E-20241F28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58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4BB17-76B7-0CD6-857A-E1E4BEAC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A8FE11-FA45-A408-92F5-30B2742B7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8D6088-7796-5D5A-DF6E-B982D8A2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90956B-A973-7BED-D26B-49AF2C87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E2186D-2F9C-3E97-D0D4-9630F06F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28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8A505-B0A7-D8F7-A849-F98A0C37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E7E709-847E-2396-8281-87E4083EB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30828C-A608-CBA4-EEA2-BB6971DFB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C253BF-0C4B-7DA5-430E-58E2AC36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AC927F-52F3-17C4-5ED8-658D4B6C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D38084-91F1-388A-511A-5AB0195E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462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DC6D-2BEF-6876-EF94-BF78437D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0B756-795E-ED0C-618D-24AF53E00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6071A2-521E-C25D-F04D-600A7CCFD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84AB8B-F0AB-2B4A-6762-3BE375692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48D096-F3BF-748B-D908-417A29027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F6EAC9-93AD-8040-C06C-DF768BC4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4B86A8-5812-A352-847B-7C54BE5C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C452B7-169E-7DC7-E4E2-D8333CA9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733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6C0B0-615A-9EA9-E7EA-2A48BD83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7F8431-79B9-84FC-E546-D2E6A38C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0E5EA1-EF3F-4E7D-0D71-AD12D75D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41119F-E71A-4635-44F1-C17478D3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074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268048-8DCF-7AEB-86AC-A00A538B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B8EC84-22BB-05FF-859F-1A1092D2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26E27D-E4F2-55C9-F8C6-1E57F866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400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53304-88D2-8679-2A9D-51BEBB6E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90C493-E948-3713-BA45-E5292ED0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7B9FC6-3398-C399-728D-6A77E22A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A9C2FC-E00E-CE4D-FA97-273D81C1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E3D495-9E91-3164-D614-B69EAB38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A3AB3B-95C7-475F-5D91-C45DA472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851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52A08-0182-7647-0C51-A4A7F962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E877B7-934D-D642-5CE4-311874596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1395BD-5819-4CEE-B3F9-1B91F3E0D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9AC140-7823-C4EA-DA46-0DD9B596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916683-BAD4-8E13-7885-8C7323DA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E910D6-0683-4EB2-5AD0-6F75776A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987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672DB8-D708-51AC-3BFA-59B9A22E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E0B210-2278-7786-A833-7518BD3D6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0792D3-3339-AFC7-D892-D1EA1B05D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AA0646-C03B-AD62-7C29-CE6FE0FE7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E6F7A8-95FE-C9A9-00BE-58EC21F56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571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672DB8-D708-51AC-3BFA-59B9A22E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E0B210-2278-7786-A833-7518BD3D6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0792D3-3339-AFC7-D892-D1EA1B05D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85A38-308E-4B99-BD9C-BFFAC361F65C}" type="datetimeFigureOut">
              <a:rPr lang="es-CO" smtClean="0"/>
              <a:t>16/02/2023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AA0646-C03B-AD62-7C29-CE6FE0FE7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E6F7A8-95FE-C9A9-00BE-58EC21F56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BD4E-CC7B-4EAF-A751-3D5BF2C7A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043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6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6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CD9DA29-2058-7B86-F072-5A53DA967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8" y="114401"/>
            <a:ext cx="8333425" cy="3626217"/>
          </a:xfrm>
        </p:spPr>
        <p:txBody>
          <a:bodyPr anchor="b">
            <a:normAutofit fontScale="90000"/>
          </a:bodyPr>
          <a:lstStyle/>
          <a:p>
            <a:pPr algn="just"/>
            <a:r>
              <a:rPr lang="es-CO" sz="7200" dirty="0">
                <a:solidFill>
                  <a:srgbClr val="FFFFFF"/>
                </a:solidFill>
              </a:rPr>
              <a:t>MIGRACIÓN CONSULTAS PARA REALIZAR QA A DESARROLLOS</a:t>
            </a:r>
            <a:endParaRPr lang="es-CO" sz="6800" dirty="0">
              <a:solidFill>
                <a:srgbClr val="FFFFFF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B6BB36D-012D-F67C-7281-1D5B74CE5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4221217"/>
            <a:ext cx="4076458" cy="990197"/>
          </a:xfrm>
        </p:spPr>
        <p:txBody>
          <a:bodyPr>
            <a:normAutofit/>
          </a:bodyPr>
          <a:lstStyle/>
          <a:p>
            <a:pPr algn="l"/>
            <a:r>
              <a:rPr lang="es-CO" sz="1400" dirty="0">
                <a:solidFill>
                  <a:srgbClr val="FFFFFF"/>
                </a:solidFill>
              </a:rPr>
              <a:t>DATA &amp; AI</a:t>
            </a:r>
          </a:p>
          <a:p>
            <a:pPr algn="r"/>
            <a:r>
              <a:rPr lang="es-CO" sz="1400" dirty="0">
                <a:solidFill>
                  <a:srgbClr val="FFFFFF"/>
                </a:solidFill>
              </a:rPr>
              <a:t>Carolina Vargas</a:t>
            </a:r>
          </a:p>
          <a:p>
            <a:pPr algn="r"/>
            <a:r>
              <a:rPr lang="es-CO" sz="1400" dirty="0">
                <a:solidFill>
                  <a:srgbClr val="FFFFFF"/>
                </a:solidFill>
              </a:rPr>
              <a:t>Febrero 2023</a:t>
            </a:r>
          </a:p>
          <a:p>
            <a:pPr algn="r"/>
            <a:endParaRPr lang="es-CO" sz="1400" dirty="0">
              <a:solidFill>
                <a:srgbClr val="FFFFFF"/>
              </a:solidFill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0419A76-7AA6-299A-B03C-9545EC038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596" r="32367" b="-1"/>
          <a:stretch/>
        </p:blipFill>
        <p:spPr>
          <a:xfrm>
            <a:off x="8232359" y="2899954"/>
            <a:ext cx="2837553" cy="2768723"/>
          </a:xfrm>
          <a:prstGeom prst="rect">
            <a:avLst/>
          </a:prstGeom>
        </p:spPr>
      </p:pic>
      <p:grpSp>
        <p:nvGrpSpPr>
          <p:cNvPr id="109" name="Group 6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6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11" name="Straight Connector 6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90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B1E90E-666A-AF89-44ED-11AF390E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Modulo 1 </a:t>
            </a:r>
            <a:r>
              <a:rPr lang="en-US" sz="2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Introducción</a:t>
            </a:r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 bases de </a:t>
            </a:r>
            <a:r>
              <a:rPr lang="en-US" sz="2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datos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A897EA9-C467-0745-0603-E0E00DB4E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396588"/>
            <a:ext cx="9877425" cy="548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0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B1E90E-666A-AF89-44ED-11AF390E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Modulo 2 </a:t>
            </a:r>
            <a:r>
              <a:rPr lang="es-MX" sz="2200" b="1" dirty="0">
                <a:solidFill>
                  <a:schemeClr val="bg1"/>
                </a:solidFill>
              </a:rPr>
              <a:t>Procesamiento de datos con Python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7D2F02B-7454-B65F-E1BF-D10BE5666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776" y="1825625"/>
            <a:ext cx="10198448" cy="4351338"/>
          </a:xfrm>
        </p:spPr>
      </p:pic>
    </p:spTree>
    <p:extLst>
      <p:ext uri="{BB962C8B-B14F-4D97-AF65-F5344CB8AC3E}">
        <p14:creationId xmlns:p14="http://schemas.microsoft.com/office/powerpoint/2010/main" val="215148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B1E90E-666A-AF89-44ED-11AF390E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Modulo 2 </a:t>
            </a:r>
            <a:r>
              <a:rPr lang="es-MX" sz="2200" b="1" dirty="0">
                <a:solidFill>
                  <a:schemeClr val="bg1"/>
                </a:solidFill>
              </a:rPr>
              <a:t>Procesamiento de datos con Python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FAC8674-6515-CAFA-0F47-B730B1558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25" y="1396589"/>
            <a:ext cx="11667735" cy="4741236"/>
          </a:xfrm>
        </p:spPr>
      </p:pic>
    </p:spTree>
    <p:extLst>
      <p:ext uri="{BB962C8B-B14F-4D97-AF65-F5344CB8AC3E}">
        <p14:creationId xmlns:p14="http://schemas.microsoft.com/office/powerpoint/2010/main" val="378067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B1E90E-666A-AF89-44ED-11AF390E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Modulo 3 </a:t>
            </a:r>
            <a:r>
              <a:rPr lang="es-MX" sz="2200" b="1" dirty="0">
                <a:solidFill>
                  <a:schemeClr val="bg1"/>
                </a:solidFill>
              </a:rPr>
              <a:t>Análisis de datos con Python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E97F79F-91B7-9325-B217-750B2FB69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11" y="1396588"/>
            <a:ext cx="10236990" cy="5434935"/>
          </a:xfrm>
        </p:spPr>
      </p:pic>
    </p:spTree>
    <p:extLst>
      <p:ext uri="{BB962C8B-B14F-4D97-AF65-F5344CB8AC3E}">
        <p14:creationId xmlns:p14="http://schemas.microsoft.com/office/powerpoint/2010/main" val="347582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B1E90E-666A-AF89-44ED-11AF390E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Modulo 3 </a:t>
            </a:r>
            <a:r>
              <a:rPr lang="es-MX" sz="2200" b="1" dirty="0">
                <a:solidFill>
                  <a:schemeClr val="bg1"/>
                </a:solidFill>
              </a:rPr>
              <a:t>Análisis de datos con Python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C1434D1-DE60-3B95-206C-FBC2C92DF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22" y="1445993"/>
            <a:ext cx="11748990" cy="3966013"/>
          </a:xfrm>
        </p:spPr>
      </p:pic>
    </p:spTree>
    <p:extLst>
      <p:ext uri="{BB962C8B-B14F-4D97-AF65-F5344CB8AC3E}">
        <p14:creationId xmlns:p14="http://schemas.microsoft.com/office/powerpoint/2010/main" val="113196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CD9DA29-2058-7B86-F072-5A53DA967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74819"/>
            <a:ext cx="4375151" cy="2858363"/>
          </a:xfrm>
        </p:spPr>
        <p:txBody>
          <a:bodyPr>
            <a:normAutofit/>
          </a:bodyPr>
          <a:lstStyle/>
          <a:p>
            <a:pPr algn="l" defTabSz="737189">
              <a:buClr>
                <a:srgbClr val="000000"/>
              </a:buClr>
              <a:buSzPts val="6800"/>
            </a:pPr>
            <a:r>
              <a:rPr lang="es-MX" sz="72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¿Dudas?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Google Shape;282;gbcc2e77c03_0_717">
            <a:extLst>
              <a:ext uri="{FF2B5EF4-FFF2-40B4-BE49-F238E27FC236}">
                <a16:creationId xmlns:a16="http://schemas.microsoft.com/office/drawing/2014/main" id="{9F06C7B9-5640-E08B-24D6-3F5744CEDEB3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7197424" y="1429488"/>
            <a:ext cx="3953476" cy="396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36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E9215E-5979-3E52-DC83-668ECBCA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7DF4728A-0F0C-D95B-B17A-9AC957FDAC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37700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46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9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B1E90E-666A-AF89-44ED-11AF390E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2271449"/>
            <a:ext cx="6347918" cy="36700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Planteamiento del problema</a:t>
            </a:r>
            <a:b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9" name="Straight Connector 6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6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6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B1E90E-666A-AF89-44ED-11AF390E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MX" sz="4800" b="1" i="0"/>
              <a:t>Planteamiento del problema</a:t>
            </a:r>
            <a:br>
              <a:rPr lang="es-CO" sz="4800"/>
            </a:br>
            <a:endParaRPr lang="es-CO" sz="480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Rectangle 1">
            <a:extLst>
              <a:ext uri="{FF2B5EF4-FFF2-40B4-BE49-F238E27FC236}">
                <a16:creationId xmlns:a16="http://schemas.microsoft.com/office/drawing/2014/main" id="{05AD8DCB-41C0-1559-D44A-A56423C31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26078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397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9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B1E90E-666A-AF89-44ED-11AF390E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2271449"/>
            <a:ext cx="6347918" cy="36700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i="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Solución</a:t>
            </a:r>
            <a:r>
              <a:rPr lang="en-US" sz="5600" b="1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</a:t>
            </a:r>
            <a:r>
              <a:rPr lang="en-US" sz="5600" b="1" i="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</a:t>
            </a: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9" name="Straight Connector 6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6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31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B1E90E-666A-AF89-44ED-11AF390E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MX" sz="4800" b="1" i="0" dirty="0"/>
              <a:t>Solución al problema</a:t>
            </a:r>
            <a:br>
              <a:rPr lang="es-CO" sz="4800" dirty="0"/>
            </a:br>
            <a:endParaRPr lang="es-CO" sz="48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Rectangle 1">
            <a:extLst>
              <a:ext uri="{FF2B5EF4-FFF2-40B4-BE49-F238E27FC236}">
                <a16:creationId xmlns:a16="http://schemas.microsoft.com/office/drawing/2014/main" id="{05AD8DCB-41C0-1559-D44A-A56423C31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7405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9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9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B1E90E-666A-AF89-44ED-11AF390E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2271449"/>
            <a:ext cx="6347918" cy="36700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i="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Próximos</a:t>
            </a:r>
            <a:r>
              <a:rPr lang="en-US" sz="5600" b="1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pasos</a:t>
            </a: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9" name="Straight Connector 6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6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4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B1E90E-666A-AF89-44ED-11AF390E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MX" sz="4800" b="1" i="0" dirty="0"/>
              <a:t>Próximos pasos</a:t>
            </a:r>
            <a:br>
              <a:rPr lang="es-CO" sz="4800" dirty="0"/>
            </a:br>
            <a:endParaRPr lang="es-CO" sz="48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Rectangle 1">
            <a:extLst>
              <a:ext uri="{FF2B5EF4-FFF2-40B4-BE49-F238E27FC236}">
                <a16:creationId xmlns:a16="http://schemas.microsoft.com/office/drawing/2014/main" id="{05AD8DCB-41C0-1559-D44A-A56423C31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95173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98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CD9DA29-2058-7B86-F072-5A53DA967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818457"/>
            <a:ext cx="3322317" cy="2975876"/>
          </a:xfrm>
        </p:spPr>
        <p:txBody>
          <a:bodyPr anchor="b">
            <a:normAutofit/>
          </a:bodyPr>
          <a:lstStyle/>
          <a:p>
            <a:pPr algn="l"/>
            <a:r>
              <a:rPr lang="es-CO" sz="4100"/>
              <a:t>APRENDIZAJES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oogle Shape;271;g1070f94647f_0_132">
            <a:extLst>
              <a:ext uri="{FF2B5EF4-FFF2-40B4-BE49-F238E27FC236}">
                <a16:creationId xmlns:a16="http://schemas.microsoft.com/office/drawing/2014/main" id="{41992C72-2D79-B41E-276E-257C4371F564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700868" y="566916"/>
            <a:ext cx="5724168" cy="5724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4620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3F3F3F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198</Words>
  <Application>Microsoft Office PowerPoint</Application>
  <PresentationFormat>Panorámica</PresentationFormat>
  <Paragraphs>25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Tw Cen MT</vt:lpstr>
      <vt:lpstr>Tema de Office</vt:lpstr>
      <vt:lpstr>1_Tema de Office</vt:lpstr>
      <vt:lpstr>MIGRACIÓN CONSULTAS PARA REALIZAR QA A DESARROLLOS</vt:lpstr>
      <vt:lpstr>Agenda</vt:lpstr>
      <vt:lpstr>Planteamiento del problema </vt:lpstr>
      <vt:lpstr>Planteamiento del problema </vt:lpstr>
      <vt:lpstr>Solución al problema </vt:lpstr>
      <vt:lpstr>Solución al problema </vt:lpstr>
      <vt:lpstr>Próximos pasos </vt:lpstr>
      <vt:lpstr>Próximos pasos </vt:lpstr>
      <vt:lpstr>APRENDIZAJES</vt:lpstr>
      <vt:lpstr>Modulo 1 Introducción a bases de datos </vt:lpstr>
      <vt:lpstr>Modulo 2 Procesamiento de datos con Python </vt:lpstr>
      <vt:lpstr>Modulo 2 Procesamiento de datos con Python </vt:lpstr>
      <vt:lpstr>Modulo 3 Análisis de datos con Python </vt:lpstr>
      <vt:lpstr>Modulo 3 Análisis de datos con Python </vt:lpstr>
      <vt:lpstr>¿Dudas?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CURSO DATA &amp; AI</dc:title>
  <dc:creator>Sandra Carolina Vargas</dc:creator>
  <cp:lastModifiedBy>Sandra Carolina Vargas</cp:lastModifiedBy>
  <cp:revision>2</cp:revision>
  <dcterms:created xsi:type="dcterms:W3CDTF">2023-02-02T21:46:46Z</dcterms:created>
  <dcterms:modified xsi:type="dcterms:W3CDTF">2023-02-16T22:57:36Z</dcterms:modified>
</cp:coreProperties>
</file>