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1"/>
    <p:restoredTop sz="94694"/>
  </p:normalViewPr>
  <p:slideViewPr>
    <p:cSldViewPr snapToGrid="0">
      <p:cViewPr varScale="1">
        <p:scale>
          <a:sx n="121" d="100"/>
          <a:sy n="121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olinazea.com/" TargetMode="External"/><Relationship Id="rId2" Type="http://schemas.openxmlformats.org/officeDocument/2006/relationships/hyperlink" Target="https://github.com/carolinazea/British-Airwarys-Company-Insights/blob/main/British_Airway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Company </a:t>
            </a:r>
            <a:r>
              <a:rPr lang="en-GB" dirty="0" err="1"/>
              <a:t>inisights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December 4,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94901" y="1249362"/>
            <a:ext cx="12424976" cy="413702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             		</a:t>
            </a:r>
            <a:r>
              <a:rPr lang="en-GB" sz="2000" dirty="0"/>
              <a:t> </a:t>
            </a:r>
            <a:r>
              <a:rPr lang="en-GB" sz="2400" dirty="0"/>
              <a:t>51.4% </a:t>
            </a:r>
          </a:p>
          <a:p>
            <a:r>
              <a:rPr lang="en-GB" sz="2400" dirty="0"/>
              <a:t>		</a:t>
            </a:r>
            <a:r>
              <a:rPr lang="en-GB" sz="2000" dirty="0"/>
              <a:t>Positive Reviews </a:t>
            </a:r>
            <a:r>
              <a:rPr lang="en-GB" dirty="0"/>
              <a:t>				   			</a:t>
            </a:r>
          </a:p>
          <a:p>
            <a:r>
              <a:rPr lang="en-GB" dirty="0"/>
              <a:t>						</a:t>
            </a:r>
            <a:endParaRPr lang="en-GB" sz="1200" u="sng" dirty="0"/>
          </a:p>
          <a:p>
            <a:r>
              <a:rPr lang="en-GB" sz="1200" dirty="0"/>
              <a:t>                		</a:t>
            </a:r>
          </a:p>
          <a:p>
            <a:r>
              <a:rPr lang="en-GB" sz="1200" dirty="0"/>
              <a:t>		</a:t>
            </a:r>
            <a:r>
              <a:rPr lang="en-GB" sz="2000" dirty="0"/>
              <a:t>Customer reviews favourably mentioned:</a:t>
            </a:r>
          </a:p>
          <a:p>
            <a:pPr marL="2686050" lvl="5" indent="-171450">
              <a:buFont typeface="Courier New" panose="02070309020205020404" pitchFamily="49" charset="0"/>
              <a:buChar char="o"/>
            </a:pPr>
            <a:r>
              <a:rPr lang="en-GB" sz="2000" dirty="0"/>
              <a:t>Flight</a:t>
            </a:r>
          </a:p>
          <a:p>
            <a:pPr marL="2686050" lvl="5" indent="-171450">
              <a:buFont typeface="Courier New" panose="02070309020205020404" pitchFamily="49" charset="0"/>
              <a:buChar char="o"/>
            </a:pPr>
            <a:r>
              <a:rPr lang="en-GB" sz="2000" dirty="0"/>
              <a:t>Seat</a:t>
            </a:r>
          </a:p>
          <a:p>
            <a:pPr marL="2686050" lvl="5" indent="-171450">
              <a:buFont typeface="Courier New" panose="02070309020205020404" pitchFamily="49" charset="0"/>
              <a:buChar char="o"/>
            </a:pPr>
            <a:r>
              <a:rPr lang="en-GB" sz="2000" dirty="0"/>
              <a:t>Service</a:t>
            </a:r>
          </a:p>
          <a:p>
            <a:pPr marL="2686050" lvl="5" indent="-171450">
              <a:buFont typeface="Courier New" panose="02070309020205020404" pitchFamily="49" charset="0"/>
              <a:buChar char="o"/>
            </a:pPr>
            <a:r>
              <a:rPr lang="en-GB" sz="2000" dirty="0"/>
              <a:t>time </a:t>
            </a:r>
            <a:r>
              <a:rPr lang="en-GB" sz="1600" dirty="0"/>
              <a:t>	</a:t>
            </a:r>
            <a:endParaRPr lang="en-GB" sz="4800" dirty="0"/>
          </a:p>
          <a:p>
            <a:endParaRPr lang="en-GB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CE7B4-4564-6BA9-EB81-509AEE6859EC}"/>
              </a:ext>
            </a:extLst>
          </p:cNvPr>
          <p:cNvSpPr txBox="1"/>
          <p:nvPr/>
        </p:nvSpPr>
        <p:spPr>
          <a:xfrm>
            <a:off x="7855980" y="6211346"/>
            <a:ext cx="450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Presented By: Carolina Zea (</a:t>
            </a:r>
            <a:r>
              <a:rPr lang="en-US" dirty="0">
                <a:hlinkClick r:id="rId3"/>
              </a:rPr>
              <a:t>Link to Portfolio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07C7-817B-EACA-3F8A-42A9E17C5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2905"/>
            <a:ext cx="5857152" cy="4135733"/>
          </a:xfrm>
          <a:prstGeom prst="rect">
            <a:avLst/>
          </a:prstGeom>
        </p:spPr>
      </p:pic>
      <p:sp>
        <p:nvSpPr>
          <p:cNvPr id="5" name="Triangle 4">
            <a:extLst>
              <a:ext uri="{FF2B5EF4-FFF2-40B4-BE49-F238E27FC236}">
                <a16:creationId xmlns:a16="http://schemas.microsoft.com/office/drawing/2014/main" id="{47A4BC6C-B60A-4108-7ED9-8786AB6BB68E}"/>
              </a:ext>
            </a:extLst>
          </p:cNvPr>
          <p:cNvSpPr/>
          <p:nvPr/>
        </p:nvSpPr>
        <p:spPr>
          <a:xfrm rot="5400000">
            <a:off x="46787" y="1202574"/>
            <a:ext cx="1060704" cy="1154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D438186-68A1-A267-771E-EB520189AFF7}"/>
              </a:ext>
            </a:extLst>
          </p:cNvPr>
          <p:cNvSpPr/>
          <p:nvPr/>
        </p:nvSpPr>
        <p:spPr>
          <a:xfrm rot="5400000">
            <a:off x="46787" y="2984079"/>
            <a:ext cx="1060704" cy="1154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63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Mylius Modern</vt:lpstr>
      <vt:lpstr>Section Heading</vt:lpstr>
      <vt:lpstr>Slide Body - Curious Blue (ABBA)</vt:lpstr>
      <vt:lpstr>British airways </vt:lpstr>
      <vt:lpstr>Company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Carolina Zea</cp:lastModifiedBy>
  <cp:revision>5</cp:revision>
  <cp:lastPrinted>2022-06-09T07:44:13Z</cp:lastPrinted>
  <dcterms:created xsi:type="dcterms:W3CDTF">2022-02-22T07:39:05Z</dcterms:created>
  <dcterms:modified xsi:type="dcterms:W3CDTF">2022-12-05T22:07:52Z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