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61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28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38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6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11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86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13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4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33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9B0F-6D68-41F9-8D9D-8167F171D079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BA49-A197-4DF0-8786-5998126D7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6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4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Barn Swallow 1994-2015 - 0.25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-10058"/>
            <a:ext cx="12191999" cy="6857843"/>
          </a:xfrm>
        </p:spPr>
      </p:pic>
    </p:spTree>
    <p:extLst>
      <p:ext uri="{BB962C8B-B14F-4D97-AF65-F5344CB8AC3E}">
        <p14:creationId xmlns:p14="http://schemas.microsoft.com/office/powerpoint/2010/main" val="6419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Tree Swallow 1994-2015 - 0.25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276" cy="6858000"/>
          </a:xfrm>
        </p:spPr>
      </p:pic>
    </p:spTree>
    <p:extLst>
      <p:ext uri="{BB962C8B-B14F-4D97-AF65-F5344CB8AC3E}">
        <p14:creationId xmlns:p14="http://schemas.microsoft.com/office/powerpoint/2010/main" val="44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Bank Swallow 1994-2015 - 0.25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76" y="0"/>
            <a:ext cx="12192276" cy="6858000"/>
          </a:xfrm>
        </p:spPr>
      </p:pic>
    </p:spTree>
    <p:extLst>
      <p:ext uri="{BB962C8B-B14F-4D97-AF65-F5344CB8AC3E}">
        <p14:creationId xmlns:p14="http://schemas.microsoft.com/office/powerpoint/2010/main" val="29720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liff Swallow 1994-2015 - 0.25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276" cy="6858000"/>
          </a:xfrm>
        </p:spPr>
      </p:pic>
    </p:spTree>
    <p:extLst>
      <p:ext uri="{BB962C8B-B14F-4D97-AF65-F5344CB8AC3E}">
        <p14:creationId xmlns:p14="http://schemas.microsoft.com/office/powerpoint/2010/main" val="12038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urple Martin 1994-2015 - 0.25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276" cy="6858000"/>
          </a:xfrm>
        </p:spPr>
      </p:pic>
    </p:spTree>
    <p:extLst>
      <p:ext uri="{BB962C8B-B14F-4D97-AF65-F5344CB8AC3E}">
        <p14:creationId xmlns:p14="http://schemas.microsoft.com/office/powerpoint/2010/main" val="238003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Northern Rough-winged Swallow 1994-2015 - 0.25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76" y="0"/>
            <a:ext cx="12192276" cy="6858000"/>
          </a:xfrm>
        </p:spPr>
      </p:pic>
    </p:spTree>
    <p:extLst>
      <p:ext uri="{BB962C8B-B14F-4D97-AF65-F5344CB8AC3E}">
        <p14:creationId xmlns:p14="http://schemas.microsoft.com/office/powerpoint/2010/main" val="88490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7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ICW036 PAF</dc:creator>
  <cp:lastModifiedBy>ICW036 PAF</cp:lastModifiedBy>
  <cp:revision>1</cp:revision>
  <dcterms:created xsi:type="dcterms:W3CDTF">2018-12-01T19:55:49Z</dcterms:created>
  <dcterms:modified xsi:type="dcterms:W3CDTF">2018-12-01T21:12:13Z</dcterms:modified>
</cp:coreProperties>
</file>