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692-C8A0-4243-B352-E492139B6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 managed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FFAE-F280-F643-90F0-09148A9B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Empowering tool to manage your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72900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FD2-EFDC-6D47-9A8B-999509BF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Created out of necessity 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C384-8F01-3D4A-A36D-47F69947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Many reports have been published as of May 2021 regarding an emerging trend of mental stress and anxiety among Americans amid the COVID-19 pandemic.</a:t>
            </a:r>
          </a:p>
          <a:p>
            <a:r>
              <a:rPr lang="en-US" dirty="0"/>
              <a:t>These result in adults feeling fear and isolation.  Especially among younger adults, who require more social interaction.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60D1DB-F0C8-C44C-9BE8-390F3D982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65" b="4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118BB5B-7B90-0449-BEE4-328C0953A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" b="12106"/>
          <a:stretch/>
        </p:blipFill>
        <p:spPr>
          <a:xfrm>
            <a:off x="7619998" y="3687004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CB93E-77BA-C445-ABD4-17BDC49F7771}"/>
              </a:ext>
            </a:extLst>
          </p:cNvPr>
          <p:cNvSpPr txBox="1"/>
          <p:nvPr/>
        </p:nvSpPr>
        <p:spPr>
          <a:xfrm>
            <a:off x="7619998" y="3118105"/>
            <a:ext cx="3425199" cy="31089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 err="1">
                <a:solidFill>
                  <a:srgbClr val="FFFFFF"/>
                </a:solidFill>
              </a:rPr>
              <a:t>Nature.com</a:t>
            </a:r>
            <a:r>
              <a:rPr lang="en-US" sz="800" dirty="0">
                <a:solidFill>
                  <a:srgbClr val="FFFFFF"/>
                </a:solidFill>
              </a:rPr>
              <a:t> – Feb 3 2021  https://</a:t>
            </a:r>
            <a:r>
              <a:rPr lang="en-US" sz="800" dirty="0" err="1">
                <a:solidFill>
                  <a:srgbClr val="FFFFFF"/>
                </a:solidFill>
              </a:rPr>
              <a:t>www.nature.com</a:t>
            </a:r>
            <a:r>
              <a:rPr lang="en-US" sz="800" dirty="0">
                <a:solidFill>
                  <a:srgbClr val="FFFFFF"/>
                </a:solidFill>
              </a:rPr>
              <a:t>/articles/d41586-021-00175-z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D5F7D3-508D-DF4B-A100-9FB41E523CB7}"/>
              </a:ext>
            </a:extLst>
          </p:cNvPr>
          <p:cNvSpPr txBox="1"/>
          <p:nvPr/>
        </p:nvSpPr>
        <p:spPr>
          <a:xfrm>
            <a:off x="7619998" y="6091075"/>
            <a:ext cx="3425199" cy="36935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www.kff.org</a:t>
            </a:r>
            <a:r>
              <a:rPr lang="en-US" sz="800" dirty="0"/>
              <a:t>/coronavirus-covid-19/issue-brief/the-implications-of-covid-19-for-mental-health-and-substance-use/</a:t>
            </a:r>
          </a:p>
        </p:txBody>
      </p:sp>
    </p:spTree>
    <p:extLst>
      <p:ext uri="{BB962C8B-B14F-4D97-AF65-F5344CB8AC3E}">
        <p14:creationId xmlns:p14="http://schemas.microsoft.com/office/powerpoint/2010/main" val="345617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29E-9AC5-F64C-B4BD-E181345A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manage puts the power back in your hands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ED3B-F973-4E4B-BE6D-9418D7D9B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Medication</a:t>
            </a:r>
          </a:p>
        </p:txBody>
      </p:sp>
      <p:pic>
        <p:nvPicPr>
          <p:cNvPr id="13" name="Picture Placeholder 12" descr="A close-up of several pills&#10;&#10;Description automatically generated with medium confidence">
            <a:extLst>
              <a:ext uri="{FF2B5EF4-FFF2-40B4-BE49-F238E27FC236}">
                <a16:creationId xmlns:a16="http://schemas.microsoft.com/office/drawing/2014/main" id="{5DFBE02E-71E8-2F4C-9461-EC7B9EF78D4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4110" b="1411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DE548-F919-B448-9841-E44F97DD13FC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549151"/>
          </a:xfrm>
        </p:spPr>
        <p:txBody>
          <a:bodyPr>
            <a:normAutofit/>
          </a:bodyPr>
          <a:lstStyle/>
          <a:p>
            <a:r>
              <a:rPr lang="en-US" dirty="0"/>
              <a:t>Track your current medication</a:t>
            </a:r>
          </a:p>
          <a:p>
            <a:r>
              <a:rPr lang="en-US" dirty="0"/>
              <a:t>Inform on drug facts/interactions</a:t>
            </a:r>
          </a:p>
          <a:p>
            <a:r>
              <a:rPr lang="en-US" dirty="0"/>
              <a:t>Help you stay on track, so you don’t forget to take your dosages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02994-ED94-5041-8FF0-B29821177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Mental state updates</a:t>
            </a:r>
          </a:p>
        </p:txBody>
      </p:sp>
      <p:pic>
        <p:nvPicPr>
          <p:cNvPr id="15" name="Picture Placeholder 14" descr="A picture containing text, person, indoor, underwear&#10;&#10;Description automatically generated">
            <a:extLst>
              <a:ext uri="{FF2B5EF4-FFF2-40B4-BE49-F238E27FC236}">
                <a16:creationId xmlns:a16="http://schemas.microsoft.com/office/drawing/2014/main" id="{3817F48C-E4F8-DB4E-AEF0-F66FE981913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357" b="235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056E65-D54D-8146-9CA3-178DE1D6437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1524000"/>
          </a:xfrm>
        </p:spPr>
        <p:txBody>
          <a:bodyPr>
            <a:normAutofit/>
          </a:bodyPr>
          <a:lstStyle/>
          <a:p>
            <a:r>
              <a:rPr lang="en-US" dirty="0"/>
              <a:t>User can track daily moods</a:t>
            </a:r>
          </a:p>
          <a:p>
            <a:r>
              <a:rPr lang="en-US" dirty="0"/>
              <a:t>Journal important details / events which effect mood and life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6E6191-99C7-5146-9790-F0E2EEEFA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Active participation with therapy sessions</a:t>
            </a:r>
          </a:p>
        </p:txBody>
      </p:sp>
      <p:pic>
        <p:nvPicPr>
          <p:cNvPr id="17" name="Picture Placeholder 16" descr="Two people looking at a tablet&#10;&#10;Description automatically generated with low confidence">
            <a:extLst>
              <a:ext uri="{FF2B5EF4-FFF2-40B4-BE49-F238E27FC236}">
                <a16:creationId xmlns:a16="http://schemas.microsoft.com/office/drawing/2014/main" id="{CF6309FB-8D65-C542-B566-D61FBB33DBEF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3565" b="3565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7FC7FD-2CA1-064A-B172-6455CA367694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524000"/>
          </a:xfrm>
        </p:spPr>
        <p:txBody>
          <a:bodyPr>
            <a:normAutofit/>
          </a:bodyPr>
          <a:lstStyle/>
          <a:p>
            <a:r>
              <a:rPr lang="en-US" dirty="0"/>
              <a:t>Easy to access information to provide to one’s Mental Healthcare Professional</a:t>
            </a:r>
          </a:p>
          <a:p>
            <a:r>
              <a:rPr lang="en-US" dirty="0"/>
              <a:t>Easy charting feature to identify patters and breaks in pattern along with corresponding journal entries</a:t>
            </a:r>
          </a:p>
        </p:txBody>
      </p:sp>
    </p:spTree>
    <p:extLst>
      <p:ext uri="{BB962C8B-B14F-4D97-AF65-F5344CB8AC3E}">
        <p14:creationId xmlns:p14="http://schemas.microsoft.com/office/powerpoint/2010/main" val="186688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176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Mind managed</vt:lpstr>
      <vt:lpstr>Created out of necessity - research</vt:lpstr>
      <vt:lpstr>Mind manage puts the power back in your hands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managed</dc:title>
  <dc:creator>Damian De Leon</dc:creator>
  <cp:lastModifiedBy>Damian De Leon</cp:lastModifiedBy>
  <cp:revision>4</cp:revision>
  <dcterms:created xsi:type="dcterms:W3CDTF">2021-05-23T05:00:51Z</dcterms:created>
  <dcterms:modified xsi:type="dcterms:W3CDTF">2021-05-23T05:57:13Z</dcterms:modified>
</cp:coreProperties>
</file>