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Lst>
  <p:sldSz cy="5143500" cx="9144000"/>
  <p:notesSz cx="6858000" cy="9144000"/>
  <p:embeddedFontLst>
    <p:embeddedFont>
      <p:font typeface="Montserrat"/>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6E056E-57A8-4B44-810A-FA5977857536}">
  <a:tblStyle styleId="{FD6E056E-57A8-4B44-810A-FA597785753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F7E7"/>
          </a:solidFill>
        </a:fill>
      </a:tcStyle>
    </a:wholeTbl>
    <a:band1H>
      <a:tcTxStyle/>
      <a:tcStyle>
        <a:fill>
          <a:solidFill>
            <a:srgbClr val="D7EECD"/>
          </a:solidFill>
        </a:fill>
      </a:tcStyle>
    </a:band1H>
    <a:band2H>
      <a:tcTxStyle/>
    </a:band2H>
    <a:band1V>
      <a:tcTxStyle/>
      <a:tcStyle>
        <a:fill>
          <a:solidFill>
            <a:srgbClr val="D7EECD"/>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2.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font" Target="fonts/Merriweather-regular.fntdata"/><Relationship Id="rId14" Type="http://schemas.openxmlformats.org/officeDocument/2006/relationships/font" Target="fonts/Montserrat-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18" Type="http://schemas.openxmlformats.org/officeDocument/2006/relationships/font" Target="fonts/Merriweather-bold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c643d72cb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cc643d72cb_1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EXAMPLE</a:t>
            </a:r>
            <a:endParaRPr/>
          </a:p>
        </p:txBody>
      </p:sp>
      <p:sp>
        <p:nvSpPr>
          <p:cNvPr id="187" name="Google Shape;187;g2cc643d72cb_1_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c643d72cb_3_79:notes"/>
          <p:cNvSpPr txBox="1"/>
          <p:nvPr>
            <p:ph idx="1" type="body"/>
          </p:nvPr>
        </p:nvSpPr>
        <p:spPr>
          <a:xfrm>
            <a:off x="685773" y="4343382"/>
            <a:ext cx="5486394" cy="4114776"/>
          </a:xfrm>
          <a:prstGeom prst="rect">
            <a:avLst/>
          </a:prstGeom>
        </p:spPr>
        <p:txBody>
          <a:bodyPr anchorCtr="0" anchor="t" bIns="102700" lIns="102700" spcFirstLastPara="1" rIns="102700" wrap="square" tIns="102700">
            <a:noAutofit/>
          </a:bodyPr>
          <a:lstStyle/>
          <a:p>
            <a:pPr indent="0" lvl="0" marL="0" rtl="0" algn="l">
              <a:spcBef>
                <a:spcPts val="0"/>
              </a:spcBef>
              <a:spcAft>
                <a:spcPts val="0"/>
              </a:spcAft>
              <a:buNone/>
            </a:pPr>
            <a:r>
              <a:t/>
            </a:r>
            <a:endParaRPr/>
          </a:p>
        </p:txBody>
      </p:sp>
      <p:sp>
        <p:nvSpPr>
          <p:cNvPr id="227" name="Google Shape;227;g2cc643d72cb_3_79:notes"/>
          <p:cNvSpPr/>
          <p:nvPr>
            <p:ph idx="2" type="sldImg"/>
          </p:nvPr>
        </p:nvSpPr>
        <p:spPr>
          <a:xfrm>
            <a:off x="381187" y="685792"/>
            <a:ext cx="6096276" cy="3428984"/>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4 columns">
  <p:cSld name="Standard 4 columns">
    <p:spTree>
      <p:nvGrpSpPr>
        <p:cNvPr id="87" name="Shape 87"/>
        <p:cNvGrpSpPr/>
        <p:nvPr/>
      </p:nvGrpSpPr>
      <p:grpSpPr>
        <a:xfrm>
          <a:off x="0" y="0"/>
          <a:ext cx="0" cy="0"/>
          <a:chOff x="0" y="0"/>
          <a:chExt cx="0" cy="0"/>
        </a:xfrm>
      </p:grpSpPr>
      <p:sp>
        <p:nvSpPr>
          <p:cNvPr id="88" name="Google Shape;88;p14"/>
          <p:cNvSpPr txBox="1"/>
          <p:nvPr>
            <p:ph idx="1" type="body"/>
          </p:nvPr>
        </p:nvSpPr>
        <p:spPr>
          <a:xfrm>
            <a:off x="102380" y="996638"/>
            <a:ext cx="2095200" cy="132300"/>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2C3F71"/>
              </a:buClr>
              <a:buSzPts val="500"/>
              <a:buFont typeface="Arial"/>
              <a:buNone/>
              <a:defRPr b="0" i="0" sz="500" u="none" cap="none" strike="noStrike">
                <a:solidFill>
                  <a:srgbClr val="2C3F71"/>
                </a:solidFill>
                <a:latin typeface="Times New Roman"/>
                <a:ea typeface="Times New Roman"/>
                <a:cs typeface="Times New Roman"/>
                <a:sym typeface="Times New Roman"/>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14"/>
          <p:cNvSpPr txBox="1"/>
          <p:nvPr>
            <p:ph idx="2" type="body"/>
          </p:nvPr>
        </p:nvSpPr>
        <p:spPr>
          <a:xfrm>
            <a:off x="106162" y="866992"/>
            <a:ext cx="2093400" cy="117900"/>
          </a:xfrm>
          <a:prstGeom prst="rect">
            <a:avLst/>
          </a:prstGeom>
          <a:noFill/>
          <a:ln>
            <a:noFill/>
          </a:ln>
        </p:spPr>
        <p:txBody>
          <a:bodyPr anchorCtr="0" anchor="ctr" bIns="17450" lIns="17450" spcFirstLastPara="1" rIns="17450" wrap="square" tIns="17450">
            <a:spAutoFit/>
          </a:bodyPr>
          <a:lstStyle>
            <a:lvl1pPr indent="-228600" lvl="0" marL="457200" marR="0" rtl="0" algn="ctr">
              <a:spcBef>
                <a:spcPts val="100"/>
              </a:spcBef>
              <a:spcAft>
                <a:spcPts val="0"/>
              </a:spcAft>
              <a:buClr>
                <a:srgbClr val="2C3F71"/>
              </a:buClr>
              <a:buSzPts val="700"/>
              <a:buFont typeface="Arial"/>
              <a:buNone/>
              <a:defRPr b="1" i="0" sz="700" u="sng" cap="none" strike="noStrike">
                <a:solidFill>
                  <a:srgbClr val="2C3F7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Google Shape;90;p14"/>
          <p:cNvSpPr txBox="1"/>
          <p:nvPr>
            <p:ph idx="3" type="body"/>
          </p:nvPr>
        </p:nvSpPr>
        <p:spPr>
          <a:xfrm>
            <a:off x="106162" y="2220705"/>
            <a:ext cx="2093700" cy="117900"/>
          </a:xfrm>
          <a:prstGeom prst="rect">
            <a:avLst/>
          </a:prstGeom>
          <a:noFill/>
          <a:ln>
            <a:noFill/>
          </a:ln>
        </p:spPr>
        <p:txBody>
          <a:bodyPr anchorCtr="0" anchor="ctr" bIns="17450" lIns="17450" spcFirstLastPara="1" rIns="17450" wrap="square" tIns="17450">
            <a:spAutoFit/>
          </a:bodyPr>
          <a:lstStyle>
            <a:lvl1pPr indent="-228600" lvl="0" marL="457200" marR="0" rtl="0" algn="ctr">
              <a:spcBef>
                <a:spcPts val="100"/>
              </a:spcBef>
              <a:spcAft>
                <a:spcPts val="0"/>
              </a:spcAft>
              <a:buClr>
                <a:srgbClr val="2C3F71"/>
              </a:buClr>
              <a:buSzPts val="700"/>
              <a:buFont typeface="Arial"/>
              <a:buNone/>
              <a:defRPr b="1" i="0" sz="700" u="sng" cap="none" strike="noStrike">
                <a:solidFill>
                  <a:srgbClr val="2C3F7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1" name="Google Shape;91;p14"/>
          <p:cNvSpPr txBox="1"/>
          <p:nvPr>
            <p:ph idx="4" type="body"/>
          </p:nvPr>
        </p:nvSpPr>
        <p:spPr>
          <a:xfrm>
            <a:off x="2387534" y="996638"/>
            <a:ext cx="2093400" cy="132300"/>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2C3F71"/>
              </a:buClr>
              <a:buSzPts val="500"/>
              <a:buFont typeface="Arial"/>
              <a:buNone/>
              <a:defRPr b="0" i="0" sz="500" u="none" cap="none" strike="noStrike">
                <a:solidFill>
                  <a:srgbClr val="2C3F71"/>
                </a:solidFill>
                <a:latin typeface="Times New Roman"/>
                <a:ea typeface="Times New Roman"/>
                <a:cs typeface="Times New Roman"/>
                <a:sym typeface="Times New Roman"/>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14"/>
          <p:cNvSpPr txBox="1"/>
          <p:nvPr>
            <p:ph idx="5" type="body"/>
          </p:nvPr>
        </p:nvSpPr>
        <p:spPr>
          <a:xfrm>
            <a:off x="2387534" y="866992"/>
            <a:ext cx="2093400" cy="117900"/>
          </a:xfrm>
          <a:prstGeom prst="rect">
            <a:avLst/>
          </a:prstGeom>
          <a:noFill/>
          <a:ln>
            <a:noFill/>
          </a:ln>
        </p:spPr>
        <p:txBody>
          <a:bodyPr anchorCtr="0" anchor="ctr" bIns="17450" lIns="17450" spcFirstLastPara="1" rIns="17450" wrap="square" tIns="17450">
            <a:spAutoFit/>
          </a:bodyPr>
          <a:lstStyle>
            <a:lvl1pPr indent="-228600" lvl="0" marL="457200" marR="0" rtl="0" algn="ctr">
              <a:spcBef>
                <a:spcPts val="100"/>
              </a:spcBef>
              <a:spcAft>
                <a:spcPts val="0"/>
              </a:spcAft>
              <a:buClr>
                <a:srgbClr val="2C3F71"/>
              </a:buClr>
              <a:buSzPts val="700"/>
              <a:buFont typeface="Arial"/>
              <a:buNone/>
              <a:defRPr b="1" i="0" sz="700" u="sng" cap="none" strike="noStrike">
                <a:solidFill>
                  <a:srgbClr val="2C3F7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14"/>
          <p:cNvSpPr txBox="1"/>
          <p:nvPr>
            <p:ph idx="6" type="body"/>
          </p:nvPr>
        </p:nvSpPr>
        <p:spPr>
          <a:xfrm>
            <a:off x="4663613" y="996638"/>
            <a:ext cx="2093400" cy="132300"/>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2C3F71"/>
              </a:buClr>
              <a:buSzPts val="500"/>
              <a:buFont typeface="Arial"/>
              <a:buNone/>
              <a:defRPr b="0" i="0" sz="500" u="none" cap="none" strike="noStrike">
                <a:solidFill>
                  <a:srgbClr val="2C3F71"/>
                </a:solidFill>
                <a:latin typeface="Times New Roman"/>
                <a:ea typeface="Times New Roman"/>
                <a:cs typeface="Times New Roman"/>
                <a:sym typeface="Times New Roman"/>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4"/>
          <p:cNvSpPr txBox="1"/>
          <p:nvPr>
            <p:ph idx="7" type="body"/>
          </p:nvPr>
        </p:nvSpPr>
        <p:spPr>
          <a:xfrm>
            <a:off x="4661959" y="866992"/>
            <a:ext cx="2095500" cy="117900"/>
          </a:xfrm>
          <a:prstGeom prst="rect">
            <a:avLst/>
          </a:prstGeom>
          <a:noFill/>
          <a:ln>
            <a:noFill/>
          </a:ln>
        </p:spPr>
        <p:txBody>
          <a:bodyPr anchorCtr="0" anchor="ctr" bIns="17450" lIns="17450" spcFirstLastPara="1" rIns="17450" wrap="square" tIns="17450">
            <a:spAutoFit/>
          </a:bodyPr>
          <a:lstStyle>
            <a:lvl1pPr indent="-228600" lvl="0" marL="457200" marR="0" rtl="0" algn="ctr">
              <a:spcBef>
                <a:spcPts val="100"/>
              </a:spcBef>
              <a:spcAft>
                <a:spcPts val="0"/>
              </a:spcAft>
              <a:buClr>
                <a:srgbClr val="2C3F71"/>
              </a:buClr>
              <a:buSzPts val="700"/>
              <a:buFont typeface="Arial"/>
              <a:buNone/>
              <a:defRPr b="1" i="0" sz="700" u="sng" cap="none" strike="noStrike">
                <a:solidFill>
                  <a:srgbClr val="2C3F7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14"/>
          <p:cNvSpPr txBox="1"/>
          <p:nvPr>
            <p:ph idx="8" type="body"/>
          </p:nvPr>
        </p:nvSpPr>
        <p:spPr>
          <a:xfrm>
            <a:off x="6949696" y="866992"/>
            <a:ext cx="2093100" cy="117900"/>
          </a:xfrm>
          <a:prstGeom prst="rect">
            <a:avLst/>
          </a:prstGeom>
          <a:noFill/>
          <a:ln>
            <a:noFill/>
          </a:ln>
        </p:spPr>
        <p:txBody>
          <a:bodyPr anchorCtr="0" anchor="ctr" bIns="17450" lIns="17450" spcFirstLastPara="1" rIns="17450" wrap="square" tIns="17450">
            <a:spAutoFit/>
          </a:bodyPr>
          <a:lstStyle>
            <a:lvl1pPr indent="-228600" lvl="0" marL="457200" marR="0" rtl="0" algn="ctr">
              <a:spcBef>
                <a:spcPts val="100"/>
              </a:spcBef>
              <a:spcAft>
                <a:spcPts val="0"/>
              </a:spcAft>
              <a:buClr>
                <a:srgbClr val="2C3F71"/>
              </a:buClr>
              <a:buSzPts val="700"/>
              <a:buFont typeface="Arial"/>
              <a:buNone/>
              <a:defRPr b="1" i="0" sz="700" u="sng" cap="none" strike="noStrike">
                <a:solidFill>
                  <a:srgbClr val="2C3F7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14"/>
          <p:cNvSpPr txBox="1"/>
          <p:nvPr>
            <p:ph idx="9" type="body"/>
          </p:nvPr>
        </p:nvSpPr>
        <p:spPr>
          <a:xfrm>
            <a:off x="6949696" y="996638"/>
            <a:ext cx="2093100" cy="132300"/>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2C3F71"/>
              </a:buClr>
              <a:buSzPts val="500"/>
              <a:buFont typeface="Arial"/>
              <a:buNone/>
              <a:defRPr b="0" i="0" sz="500" u="none" cap="none" strike="noStrike">
                <a:solidFill>
                  <a:srgbClr val="2C3F71"/>
                </a:solidFill>
                <a:latin typeface="Times New Roman"/>
                <a:ea typeface="Times New Roman"/>
                <a:cs typeface="Times New Roman"/>
                <a:sym typeface="Times New Roman"/>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14"/>
          <p:cNvSpPr txBox="1"/>
          <p:nvPr>
            <p:ph idx="13" type="body"/>
          </p:nvPr>
        </p:nvSpPr>
        <p:spPr>
          <a:xfrm>
            <a:off x="6949696" y="2230115"/>
            <a:ext cx="2093100" cy="117900"/>
          </a:xfrm>
          <a:prstGeom prst="rect">
            <a:avLst/>
          </a:prstGeom>
          <a:noFill/>
          <a:ln>
            <a:noFill/>
          </a:ln>
        </p:spPr>
        <p:txBody>
          <a:bodyPr anchorCtr="0" anchor="ctr" bIns="17450" lIns="17450" spcFirstLastPara="1" rIns="17450" wrap="square" tIns="17450">
            <a:spAutoFit/>
          </a:bodyPr>
          <a:lstStyle>
            <a:lvl1pPr indent="-228600" lvl="0" marL="457200" marR="0" rtl="0" algn="ctr">
              <a:spcBef>
                <a:spcPts val="100"/>
              </a:spcBef>
              <a:spcAft>
                <a:spcPts val="0"/>
              </a:spcAft>
              <a:buClr>
                <a:srgbClr val="2C3F71"/>
              </a:buClr>
              <a:buSzPts val="700"/>
              <a:buFont typeface="Arial"/>
              <a:buNone/>
              <a:defRPr b="1" i="0" sz="700" u="sng" cap="none" strike="noStrike">
                <a:solidFill>
                  <a:srgbClr val="2C3F7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Google Shape;98;p14"/>
          <p:cNvSpPr txBox="1"/>
          <p:nvPr>
            <p:ph idx="14" type="body"/>
          </p:nvPr>
        </p:nvSpPr>
        <p:spPr>
          <a:xfrm>
            <a:off x="6949696" y="2345532"/>
            <a:ext cx="2094300" cy="132300"/>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2C3F71"/>
              </a:buClr>
              <a:buSzPts val="500"/>
              <a:buFont typeface="Arial"/>
              <a:buNone/>
              <a:defRPr b="0" i="0" sz="500" u="none" cap="none" strike="noStrike">
                <a:solidFill>
                  <a:srgbClr val="2C3F71"/>
                </a:solidFill>
                <a:latin typeface="Times New Roman"/>
                <a:ea typeface="Times New Roman"/>
                <a:cs typeface="Times New Roman"/>
                <a:sym typeface="Times New Roman"/>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9" name="Google Shape;99;p14"/>
          <p:cNvSpPr txBox="1"/>
          <p:nvPr>
            <p:ph idx="15" type="body"/>
          </p:nvPr>
        </p:nvSpPr>
        <p:spPr>
          <a:xfrm>
            <a:off x="6949696" y="4012406"/>
            <a:ext cx="2093100" cy="117900"/>
          </a:xfrm>
          <a:prstGeom prst="rect">
            <a:avLst/>
          </a:prstGeom>
          <a:noFill/>
          <a:ln>
            <a:noFill/>
          </a:ln>
        </p:spPr>
        <p:txBody>
          <a:bodyPr anchorCtr="0" anchor="ctr" bIns="17450" lIns="17450" spcFirstLastPara="1" rIns="17450" wrap="square" tIns="17450">
            <a:spAutoFit/>
          </a:bodyPr>
          <a:lstStyle>
            <a:lvl1pPr indent="-228600" lvl="0" marL="457200" marR="0" rtl="0" algn="ctr">
              <a:spcBef>
                <a:spcPts val="100"/>
              </a:spcBef>
              <a:spcAft>
                <a:spcPts val="0"/>
              </a:spcAft>
              <a:buClr>
                <a:srgbClr val="2C3F71"/>
              </a:buClr>
              <a:buSzPts val="700"/>
              <a:buFont typeface="Arial"/>
              <a:buNone/>
              <a:defRPr b="1" i="0" sz="700" u="sng" cap="none" strike="noStrike">
                <a:solidFill>
                  <a:srgbClr val="2C3F7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14"/>
          <p:cNvSpPr txBox="1"/>
          <p:nvPr>
            <p:ph idx="16" type="body"/>
          </p:nvPr>
        </p:nvSpPr>
        <p:spPr>
          <a:xfrm>
            <a:off x="6949696" y="4130226"/>
            <a:ext cx="2094300" cy="132300"/>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2C3F71"/>
              </a:buClr>
              <a:buSzPts val="500"/>
              <a:buFont typeface="Arial"/>
              <a:buNone/>
              <a:defRPr b="0" i="0" sz="500" u="none" cap="none" strike="noStrike">
                <a:solidFill>
                  <a:srgbClr val="2C3F71"/>
                </a:solidFill>
                <a:latin typeface="Times New Roman"/>
                <a:ea typeface="Times New Roman"/>
                <a:cs typeface="Times New Roman"/>
                <a:sym typeface="Times New Roman"/>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1" name="Google Shape;101;p14"/>
          <p:cNvSpPr txBox="1"/>
          <p:nvPr>
            <p:ph idx="17" type="body"/>
          </p:nvPr>
        </p:nvSpPr>
        <p:spPr>
          <a:xfrm>
            <a:off x="102380" y="2336180"/>
            <a:ext cx="2095200" cy="132300"/>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2C3F71"/>
              </a:buClr>
              <a:buSzPts val="500"/>
              <a:buFont typeface="Arial"/>
              <a:buNone/>
              <a:defRPr b="0" i="0" sz="500" u="none" cap="none" strike="noStrike">
                <a:solidFill>
                  <a:srgbClr val="2C3F71"/>
                </a:solidFill>
                <a:latin typeface="Times New Roman"/>
                <a:ea typeface="Times New Roman"/>
                <a:cs typeface="Times New Roman"/>
                <a:sym typeface="Times New Roman"/>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2" name="Google Shape;102;p14"/>
          <p:cNvSpPr txBox="1"/>
          <p:nvPr>
            <p:ph idx="18" type="body"/>
          </p:nvPr>
        </p:nvSpPr>
        <p:spPr>
          <a:xfrm>
            <a:off x="1235957" y="528742"/>
            <a:ext cx="6666600" cy="200100"/>
          </a:xfrm>
          <a:prstGeom prst="rect">
            <a:avLst/>
          </a:prstGeom>
          <a:noFill/>
          <a:ln>
            <a:noFill/>
          </a:ln>
        </p:spPr>
        <p:txBody>
          <a:bodyPr anchorCtr="0" anchor="t" bIns="8725" lIns="17450" spcFirstLastPara="1" rIns="17450" wrap="square" tIns="8725">
            <a:normAutofit/>
          </a:bodyPr>
          <a:lstStyle>
            <a:lvl1pPr indent="-228600" lvl="0" marL="457200" marR="0" rtl="0" algn="ctr">
              <a:spcBef>
                <a:spcPts val="2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1pPr>
            <a:lvl2pPr indent="-228600" lvl="1" marL="9144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Google Shape;103;p14"/>
          <p:cNvSpPr txBox="1"/>
          <p:nvPr>
            <p:ph idx="19" type="body"/>
          </p:nvPr>
        </p:nvSpPr>
        <p:spPr>
          <a:xfrm>
            <a:off x="1235957" y="328717"/>
            <a:ext cx="6666600" cy="200100"/>
          </a:xfrm>
          <a:prstGeom prst="rect">
            <a:avLst/>
          </a:prstGeom>
          <a:noFill/>
          <a:ln>
            <a:noFill/>
          </a:ln>
        </p:spPr>
        <p:txBody>
          <a:bodyPr anchorCtr="1" anchor="t" bIns="8725" lIns="17450" spcFirstLastPara="1" rIns="17450" wrap="square" tIns="8725">
            <a:normAutofit/>
          </a:bodyPr>
          <a:lstStyle>
            <a:lvl1pPr indent="-228600" lvl="0" marL="457200" marR="0" rtl="0" algn="ctr">
              <a:spcBef>
                <a:spcPts val="300"/>
              </a:spcBef>
              <a:spcAft>
                <a:spcPts val="0"/>
              </a:spcAft>
              <a:buClr>
                <a:schemeClr val="lt1"/>
              </a:buClr>
              <a:buSzPts val="1700"/>
              <a:buFont typeface="Arial"/>
              <a:buNone/>
              <a:defRPr b="0" i="0" sz="1700" u="none" cap="none" strike="noStrike">
                <a:solidFill>
                  <a:schemeClr val="lt1"/>
                </a:solidFill>
                <a:latin typeface="Calibri"/>
                <a:ea typeface="Calibri"/>
                <a:cs typeface="Calibri"/>
                <a:sym typeface="Calibri"/>
              </a:defRPr>
            </a:lvl1pPr>
            <a:lvl2pPr indent="-228600" lvl="1" marL="9144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4" name="Google Shape;104;p14"/>
          <p:cNvSpPr txBox="1"/>
          <p:nvPr>
            <p:ph idx="20" type="body"/>
          </p:nvPr>
        </p:nvSpPr>
        <p:spPr>
          <a:xfrm>
            <a:off x="1235957" y="72783"/>
            <a:ext cx="6666600" cy="255900"/>
          </a:xfrm>
          <a:prstGeom prst="rect">
            <a:avLst/>
          </a:prstGeom>
          <a:noFill/>
          <a:ln>
            <a:noFill/>
          </a:ln>
        </p:spPr>
        <p:txBody>
          <a:bodyPr anchorCtr="1" anchor="t" bIns="8725" lIns="17450" spcFirstLastPara="1" rIns="17450" wrap="square" tIns="8725">
            <a:normAutofit/>
          </a:bodyPr>
          <a:lstStyle>
            <a:lvl1pPr indent="-228600" lvl="0" marL="457200" marR="0" rtl="0" algn="ctr">
              <a:spcBef>
                <a:spcPts val="400"/>
              </a:spcBef>
              <a:spcAft>
                <a:spcPts val="0"/>
              </a:spcAft>
              <a:buClr>
                <a:schemeClr val="lt1"/>
              </a:buClr>
              <a:buSzPts val="2200"/>
              <a:buFont typeface="Arial"/>
              <a:buNone/>
              <a:defRPr b="0" i="0" sz="2200" u="none" cap="none" strike="noStrike">
                <a:solidFill>
                  <a:schemeClr val="lt1"/>
                </a:solidFill>
                <a:latin typeface="Calibri"/>
                <a:ea typeface="Calibri"/>
                <a:cs typeface="Calibri"/>
                <a:sym typeface="Calibri"/>
              </a:defRPr>
            </a:lvl1pPr>
            <a:lvl2pPr indent="-228600" lvl="1" marL="9144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5" name="Shape 115"/>
        <p:cNvGrpSpPr/>
        <p:nvPr/>
      </p:nvGrpSpPr>
      <p:grpSpPr>
        <a:xfrm>
          <a:off x="0" y="0"/>
          <a:ext cx="0" cy="0"/>
          <a:chOff x="0" y="0"/>
          <a:chExt cx="0" cy="0"/>
        </a:xfrm>
      </p:grpSpPr>
      <p:sp>
        <p:nvSpPr>
          <p:cNvPr id="116" name="Google Shape;116;p16"/>
          <p:cNvSpPr txBox="1"/>
          <p:nvPr>
            <p:ph type="ctrTitle"/>
          </p:nvPr>
        </p:nvSpPr>
        <p:spPr>
          <a:xfrm>
            <a:off x="685932" y="1597918"/>
            <a:ext cx="7772135" cy="1102320"/>
          </a:xfrm>
          <a:prstGeom prst="rect">
            <a:avLst/>
          </a:prstGeom>
          <a:noFill/>
          <a:ln>
            <a:noFill/>
          </a:ln>
        </p:spPr>
        <p:txBody>
          <a:bodyPr anchorCtr="0" anchor="ctr" bIns="44900" lIns="89800" spcFirstLastPara="1" rIns="89800" wrap="square" tIns="44900">
            <a:noAutofit/>
          </a:bodyPr>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17" name="Google Shape;117;p16"/>
          <p:cNvSpPr txBox="1"/>
          <p:nvPr>
            <p:ph idx="1" type="subTitle"/>
          </p:nvPr>
        </p:nvSpPr>
        <p:spPr>
          <a:xfrm>
            <a:off x="1371534" y="2914551"/>
            <a:ext cx="6400932" cy="1314648"/>
          </a:xfrm>
          <a:prstGeom prst="rect">
            <a:avLst/>
          </a:prstGeom>
          <a:noFill/>
          <a:ln>
            <a:noFill/>
          </a:ln>
        </p:spPr>
        <p:txBody>
          <a:bodyPr anchorCtr="0" anchor="t" bIns="44900" lIns="89800" spcFirstLastPara="1" rIns="89800" wrap="square" tIns="44900">
            <a:noAutofit/>
          </a:bodyPr>
          <a:lstStyle>
            <a:lvl1pPr lvl="0" algn="ctr">
              <a:spcBef>
                <a:spcPts val="600"/>
              </a:spcBef>
              <a:spcAft>
                <a:spcPts val="0"/>
              </a:spcAft>
              <a:buClr>
                <a:schemeClr val="dk1"/>
              </a:buClr>
              <a:buSzPts val="3200"/>
              <a:buFont typeface="Arial"/>
              <a:buNone/>
              <a:defRPr/>
            </a:lvl1pPr>
            <a:lvl2pPr lvl="1" algn="ctr">
              <a:spcBef>
                <a:spcPts val="600"/>
              </a:spcBef>
              <a:spcAft>
                <a:spcPts val="0"/>
              </a:spcAft>
              <a:buClr>
                <a:schemeClr val="dk1"/>
              </a:buClr>
              <a:buSzPts val="2800"/>
              <a:buFont typeface="Arial"/>
              <a:buNone/>
              <a:defRPr/>
            </a:lvl2pPr>
            <a:lvl3pPr lvl="2" algn="ctr">
              <a:spcBef>
                <a:spcPts val="500"/>
              </a:spcBef>
              <a:spcAft>
                <a:spcPts val="0"/>
              </a:spcAft>
              <a:buClr>
                <a:schemeClr val="dk1"/>
              </a:buClr>
              <a:buSzPts val="23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18" name="Google Shape;118;p16"/>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19" name="Google Shape;119;p16"/>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0" name="Google Shape;120;p16"/>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1" name="Shape 121"/>
        <p:cNvGrpSpPr/>
        <p:nvPr/>
      </p:nvGrpSpPr>
      <p:grpSpPr>
        <a:xfrm>
          <a:off x="0" y="0"/>
          <a:ext cx="0" cy="0"/>
          <a:chOff x="0" y="0"/>
          <a:chExt cx="0" cy="0"/>
        </a:xfrm>
      </p:grpSpPr>
      <p:sp>
        <p:nvSpPr>
          <p:cNvPr id="122" name="Google Shape;122;p17"/>
          <p:cNvSpPr txBox="1"/>
          <p:nvPr>
            <p:ph type="title"/>
          </p:nvPr>
        </p:nvSpPr>
        <p:spPr>
          <a:xfrm>
            <a:off x="457068" y="205879"/>
            <a:ext cx="8229865" cy="857250"/>
          </a:xfrm>
          <a:prstGeom prst="rect">
            <a:avLst/>
          </a:prstGeom>
          <a:noFill/>
          <a:ln>
            <a:noFill/>
          </a:ln>
        </p:spPr>
        <p:txBody>
          <a:bodyPr anchorCtr="0" anchor="ctr" bIns="44900" lIns="89800" spcFirstLastPara="1" rIns="89800" wrap="square" tIns="44900">
            <a:noAutofit/>
          </a:bodyPr>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23" name="Google Shape;123;p17"/>
          <p:cNvSpPr txBox="1"/>
          <p:nvPr>
            <p:ph idx="1" type="body"/>
          </p:nvPr>
        </p:nvSpPr>
        <p:spPr>
          <a:xfrm>
            <a:off x="457068" y="1200051"/>
            <a:ext cx="8229865" cy="3394522"/>
          </a:xfrm>
          <a:prstGeom prst="rect">
            <a:avLst/>
          </a:prstGeom>
          <a:noFill/>
          <a:ln>
            <a:noFill/>
          </a:ln>
        </p:spPr>
        <p:txBody>
          <a:bodyPr anchorCtr="0" anchor="t" bIns="44900" lIns="89800" spcFirstLastPara="1" rIns="89800" wrap="square" tIns="44900">
            <a:noAutofit/>
          </a:bodyPr>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124" name="Google Shape;124;p17"/>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5" name="Google Shape;125;p17"/>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6" name="Google Shape;126;p17"/>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sp>
        <p:nvSpPr>
          <p:cNvPr id="128" name="Google Shape;128;p18"/>
          <p:cNvSpPr txBox="1"/>
          <p:nvPr>
            <p:ph type="title"/>
          </p:nvPr>
        </p:nvSpPr>
        <p:spPr>
          <a:xfrm>
            <a:off x="722313" y="3305225"/>
            <a:ext cx="7772466" cy="1021457"/>
          </a:xfrm>
          <a:prstGeom prst="rect">
            <a:avLst/>
          </a:prstGeom>
          <a:noFill/>
          <a:ln>
            <a:noFill/>
          </a:ln>
        </p:spPr>
        <p:txBody>
          <a:bodyPr anchorCtr="0" anchor="t" bIns="44900" lIns="89800" spcFirstLastPara="1" rIns="89800" wrap="square" tIns="44900">
            <a:noAutofit/>
          </a:bodyPr>
          <a:lstStyle>
            <a:lvl1pPr lvl="0" algn="l">
              <a:spcBef>
                <a:spcPts val="0"/>
              </a:spcBef>
              <a:spcAft>
                <a:spcPts val="0"/>
              </a:spcAft>
              <a:buSzPts val="300"/>
              <a:buNone/>
              <a:defRPr b="1" sz="800" cap="none"/>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29" name="Google Shape;129;p18"/>
          <p:cNvSpPr txBox="1"/>
          <p:nvPr>
            <p:ph idx="1" type="body"/>
          </p:nvPr>
        </p:nvSpPr>
        <p:spPr>
          <a:xfrm>
            <a:off x="722313" y="2180084"/>
            <a:ext cx="7772466" cy="1125141"/>
          </a:xfrm>
          <a:prstGeom prst="rect">
            <a:avLst/>
          </a:prstGeom>
          <a:noFill/>
          <a:ln>
            <a:noFill/>
          </a:ln>
        </p:spPr>
        <p:txBody>
          <a:bodyPr anchorCtr="0" anchor="b" bIns="44900" lIns="89800" spcFirstLastPara="1" rIns="89800" wrap="square" tIns="44900">
            <a:noAutofit/>
          </a:bodyPr>
          <a:lstStyle>
            <a:lvl1pPr indent="-228600" lvl="0" marL="457200" algn="l">
              <a:spcBef>
                <a:spcPts val="100"/>
              </a:spcBef>
              <a:spcAft>
                <a:spcPts val="0"/>
              </a:spcAft>
              <a:buClr>
                <a:schemeClr val="dk1"/>
              </a:buClr>
              <a:buSzPts val="400"/>
              <a:buFont typeface="Arial"/>
              <a:buNone/>
              <a:defRPr sz="400"/>
            </a:lvl1pPr>
            <a:lvl2pPr indent="-228600" lvl="1" marL="914400" algn="l">
              <a:spcBef>
                <a:spcPts val="100"/>
              </a:spcBef>
              <a:spcAft>
                <a:spcPts val="0"/>
              </a:spcAft>
              <a:buClr>
                <a:schemeClr val="dk1"/>
              </a:buClr>
              <a:buSzPts val="300"/>
              <a:buFont typeface="Arial"/>
              <a:buNone/>
              <a:defRPr sz="300"/>
            </a:lvl2pPr>
            <a:lvl3pPr indent="-228600" lvl="2" marL="1371600" algn="l">
              <a:spcBef>
                <a:spcPts val="100"/>
              </a:spcBef>
              <a:spcAft>
                <a:spcPts val="0"/>
              </a:spcAft>
              <a:buClr>
                <a:schemeClr val="dk1"/>
              </a:buClr>
              <a:buSzPts val="300"/>
              <a:buFont typeface="Arial"/>
              <a:buNone/>
              <a:defRPr sz="300"/>
            </a:lvl3pPr>
            <a:lvl4pPr indent="-228600" lvl="3" marL="1828800" algn="l">
              <a:spcBef>
                <a:spcPts val="100"/>
              </a:spcBef>
              <a:spcAft>
                <a:spcPts val="0"/>
              </a:spcAft>
              <a:buClr>
                <a:schemeClr val="dk1"/>
              </a:buClr>
              <a:buSzPts val="300"/>
              <a:buFont typeface="Arial"/>
              <a:buNone/>
              <a:defRPr sz="300"/>
            </a:lvl4pPr>
            <a:lvl5pPr indent="-228600" lvl="4" marL="2286000" algn="l">
              <a:spcBef>
                <a:spcPts val="100"/>
              </a:spcBef>
              <a:spcAft>
                <a:spcPts val="0"/>
              </a:spcAft>
              <a:buClr>
                <a:schemeClr val="dk1"/>
              </a:buClr>
              <a:buSzPts val="300"/>
              <a:buFont typeface="Arial"/>
              <a:buNone/>
              <a:defRPr sz="300"/>
            </a:lvl5pPr>
            <a:lvl6pPr indent="-228600" lvl="5" marL="2743200" algn="l">
              <a:spcBef>
                <a:spcPts val="100"/>
              </a:spcBef>
              <a:spcAft>
                <a:spcPts val="0"/>
              </a:spcAft>
              <a:buClr>
                <a:schemeClr val="dk1"/>
              </a:buClr>
              <a:buSzPts val="300"/>
              <a:buFont typeface="Arial"/>
              <a:buNone/>
              <a:defRPr sz="300"/>
            </a:lvl6pPr>
            <a:lvl7pPr indent="-228600" lvl="6" marL="3200400" algn="l">
              <a:spcBef>
                <a:spcPts val="100"/>
              </a:spcBef>
              <a:spcAft>
                <a:spcPts val="0"/>
              </a:spcAft>
              <a:buClr>
                <a:schemeClr val="dk1"/>
              </a:buClr>
              <a:buSzPts val="300"/>
              <a:buFont typeface="Arial"/>
              <a:buNone/>
              <a:defRPr sz="300"/>
            </a:lvl7pPr>
            <a:lvl8pPr indent="-228600" lvl="7" marL="3657600" algn="l">
              <a:spcBef>
                <a:spcPts val="100"/>
              </a:spcBef>
              <a:spcAft>
                <a:spcPts val="0"/>
              </a:spcAft>
              <a:buClr>
                <a:schemeClr val="dk1"/>
              </a:buClr>
              <a:buSzPts val="300"/>
              <a:buFont typeface="Arial"/>
              <a:buNone/>
              <a:defRPr sz="300"/>
            </a:lvl8pPr>
            <a:lvl9pPr indent="-228600" lvl="8" marL="4114800" algn="l">
              <a:spcBef>
                <a:spcPts val="100"/>
              </a:spcBef>
              <a:spcAft>
                <a:spcPts val="0"/>
              </a:spcAft>
              <a:buClr>
                <a:schemeClr val="dk1"/>
              </a:buClr>
              <a:buSzPts val="300"/>
              <a:buFont typeface="Arial"/>
              <a:buNone/>
              <a:defRPr sz="300"/>
            </a:lvl9pPr>
          </a:lstStyle>
          <a:p/>
        </p:txBody>
      </p:sp>
      <p:sp>
        <p:nvSpPr>
          <p:cNvPr id="130" name="Google Shape;130;p18"/>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31" name="Google Shape;131;p18"/>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32" name="Google Shape;132;p18"/>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3" name="Shape 133"/>
        <p:cNvGrpSpPr/>
        <p:nvPr/>
      </p:nvGrpSpPr>
      <p:grpSpPr>
        <a:xfrm>
          <a:off x="0" y="0"/>
          <a:ext cx="0" cy="0"/>
          <a:chOff x="0" y="0"/>
          <a:chExt cx="0" cy="0"/>
        </a:xfrm>
      </p:grpSpPr>
      <p:sp>
        <p:nvSpPr>
          <p:cNvPr id="134" name="Google Shape;134;p19"/>
          <p:cNvSpPr txBox="1"/>
          <p:nvPr>
            <p:ph type="title"/>
          </p:nvPr>
        </p:nvSpPr>
        <p:spPr>
          <a:xfrm>
            <a:off x="457068" y="205879"/>
            <a:ext cx="8229865" cy="857250"/>
          </a:xfrm>
          <a:prstGeom prst="rect">
            <a:avLst/>
          </a:prstGeom>
          <a:noFill/>
          <a:ln>
            <a:noFill/>
          </a:ln>
        </p:spPr>
        <p:txBody>
          <a:bodyPr anchorCtr="0" anchor="ctr" bIns="44900" lIns="89800" spcFirstLastPara="1" rIns="89800" wrap="square" tIns="44900">
            <a:noAutofit/>
          </a:bodyPr>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35" name="Google Shape;135;p19"/>
          <p:cNvSpPr txBox="1"/>
          <p:nvPr>
            <p:ph idx="1" type="body"/>
          </p:nvPr>
        </p:nvSpPr>
        <p:spPr>
          <a:xfrm>
            <a:off x="457068" y="1200051"/>
            <a:ext cx="4099057" cy="3394522"/>
          </a:xfrm>
          <a:prstGeom prst="rect">
            <a:avLst/>
          </a:prstGeom>
          <a:noFill/>
          <a:ln>
            <a:noFill/>
          </a:ln>
        </p:spPr>
        <p:txBody>
          <a:bodyPr anchorCtr="0" anchor="t" bIns="44900" lIns="89800" spcFirstLastPara="1" rIns="89800" wrap="square" tIns="44900">
            <a:noAutofit/>
          </a:bodyPr>
          <a:lstStyle>
            <a:lvl1pPr indent="-260350" lvl="0" marL="457200" algn="l">
              <a:spcBef>
                <a:spcPts val="100"/>
              </a:spcBef>
              <a:spcAft>
                <a:spcPts val="0"/>
              </a:spcAft>
              <a:buClr>
                <a:schemeClr val="dk1"/>
              </a:buClr>
              <a:buSzPts val="500"/>
              <a:buFont typeface="Arial"/>
              <a:buChar char="•"/>
              <a:defRPr sz="500"/>
            </a:lvl1pPr>
            <a:lvl2pPr indent="-260350" lvl="1" marL="914400" algn="l">
              <a:spcBef>
                <a:spcPts val="100"/>
              </a:spcBef>
              <a:spcAft>
                <a:spcPts val="0"/>
              </a:spcAft>
              <a:buClr>
                <a:schemeClr val="dk1"/>
              </a:buClr>
              <a:buSzPts val="500"/>
              <a:buFont typeface="Arial"/>
              <a:buChar char="–"/>
              <a:defRPr sz="500"/>
            </a:lvl2pPr>
            <a:lvl3pPr indent="-254000" lvl="2" marL="1371600" algn="l">
              <a:spcBef>
                <a:spcPts val="100"/>
              </a:spcBef>
              <a:spcAft>
                <a:spcPts val="0"/>
              </a:spcAft>
              <a:buClr>
                <a:schemeClr val="dk1"/>
              </a:buClr>
              <a:buSzPts val="400"/>
              <a:buFont typeface="Arial"/>
              <a:buChar char="•"/>
              <a:defRPr sz="400"/>
            </a:lvl3pPr>
            <a:lvl4pPr indent="-247650" lvl="3" marL="1828800" algn="l">
              <a:spcBef>
                <a:spcPts val="100"/>
              </a:spcBef>
              <a:spcAft>
                <a:spcPts val="0"/>
              </a:spcAft>
              <a:buClr>
                <a:schemeClr val="dk1"/>
              </a:buClr>
              <a:buSzPts val="300"/>
              <a:buFont typeface="Arial"/>
              <a:buChar char="–"/>
              <a:defRPr sz="300"/>
            </a:lvl4pPr>
            <a:lvl5pPr indent="-247650" lvl="4" marL="2286000" algn="l">
              <a:spcBef>
                <a:spcPts val="100"/>
              </a:spcBef>
              <a:spcAft>
                <a:spcPts val="0"/>
              </a:spcAft>
              <a:buClr>
                <a:schemeClr val="dk1"/>
              </a:buClr>
              <a:buSzPts val="300"/>
              <a:buFont typeface="Arial"/>
              <a:buChar char="»"/>
              <a:defRPr sz="300"/>
            </a:lvl5pPr>
            <a:lvl6pPr indent="-247650" lvl="5" marL="2743200" algn="l">
              <a:spcBef>
                <a:spcPts val="100"/>
              </a:spcBef>
              <a:spcAft>
                <a:spcPts val="0"/>
              </a:spcAft>
              <a:buClr>
                <a:schemeClr val="dk1"/>
              </a:buClr>
              <a:buSzPts val="300"/>
              <a:buFont typeface="Arial"/>
              <a:buChar char="»"/>
              <a:defRPr sz="300"/>
            </a:lvl6pPr>
            <a:lvl7pPr indent="-247650" lvl="6" marL="3200400" algn="l">
              <a:spcBef>
                <a:spcPts val="100"/>
              </a:spcBef>
              <a:spcAft>
                <a:spcPts val="0"/>
              </a:spcAft>
              <a:buClr>
                <a:schemeClr val="dk1"/>
              </a:buClr>
              <a:buSzPts val="300"/>
              <a:buFont typeface="Arial"/>
              <a:buChar char="»"/>
              <a:defRPr sz="300"/>
            </a:lvl7pPr>
            <a:lvl8pPr indent="-247650" lvl="7" marL="3657600" algn="l">
              <a:spcBef>
                <a:spcPts val="100"/>
              </a:spcBef>
              <a:spcAft>
                <a:spcPts val="0"/>
              </a:spcAft>
              <a:buClr>
                <a:schemeClr val="dk1"/>
              </a:buClr>
              <a:buSzPts val="300"/>
              <a:buFont typeface="Arial"/>
              <a:buChar char="»"/>
              <a:defRPr sz="300"/>
            </a:lvl8pPr>
            <a:lvl9pPr indent="-247650" lvl="8" marL="4114800" algn="l">
              <a:spcBef>
                <a:spcPts val="100"/>
              </a:spcBef>
              <a:spcAft>
                <a:spcPts val="0"/>
              </a:spcAft>
              <a:buClr>
                <a:schemeClr val="dk1"/>
              </a:buClr>
              <a:buSzPts val="300"/>
              <a:buFont typeface="Arial"/>
              <a:buChar char="»"/>
              <a:defRPr sz="300"/>
            </a:lvl9pPr>
          </a:lstStyle>
          <a:p/>
        </p:txBody>
      </p:sp>
      <p:sp>
        <p:nvSpPr>
          <p:cNvPr id="136" name="Google Shape;136;p19"/>
          <p:cNvSpPr txBox="1"/>
          <p:nvPr>
            <p:ph idx="2" type="body"/>
          </p:nvPr>
        </p:nvSpPr>
        <p:spPr>
          <a:xfrm>
            <a:off x="4587875" y="1200051"/>
            <a:ext cx="4099057" cy="3394522"/>
          </a:xfrm>
          <a:prstGeom prst="rect">
            <a:avLst/>
          </a:prstGeom>
          <a:noFill/>
          <a:ln>
            <a:noFill/>
          </a:ln>
        </p:spPr>
        <p:txBody>
          <a:bodyPr anchorCtr="0" anchor="t" bIns="44900" lIns="89800" spcFirstLastPara="1" rIns="89800" wrap="square" tIns="44900">
            <a:noAutofit/>
          </a:bodyPr>
          <a:lstStyle>
            <a:lvl1pPr indent="-260350" lvl="0" marL="457200" algn="l">
              <a:spcBef>
                <a:spcPts val="100"/>
              </a:spcBef>
              <a:spcAft>
                <a:spcPts val="0"/>
              </a:spcAft>
              <a:buClr>
                <a:schemeClr val="dk1"/>
              </a:buClr>
              <a:buSzPts val="500"/>
              <a:buFont typeface="Arial"/>
              <a:buChar char="•"/>
              <a:defRPr sz="500"/>
            </a:lvl1pPr>
            <a:lvl2pPr indent="-260350" lvl="1" marL="914400" algn="l">
              <a:spcBef>
                <a:spcPts val="100"/>
              </a:spcBef>
              <a:spcAft>
                <a:spcPts val="0"/>
              </a:spcAft>
              <a:buClr>
                <a:schemeClr val="dk1"/>
              </a:buClr>
              <a:buSzPts val="500"/>
              <a:buFont typeface="Arial"/>
              <a:buChar char="–"/>
              <a:defRPr sz="500"/>
            </a:lvl2pPr>
            <a:lvl3pPr indent="-254000" lvl="2" marL="1371600" algn="l">
              <a:spcBef>
                <a:spcPts val="100"/>
              </a:spcBef>
              <a:spcAft>
                <a:spcPts val="0"/>
              </a:spcAft>
              <a:buClr>
                <a:schemeClr val="dk1"/>
              </a:buClr>
              <a:buSzPts val="400"/>
              <a:buFont typeface="Arial"/>
              <a:buChar char="•"/>
              <a:defRPr sz="400"/>
            </a:lvl3pPr>
            <a:lvl4pPr indent="-247650" lvl="3" marL="1828800" algn="l">
              <a:spcBef>
                <a:spcPts val="100"/>
              </a:spcBef>
              <a:spcAft>
                <a:spcPts val="0"/>
              </a:spcAft>
              <a:buClr>
                <a:schemeClr val="dk1"/>
              </a:buClr>
              <a:buSzPts val="300"/>
              <a:buFont typeface="Arial"/>
              <a:buChar char="–"/>
              <a:defRPr sz="300"/>
            </a:lvl4pPr>
            <a:lvl5pPr indent="-247650" lvl="4" marL="2286000" algn="l">
              <a:spcBef>
                <a:spcPts val="100"/>
              </a:spcBef>
              <a:spcAft>
                <a:spcPts val="0"/>
              </a:spcAft>
              <a:buClr>
                <a:schemeClr val="dk1"/>
              </a:buClr>
              <a:buSzPts val="300"/>
              <a:buFont typeface="Arial"/>
              <a:buChar char="»"/>
              <a:defRPr sz="300"/>
            </a:lvl5pPr>
            <a:lvl6pPr indent="-247650" lvl="5" marL="2743200" algn="l">
              <a:spcBef>
                <a:spcPts val="100"/>
              </a:spcBef>
              <a:spcAft>
                <a:spcPts val="0"/>
              </a:spcAft>
              <a:buClr>
                <a:schemeClr val="dk1"/>
              </a:buClr>
              <a:buSzPts val="300"/>
              <a:buFont typeface="Arial"/>
              <a:buChar char="»"/>
              <a:defRPr sz="300"/>
            </a:lvl6pPr>
            <a:lvl7pPr indent="-247650" lvl="6" marL="3200400" algn="l">
              <a:spcBef>
                <a:spcPts val="100"/>
              </a:spcBef>
              <a:spcAft>
                <a:spcPts val="0"/>
              </a:spcAft>
              <a:buClr>
                <a:schemeClr val="dk1"/>
              </a:buClr>
              <a:buSzPts val="300"/>
              <a:buFont typeface="Arial"/>
              <a:buChar char="»"/>
              <a:defRPr sz="300"/>
            </a:lvl7pPr>
            <a:lvl8pPr indent="-247650" lvl="7" marL="3657600" algn="l">
              <a:spcBef>
                <a:spcPts val="100"/>
              </a:spcBef>
              <a:spcAft>
                <a:spcPts val="0"/>
              </a:spcAft>
              <a:buClr>
                <a:schemeClr val="dk1"/>
              </a:buClr>
              <a:buSzPts val="300"/>
              <a:buFont typeface="Arial"/>
              <a:buChar char="»"/>
              <a:defRPr sz="300"/>
            </a:lvl8pPr>
            <a:lvl9pPr indent="-247650" lvl="8" marL="4114800" algn="l">
              <a:spcBef>
                <a:spcPts val="100"/>
              </a:spcBef>
              <a:spcAft>
                <a:spcPts val="0"/>
              </a:spcAft>
              <a:buClr>
                <a:schemeClr val="dk1"/>
              </a:buClr>
              <a:buSzPts val="300"/>
              <a:buFont typeface="Arial"/>
              <a:buChar char="»"/>
              <a:defRPr sz="300"/>
            </a:lvl9pPr>
          </a:lstStyle>
          <a:p/>
        </p:txBody>
      </p:sp>
      <p:sp>
        <p:nvSpPr>
          <p:cNvPr id="137" name="Google Shape;137;p19"/>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38" name="Google Shape;138;p19"/>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39" name="Google Shape;139;p19"/>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0" name="Shape 140"/>
        <p:cNvGrpSpPr/>
        <p:nvPr/>
      </p:nvGrpSpPr>
      <p:grpSpPr>
        <a:xfrm>
          <a:off x="0" y="0"/>
          <a:ext cx="0" cy="0"/>
          <a:chOff x="0" y="0"/>
          <a:chExt cx="0" cy="0"/>
        </a:xfrm>
      </p:grpSpPr>
      <p:sp>
        <p:nvSpPr>
          <p:cNvPr id="141" name="Google Shape;141;p20"/>
          <p:cNvSpPr txBox="1"/>
          <p:nvPr>
            <p:ph type="title"/>
          </p:nvPr>
        </p:nvSpPr>
        <p:spPr>
          <a:xfrm>
            <a:off x="457068" y="205879"/>
            <a:ext cx="8229865" cy="857250"/>
          </a:xfrm>
          <a:prstGeom prst="rect">
            <a:avLst/>
          </a:prstGeom>
          <a:noFill/>
          <a:ln>
            <a:noFill/>
          </a:ln>
        </p:spPr>
        <p:txBody>
          <a:bodyPr anchorCtr="0" anchor="ctr" bIns="44900" lIns="89800" spcFirstLastPara="1" rIns="89800" wrap="square" tIns="44900">
            <a:noAutofit/>
          </a:bodyPr>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42" name="Google Shape;142;p20"/>
          <p:cNvSpPr txBox="1"/>
          <p:nvPr>
            <p:ph idx="1" type="body"/>
          </p:nvPr>
        </p:nvSpPr>
        <p:spPr>
          <a:xfrm>
            <a:off x="457068" y="1151434"/>
            <a:ext cx="4040188" cy="479723"/>
          </a:xfrm>
          <a:prstGeom prst="rect">
            <a:avLst/>
          </a:prstGeom>
          <a:noFill/>
          <a:ln>
            <a:noFill/>
          </a:ln>
        </p:spPr>
        <p:txBody>
          <a:bodyPr anchorCtr="0" anchor="b" bIns="44900" lIns="89800" spcFirstLastPara="1" rIns="89800" wrap="square" tIns="44900">
            <a:noAutofit/>
          </a:bodyPr>
          <a:lstStyle>
            <a:lvl1pPr indent="-228600" lvl="0" marL="457200" algn="l">
              <a:spcBef>
                <a:spcPts val="100"/>
              </a:spcBef>
              <a:spcAft>
                <a:spcPts val="0"/>
              </a:spcAft>
              <a:buClr>
                <a:schemeClr val="dk1"/>
              </a:buClr>
              <a:buSzPts val="500"/>
              <a:buFont typeface="Arial"/>
              <a:buNone/>
              <a:defRPr b="1" sz="500"/>
            </a:lvl1pPr>
            <a:lvl2pPr indent="-228600" lvl="1" marL="914400" algn="l">
              <a:spcBef>
                <a:spcPts val="100"/>
              </a:spcBef>
              <a:spcAft>
                <a:spcPts val="0"/>
              </a:spcAft>
              <a:buClr>
                <a:schemeClr val="dk1"/>
              </a:buClr>
              <a:buSzPts val="400"/>
              <a:buFont typeface="Arial"/>
              <a:buNone/>
              <a:defRPr b="1" sz="400"/>
            </a:lvl2pPr>
            <a:lvl3pPr indent="-228600" lvl="2" marL="1371600" algn="l">
              <a:spcBef>
                <a:spcPts val="100"/>
              </a:spcBef>
              <a:spcAft>
                <a:spcPts val="0"/>
              </a:spcAft>
              <a:buClr>
                <a:schemeClr val="dk1"/>
              </a:buClr>
              <a:buSzPts val="300"/>
              <a:buFont typeface="Arial"/>
              <a:buNone/>
              <a:defRPr b="1" sz="300"/>
            </a:lvl3pPr>
            <a:lvl4pPr indent="-228600" lvl="3" marL="1828800" algn="l">
              <a:spcBef>
                <a:spcPts val="100"/>
              </a:spcBef>
              <a:spcAft>
                <a:spcPts val="0"/>
              </a:spcAft>
              <a:buClr>
                <a:schemeClr val="dk1"/>
              </a:buClr>
              <a:buSzPts val="300"/>
              <a:buFont typeface="Arial"/>
              <a:buNone/>
              <a:defRPr b="1" sz="300"/>
            </a:lvl4pPr>
            <a:lvl5pPr indent="-228600" lvl="4" marL="2286000" algn="l">
              <a:spcBef>
                <a:spcPts val="100"/>
              </a:spcBef>
              <a:spcAft>
                <a:spcPts val="0"/>
              </a:spcAft>
              <a:buClr>
                <a:schemeClr val="dk1"/>
              </a:buClr>
              <a:buSzPts val="300"/>
              <a:buFont typeface="Arial"/>
              <a:buNone/>
              <a:defRPr b="1" sz="300"/>
            </a:lvl5pPr>
            <a:lvl6pPr indent="-228600" lvl="5" marL="2743200" algn="l">
              <a:spcBef>
                <a:spcPts val="100"/>
              </a:spcBef>
              <a:spcAft>
                <a:spcPts val="0"/>
              </a:spcAft>
              <a:buClr>
                <a:schemeClr val="dk1"/>
              </a:buClr>
              <a:buSzPts val="300"/>
              <a:buFont typeface="Arial"/>
              <a:buNone/>
              <a:defRPr b="1" sz="300"/>
            </a:lvl6pPr>
            <a:lvl7pPr indent="-228600" lvl="6" marL="3200400" algn="l">
              <a:spcBef>
                <a:spcPts val="100"/>
              </a:spcBef>
              <a:spcAft>
                <a:spcPts val="0"/>
              </a:spcAft>
              <a:buClr>
                <a:schemeClr val="dk1"/>
              </a:buClr>
              <a:buSzPts val="300"/>
              <a:buFont typeface="Arial"/>
              <a:buNone/>
              <a:defRPr b="1" sz="300"/>
            </a:lvl7pPr>
            <a:lvl8pPr indent="-228600" lvl="7" marL="3657600" algn="l">
              <a:spcBef>
                <a:spcPts val="100"/>
              </a:spcBef>
              <a:spcAft>
                <a:spcPts val="0"/>
              </a:spcAft>
              <a:buClr>
                <a:schemeClr val="dk1"/>
              </a:buClr>
              <a:buSzPts val="300"/>
              <a:buFont typeface="Arial"/>
              <a:buNone/>
              <a:defRPr b="1" sz="300"/>
            </a:lvl8pPr>
            <a:lvl9pPr indent="-228600" lvl="8" marL="4114800" algn="l">
              <a:spcBef>
                <a:spcPts val="100"/>
              </a:spcBef>
              <a:spcAft>
                <a:spcPts val="0"/>
              </a:spcAft>
              <a:buClr>
                <a:schemeClr val="dk1"/>
              </a:buClr>
              <a:buSzPts val="300"/>
              <a:buFont typeface="Arial"/>
              <a:buNone/>
              <a:defRPr b="1" sz="300"/>
            </a:lvl9pPr>
          </a:lstStyle>
          <a:p/>
        </p:txBody>
      </p:sp>
      <p:sp>
        <p:nvSpPr>
          <p:cNvPr id="143" name="Google Shape;143;p20"/>
          <p:cNvSpPr txBox="1"/>
          <p:nvPr>
            <p:ph idx="2" type="body"/>
          </p:nvPr>
        </p:nvSpPr>
        <p:spPr>
          <a:xfrm>
            <a:off x="457068" y="1631156"/>
            <a:ext cx="4040188" cy="2963416"/>
          </a:xfrm>
          <a:prstGeom prst="rect">
            <a:avLst/>
          </a:prstGeom>
          <a:noFill/>
          <a:ln>
            <a:noFill/>
          </a:ln>
        </p:spPr>
        <p:txBody>
          <a:bodyPr anchorCtr="0" anchor="t" bIns="44900" lIns="89800" spcFirstLastPara="1" rIns="89800" wrap="square" tIns="44900">
            <a:noAutofit/>
          </a:bodyPr>
          <a:lstStyle>
            <a:lvl1pPr indent="-260350" lvl="0" marL="457200" algn="l">
              <a:spcBef>
                <a:spcPts val="100"/>
              </a:spcBef>
              <a:spcAft>
                <a:spcPts val="0"/>
              </a:spcAft>
              <a:buClr>
                <a:schemeClr val="dk1"/>
              </a:buClr>
              <a:buSzPts val="500"/>
              <a:buFont typeface="Arial"/>
              <a:buChar char="•"/>
              <a:defRPr sz="500"/>
            </a:lvl1pPr>
            <a:lvl2pPr indent="-254000" lvl="1" marL="914400" algn="l">
              <a:spcBef>
                <a:spcPts val="100"/>
              </a:spcBef>
              <a:spcAft>
                <a:spcPts val="0"/>
              </a:spcAft>
              <a:buClr>
                <a:schemeClr val="dk1"/>
              </a:buClr>
              <a:buSzPts val="400"/>
              <a:buFont typeface="Arial"/>
              <a:buChar char="–"/>
              <a:defRPr sz="400"/>
            </a:lvl2pPr>
            <a:lvl3pPr indent="-247650" lvl="2" marL="1371600" algn="l">
              <a:spcBef>
                <a:spcPts val="100"/>
              </a:spcBef>
              <a:spcAft>
                <a:spcPts val="0"/>
              </a:spcAft>
              <a:buClr>
                <a:schemeClr val="dk1"/>
              </a:buClr>
              <a:buSzPts val="300"/>
              <a:buFont typeface="Arial"/>
              <a:buChar char="•"/>
              <a:defRPr sz="300"/>
            </a:lvl3pPr>
            <a:lvl4pPr indent="-247650" lvl="3" marL="1828800" algn="l">
              <a:spcBef>
                <a:spcPts val="100"/>
              </a:spcBef>
              <a:spcAft>
                <a:spcPts val="0"/>
              </a:spcAft>
              <a:buClr>
                <a:schemeClr val="dk1"/>
              </a:buClr>
              <a:buSzPts val="300"/>
              <a:buFont typeface="Arial"/>
              <a:buChar char="–"/>
              <a:defRPr sz="300"/>
            </a:lvl4pPr>
            <a:lvl5pPr indent="-247650" lvl="4" marL="2286000" algn="l">
              <a:spcBef>
                <a:spcPts val="100"/>
              </a:spcBef>
              <a:spcAft>
                <a:spcPts val="0"/>
              </a:spcAft>
              <a:buClr>
                <a:schemeClr val="dk1"/>
              </a:buClr>
              <a:buSzPts val="300"/>
              <a:buFont typeface="Arial"/>
              <a:buChar char="»"/>
              <a:defRPr sz="300"/>
            </a:lvl5pPr>
            <a:lvl6pPr indent="-247650" lvl="5" marL="2743200" algn="l">
              <a:spcBef>
                <a:spcPts val="100"/>
              </a:spcBef>
              <a:spcAft>
                <a:spcPts val="0"/>
              </a:spcAft>
              <a:buClr>
                <a:schemeClr val="dk1"/>
              </a:buClr>
              <a:buSzPts val="300"/>
              <a:buFont typeface="Arial"/>
              <a:buChar char="»"/>
              <a:defRPr sz="300"/>
            </a:lvl6pPr>
            <a:lvl7pPr indent="-247650" lvl="6" marL="3200400" algn="l">
              <a:spcBef>
                <a:spcPts val="100"/>
              </a:spcBef>
              <a:spcAft>
                <a:spcPts val="0"/>
              </a:spcAft>
              <a:buClr>
                <a:schemeClr val="dk1"/>
              </a:buClr>
              <a:buSzPts val="300"/>
              <a:buFont typeface="Arial"/>
              <a:buChar char="»"/>
              <a:defRPr sz="300"/>
            </a:lvl7pPr>
            <a:lvl8pPr indent="-247650" lvl="7" marL="3657600" algn="l">
              <a:spcBef>
                <a:spcPts val="100"/>
              </a:spcBef>
              <a:spcAft>
                <a:spcPts val="0"/>
              </a:spcAft>
              <a:buClr>
                <a:schemeClr val="dk1"/>
              </a:buClr>
              <a:buSzPts val="300"/>
              <a:buFont typeface="Arial"/>
              <a:buChar char="»"/>
              <a:defRPr sz="300"/>
            </a:lvl8pPr>
            <a:lvl9pPr indent="-247650" lvl="8" marL="4114800" algn="l">
              <a:spcBef>
                <a:spcPts val="100"/>
              </a:spcBef>
              <a:spcAft>
                <a:spcPts val="0"/>
              </a:spcAft>
              <a:buClr>
                <a:schemeClr val="dk1"/>
              </a:buClr>
              <a:buSzPts val="300"/>
              <a:buFont typeface="Arial"/>
              <a:buChar char="»"/>
              <a:defRPr sz="300"/>
            </a:lvl9pPr>
          </a:lstStyle>
          <a:p/>
        </p:txBody>
      </p:sp>
      <p:sp>
        <p:nvSpPr>
          <p:cNvPr id="144" name="Google Shape;144;p20"/>
          <p:cNvSpPr txBox="1"/>
          <p:nvPr>
            <p:ph idx="3" type="body"/>
          </p:nvPr>
        </p:nvSpPr>
        <p:spPr>
          <a:xfrm>
            <a:off x="4645091" y="1151434"/>
            <a:ext cx="4041841" cy="479723"/>
          </a:xfrm>
          <a:prstGeom prst="rect">
            <a:avLst/>
          </a:prstGeom>
          <a:noFill/>
          <a:ln>
            <a:noFill/>
          </a:ln>
        </p:spPr>
        <p:txBody>
          <a:bodyPr anchorCtr="0" anchor="b" bIns="44900" lIns="89800" spcFirstLastPara="1" rIns="89800" wrap="square" tIns="44900">
            <a:noAutofit/>
          </a:bodyPr>
          <a:lstStyle>
            <a:lvl1pPr indent="-228600" lvl="0" marL="457200" algn="l">
              <a:spcBef>
                <a:spcPts val="100"/>
              </a:spcBef>
              <a:spcAft>
                <a:spcPts val="0"/>
              </a:spcAft>
              <a:buClr>
                <a:schemeClr val="dk1"/>
              </a:buClr>
              <a:buSzPts val="500"/>
              <a:buFont typeface="Arial"/>
              <a:buNone/>
              <a:defRPr b="1" sz="500"/>
            </a:lvl1pPr>
            <a:lvl2pPr indent="-228600" lvl="1" marL="914400" algn="l">
              <a:spcBef>
                <a:spcPts val="100"/>
              </a:spcBef>
              <a:spcAft>
                <a:spcPts val="0"/>
              </a:spcAft>
              <a:buClr>
                <a:schemeClr val="dk1"/>
              </a:buClr>
              <a:buSzPts val="400"/>
              <a:buFont typeface="Arial"/>
              <a:buNone/>
              <a:defRPr b="1" sz="400"/>
            </a:lvl2pPr>
            <a:lvl3pPr indent="-228600" lvl="2" marL="1371600" algn="l">
              <a:spcBef>
                <a:spcPts val="100"/>
              </a:spcBef>
              <a:spcAft>
                <a:spcPts val="0"/>
              </a:spcAft>
              <a:buClr>
                <a:schemeClr val="dk1"/>
              </a:buClr>
              <a:buSzPts val="300"/>
              <a:buFont typeface="Arial"/>
              <a:buNone/>
              <a:defRPr b="1" sz="300"/>
            </a:lvl3pPr>
            <a:lvl4pPr indent="-228600" lvl="3" marL="1828800" algn="l">
              <a:spcBef>
                <a:spcPts val="100"/>
              </a:spcBef>
              <a:spcAft>
                <a:spcPts val="0"/>
              </a:spcAft>
              <a:buClr>
                <a:schemeClr val="dk1"/>
              </a:buClr>
              <a:buSzPts val="300"/>
              <a:buFont typeface="Arial"/>
              <a:buNone/>
              <a:defRPr b="1" sz="300"/>
            </a:lvl4pPr>
            <a:lvl5pPr indent="-228600" lvl="4" marL="2286000" algn="l">
              <a:spcBef>
                <a:spcPts val="100"/>
              </a:spcBef>
              <a:spcAft>
                <a:spcPts val="0"/>
              </a:spcAft>
              <a:buClr>
                <a:schemeClr val="dk1"/>
              </a:buClr>
              <a:buSzPts val="300"/>
              <a:buFont typeface="Arial"/>
              <a:buNone/>
              <a:defRPr b="1" sz="300"/>
            </a:lvl5pPr>
            <a:lvl6pPr indent="-228600" lvl="5" marL="2743200" algn="l">
              <a:spcBef>
                <a:spcPts val="100"/>
              </a:spcBef>
              <a:spcAft>
                <a:spcPts val="0"/>
              </a:spcAft>
              <a:buClr>
                <a:schemeClr val="dk1"/>
              </a:buClr>
              <a:buSzPts val="300"/>
              <a:buFont typeface="Arial"/>
              <a:buNone/>
              <a:defRPr b="1" sz="300"/>
            </a:lvl6pPr>
            <a:lvl7pPr indent="-228600" lvl="6" marL="3200400" algn="l">
              <a:spcBef>
                <a:spcPts val="100"/>
              </a:spcBef>
              <a:spcAft>
                <a:spcPts val="0"/>
              </a:spcAft>
              <a:buClr>
                <a:schemeClr val="dk1"/>
              </a:buClr>
              <a:buSzPts val="300"/>
              <a:buFont typeface="Arial"/>
              <a:buNone/>
              <a:defRPr b="1" sz="300"/>
            </a:lvl7pPr>
            <a:lvl8pPr indent="-228600" lvl="7" marL="3657600" algn="l">
              <a:spcBef>
                <a:spcPts val="100"/>
              </a:spcBef>
              <a:spcAft>
                <a:spcPts val="0"/>
              </a:spcAft>
              <a:buClr>
                <a:schemeClr val="dk1"/>
              </a:buClr>
              <a:buSzPts val="300"/>
              <a:buFont typeface="Arial"/>
              <a:buNone/>
              <a:defRPr b="1" sz="300"/>
            </a:lvl8pPr>
            <a:lvl9pPr indent="-228600" lvl="8" marL="4114800" algn="l">
              <a:spcBef>
                <a:spcPts val="100"/>
              </a:spcBef>
              <a:spcAft>
                <a:spcPts val="0"/>
              </a:spcAft>
              <a:buClr>
                <a:schemeClr val="dk1"/>
              </a:buClr>
              <a:buSzPts val="300"/>
              <a:buFont typeface="Arial"/>
              <a:buNone/>
              <a:defRPr b="1" sz="300"/>
            </a:lvl9pPr>
          </a:lstStyle>
          <a:p/>
        </p:txBody>
      </p:sp>
      <p:sp>
        <p:nvSpPr>
          <p:cNvPr id="145" name="Google Shape;145;p20"/>
          <p:cNvSpPr txBox="1"/>
          <p:nvPr>
            <p:ph idx="4" type="body"/>
          </p:nvPr>
        </p:nvSpPr>
        <p:spPr>
          <a:xfrm>
            <a:off x="4645091" y="1631156"/>
            <a:ext cx="4041841" cy="2963416"/>
          </a:xfrm>
          <a:prstGeom prst="rect">
            <a:avLst/>
          </a:prstGeom>
          <a:noFill/>
          <a:ln>
            <a:noFill/>
          </a:ln>
        </p:spPr>
        <p:txBody>
          <a:bodyPr anchorCtr="0" anchor="t" bIns="44900" lIns="89800" spcFirstLastPara="1" rIns="89800" wrap="square" tIns="44900">
            <a:noAutofit/>
          </a:bodyPr>
          <a:lstStyle>
            <a:lvl1pPr indent="-260350" lvl="0" marL="457200" algn="l">
              <a:spcBef>
                <a:spcPts val="100"/>
              </a:spcBef>
              <a:spcAft>
                <a:spcPts val="0"/>
              </a:spcAft>
              <a:buClr>
                <a:schemeClr val="dk1"/>
              </a:buClr>
              <a:buSzPts val="500"/>
              <a:buFont typeface="Arial"/>
              <a:buChar char="•"/>
              <a:defRPr sz="500"/>
            </a:lvl1pPr>
            <a:lvl2pPr indent="-254000" lvl="1" marL="914400" algn="l">
              <a:spcBef>
                <a:spcPts val="100"/>
              </a:spcBef>
              <a:spcAft>
                <a:spcPts val="0"/>
              </a:spcAft>
              <a:buClr>
                <a:schemeClr val="dk1"/>
              </a:buClr>
              <a:buSzPts val="400"/>
              <a:buFont typeface="Arial"/>
              <a:buChar char="–"/>
              <a:defRPr sz="400"/>
            </a:lvl2pPr>
            <a:lvl3pPr indent="-247650" lvl="2" marL="1371600" algn="l">
              <a:spcBef>
                <a:spcPts val="100"/>
              </a:spcBef>
              <a:spcAft>
                <a:spcPts val="0"/>
              </a:spcAft>
              <a:buClr>
                <a:schemeClr val="dk1"/>
              </a:buClr>
              <a:buSzPts val="300"/>
              <a:buFont typeface="Arial"/>
              <a:buChar char="•"/>
              <a:defRPr sz="300"/>
            </a:lvl3pPr>
            <a:lvl4pPr indent="-247650" lvl="3" marL="1828800" algn="l">
              <a:spcBef>
                <a:spcPts val="100"/>
              </a:spcBef>
              <a:spcAft>
                <a:spcPts val="0"/>
              </a:spcAft>
              <a:buClr>
                <a:schemeClr val="dk1"/>
              </a:buClr>
              <a:buSzPts val="300"/>
              <a:buFont typeface="Arial"/>
              <a:buChar char="–"/>
              <a:defRPr sz="300"/>
            </a:lvl4pPr>
            <a:lvl5pPr indent="-247650" lvl="4" marL="2286000" algn="l">
              <a:spcBef>
                <a:spcPts val="100"/>
              </a:spcBef>
              <a:spcAft>
                <a:spcPts val="0"/>
              </a:spcAft>
              <a:buClr>
                <a:schemeClr val="dk1"/>
              </a:buClr>
              <a:buSzPts val="300"/>
              <a:buFont typeface="Arial"/>
              <a:buChar char="»"/>
              <a:defRPr sz="300"/>
            </a:lvl5pPr>
            <a:lvl6pPr indent="-247650" lvl="5" marL="2743200" algn="l">
              <a:spcBef>
                <a:spcPts val="100"/>
              </a:spcBef>
              <a:spcAft>
                <a:spcPts val="0"/>
              </a:spcAft>
              <a:buClr>
                <a:schemeClr val="dk1"/>
              </a:buClr>
              <a:buSzPts val="300"/>
              <a:buFont typeface="Arial"/>
              <a:buChar char="»"/>
              <a:defRPr sz="300"/>
            </a:lvl6pPr>
            <a:lvl7pPr indent="-247650" lvl="6" marL="3200400" algn="l">
              <a:spcBef>
                <a:spcPts val="100"/>
              </a:spcBef>
              <a:spcAft>
                <a:spcPts val="0"/>
              </a:spcAft>
              <a:buClr>
                <a:schemeClr val="dk1"/>
              </a:buClr>
              <a:buSzPts val="300"/>
              <a:buFont typeface="Arial"/>
              <a:buChar char="»"/>
              <a:defRPr sz="300"/>
            </a:lvl7pPr>
            <a:lvl8pPr indent="-247650" lvl="7" marL="3657600" algn="l">
              <a:spcBef>
                <a:spcPts val="100"/>
              </a:spcBef>
              <a:spcAft>
                <a:spcPts val="0"/>
              </a:spcAft>
              <a:buClr>
                <a:schemeClr val="dk1"/>
              </a:buClr>
              <a:buSzPts val="300"/>
              <a:buFont typeface="Arial"/>
              <a:buChar char="»"/>
              <a:defRPr sz="300"/>
            </a:lvl8pPr>
            <a:lvl9pPr indent="-247650" lvl="8" marL="4114800" algn="l">
              <a:spcBef>
                <a:spcPts val="100"/>
              </a:spcBef>
              <a:spcAft>
                <a:spcPts val="0"/>
              </a:spcAft>
              <a:buClr>
                <a:schemeClr val="dk1"/>
              </a:buClr>
              <a:buSzPts val="300"/>
              <a:buFont typeface="Arial"/>
              <a:buChar char="»"/>
              <a:defRPr sz="300"/>
            </a:lvl9pPr>
          </a:lstStyle>
          <a:p/>
        </p:txBody>
      </p:sp>
      <p:sp>
        <p:nvSpPr>
          <p:cNvPr id="146" name="Google Shape;146;p20"/>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47" name="Google Shape;147;p20"/>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48" name="Google Shape;148;p20"/>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21"/>
          <p:cNvSpPr txBox="1"/>
          <p:nvPr>
            <p:ph type="title"/>
          </p:nvPr>
        </p:nvSpPr>
        <p:spPr>
          <a:xfrm>
            <a:off x="457068" y="205879"/>
            <a:ext cx="8229865" cy="857250"/>
          </a:xfrm>
          <a:prstGeom prst="rect">
            <a:avLst/>
          </a:prstGeom>
          <a:noFill/>
          <a:ln>
            <a:noFill/>
          </a:ln>
        </p:spPr>
        <p:txBody>
          <a:bodyPr anchorCtr="0" anchor="ctr" bIns="44900" lIns="89800" spcFirstLastPara="1" rIns="89800" wrap="square" tIns="44900">
            <a:noAutofit/>
          </a:bodyPr>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51" name="Google Shape;151;p21"/>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52" name="Google Shape;152;p21"/>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53" name="Google Shape;153;p21"/>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22"/>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56" name="Google Shape;156;p22"/>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57" name="Google Shape;157;p22"/>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8" name="Shape 158"/>
        <p:cNvGrpSpPr/>
        <p:nvPr/>
      </p:nvGrpSpPr>
      <p:grpSpPr>
        <a:xfrm>
          <a:off x="0" y="0"/>
          <a:ext cx="0" cy="0"/>
          <a:chOff x="0" y="0"/>
          <a:chExt cx="0" cy="0"/>
        </a:xfrm>
      </p:grpSpPr>
      <p:sp>
        <p:nvSpPr>
          <p:cNvPr id="159" name="Google Shape;159;p23"/>
          <p:cNvSpPr txBox="1"/>
          <p:nvPr>
            <p:ph type="title"/>
          </p:nvPr>
        </p:nvSpPr>
        <p:spPr>
          <a:xfrm>
            <a:off x="457068" y="204887"/>
            <a:ext cx="3008313" cy="871389"/>
          </a:xfrm>
          <a:prstGeom prst="rect">
            <a:avLst/>
          </a:prstGeom>
          <a:noFill/>
          <a:ln>
            <a:noFill/>
          </a:ln>
        </p:spPr>
        <p:txBody>
          <a:bodyPr anchorCtr="0" anchor="b" bIns="44900" lIns="89800" spcFirstLastPara="1" rIns="89800" wrap="square" tIns="44900">
            <a:noAutofit/>
          </a:bodyPr>
          <a:lstStyle>
            <a:lvl1pPr lvl="0" algn="l">
              <a:spcBef>
                <a:spcPts val="0"/>
              </a:spcBef>
              <a:spcAft>
                <a:spcPts val="0"/>
              </a:spcAft>
              <a:buSzPts val="300"/>
              <a:buNone/>
              <a:defRPr b="1" sz="400"/>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60" name="Google Shape;160;p23"/>
          <p:cNvSpPr txBox="1"/>
          <p:nvPr>
            <p:ph idx="1" type="body"/>
          </p:nvPr>
        </p:nvSpPr>
        <p:spPr>
          <a:xfrm>
            <a:off x="3575182" y="204887"/>
            <a:ext cx="5111750" cy="4389686"/>
          </a:xfrm>
          <a:prstGeom prst="rect">
            <a:avLst/>
          </a:prstGeom>
          <a:noFill/>
          <a:ln>
            <a:noFill/>
          </a:ln>
        </p:spPr>
        <p:txBody>
          <a:bodyPr anchorCtr="0" anchor="t" bIns="44900" lIns="89800" spcFirstLastPara="1" rIns="89800" wrap="square" tIns="44900">
            <a:noAutofit/>
          </a:bodyPr>
          <a:lstStyle>
            <a:lvl1pPr indent="-266700" lvl="0" marL="457200" algn="l">
              <a:spcBef>
                <a:spcPts val="100"/>
              </a:spcBef>
              <a:spcAft>
                <a:spcPts val="0"/>
              </a:spcAft>
              <a:buClr>
                <a:schemeClr val="dk1"/>
              </a:buClr>
              <a:buSzPts val="600"/>
              <a:buFont typeface="Arial"/>
              <a:buChar char="•"/>
              <a:defRPr sz="600"/>
            </a:lvl1pPr>
            <a:lvl2pPr indent="-260350" lvl="1" marL="914400" algn="l">
              <a:spcBef>
                <a:spcPts val="100"/>
              </a:spcBef>
              <a:spcAft>
                <a:spcPts val="0"/>
              </a:spcAft>
              <a:buClr>
                <a:schemeClr val="dk1"/>
              </a:buClr>
              <a:buSzPts val="500"/>
              <a:buFont typeface="Arial"/>
              <a:buChar char="–"/>
              <a:defRPr sz="500"/>
            </a:lvl2pPr>
            <a:lvl3pPr indent="-260350" lvl="2" marL="1371600" algn="l">
              <a:spcBef>
                <a:spcPts val="100"/>
              </a:spcBef>
              <a:spcAft>
                <a:spcPts val="0"/>
              </a:spcAft>
              <a:buClr>
                <a:schemeClr val="dk1"/>
              </a:buClr>
              <a:buSzPts val="500"/>
              <a:buFont typeface="Arial"/>
              <a:buChar char="•"/>
              <a:defRPr sz="500"/>
            </a:lvl3pPr>
            <a:lvl4pPr indent="-254000" lvl="3" marL="1828800" algn="l">
              <a:spcBef>
                <a:spcPts val="100"/>
              </a:spcBef>
              <a:spcAft>
                <a:spcPts val="0"/>
              </a:spcAft>
              <a:buClr>
                <a:schemeClr val="dk1"/>
              </a:buClr>
              <a:buSzPts val="400"/>
              <a:buFont typeface="Arial"/>
              <a:buChar char="–"/>
              <a:defRPr sz="400"/>
            </a:lvl4pPr>
            <a:lvl5pPr indent="-254000" lvl="4" marL="2286000" algn="l">
              <a:spcBef>
                <a:spcPts val="100"/>
              </a:spcBef>
              <a:spcAft>
                <a:spcPts val="0"/>
              </a:spcAft>
              <a:buClr>
                <a:schemeClr val="dk1"/>
              </a:buClr>
              <a:buSzPts val="400"/>
              <a:buFont typeface="Arial"/>
              <a:buChar char="»"/>
              <a:defRPr sz="400"/>
            </a:lvl5pPr>
            <a:lvl6pPr indent="-254000" lvl="5" marL="2743200" algn="l">
              <a:spcBef>
                <a:spcPts val="100"/>
              </a:spcBef>
              <a:spcAft>
                <a:spcPts val="0"/>
              </a:spcAft>
              <a:buClr>
                <a:schemeClr val="dk1"/>
              </a:buClr>
              <a:buSzPts val="400"/>
              <a:buFont typeface="Arial"/>
              <a:buChar char="»"/>
              <a:defRPr sz="400"/>
            </a:lvl6pPr>
            <a:lvl7pPr indent="-254000" lvl="6" marL="3200400" algn="l">
              <a:spcBef>
                <a:spcPts val="100"/>
              </a:spcBef>
              <a:spcAft>
                <a:spcPts val="0"/>
              </a:spcAft>
              <a:buClr>
                <a:schemeClr val="dk1"/>
              </a:buClr>
              <a:buSzPts val="400"/>
              <a:buFont typeface="Arial"/>
              <a:buChar char="»"/>
              <a:defRPr sz="400"/>
            </a:lvl7pPr>
            <a:lvl8pPr indent="-254000" lvl="7" marL="3657600" algn="l">
              <a:spcBef>
                <a:spcPts val="100"/>
              </a:spcBef>
              <a:spcAft>
                <a:spcPts val="0"/>
              </a:spcAft>
              <a:buClr>
                <a:schemeClr val="dk1"/>
              </a:buClr>
              <a:buSzPts val="400"/>
              <a:buFont typeface="Arial"/>
              <a:buChar char="»"/>
              <a:defRPr sz="400"/>
            </a:lvl8pPr>
            <a:lvl9pPr indent="-254000" lvl="8" marL="4114800" algn="l">
              <a:spcBef>
                <a:spcPts val="100"/>
              </a:spcBef>
              <a:spcAft>
                <a:spcPts val="0"/>
              </a:spcAft>
              <a:buClr>
                <a:schemeClr val="dk1"/>
              </a:buClr>
              <a:buSzPts val="400"/>
              <a:buFont typeface="Arial"/>
              <a:buChar char="»"/>
              <a:defRPr sz="400"/>
            </a:lvl9pPr>
          </a:lstStyle>
          <a:p/>
        </p:txBody>
      </p:sp>
      <p:sp>
        <p:nvSpPr>
          <p:cNvPr id="161" name="Google Shape;161;p23"/>
          <p:cNvSpPr txBox="1"/>
          <p:nvPr>
            <p:ph idx="2" type="body"/>
          </p:nvPr>
        </p:nvSpPr>
        <p:spPr>
          <a:xfrm>
            <a:off x="457068" y="1076275"/>
            <a:ext cx="3008313" cy="3518297"/>
          </a:xfrm>
          <a:prstGeom prst="rect">
            <a:avLst/>
          </a:prstGeom>
          <a:noFill/>
          <a:ln>
            <a:noFill/>
          </a:ln>
        </p:spPr>
        <p:txBody>
          <a:bodyPr anchorCtr="0" anchor="t" bIns="44900" lIns="89800" spcFirstLastPara="1" rIns="89800" wrap="square" tIns="44900">
            <a:noAutofit/>
          </a:bodyPr>
          <a:lstStyle>
            <a:lvl1pPr indent="-228600" lvl="0" marL="457200" algn="l">
              <a:spcBef>
                <a:spcPts val="100"/>
              </a:spcBef>
              <a:spcAft>
                <a:spcPts val="0"/>
              </a:spcAft>
              <a:buClr>
                <a:schemeClr val="dk1"/>
              </a:buClr>
              <a:buSzPts val="300"/>
              <a:buFont typeface="Arial"/>
              <a:buNone/>
              <a:defRPr sz="300"/>
            </a:lvl1pPr>
            <a:lvl2pPr indent="-228600" lvl="1" marL="914400" algn="l">
              <a:spcBef>
                <a:spcPts val="0"/>
              </a:spcBef>
              <a:spcAft>
                <a:spcPts val="0"/>
              </a:spcAft>
              <a:buClr>
                <a:schemeClr val="dk1"/>
              </a:buClr>
              <a:buSzPts val="200"/>
              <a:buFont typeface="Arial"/>
              <a:buNone/>
              <a:defRPr sz="200"/>
            </a:lvl2pPr>
            <a:lvl3pPr indent="-228600" lvl="2" marL="1371600" algn="l">
              <a:spcBef>
                <a:spcPts val="0"/>
              </a:spcBef>
              <a:spcAft>
                <a:spcPts val="0"/>
              </a:spcAft>
              <a:buClr>
                <a:schemeClr val="dk1"/>
              </a:buClr>
              <a:buSzPts val="200"/>
              <a:buFont typeface="Arial"/>
              <a:buNone/>
              <a:defRPr sz="200"/>
            </a:lvl3pPr>
            <a:lvl4pPr indent="-228600" lvl="3" marL="1828800" algn="l">
              <a:spcBef>
                <a:spcPts val="0"/>
              </a:spcBef>
              <a:spcAft>
                <a:spcPts val="0"/>
              </a:spcAft>
              <a:buClr>
                <a:schemeClr val="dk1"/>
              </a:buClr>
              <a:buSzPts val="200"/>
              <a:buFont typeface="Arial"/>
              <a:buNone/>
              <a:defRPr sz="200"/>
            </a:lvl4pPr>
            <a:lvl5pPr indent="-228600" lvl="4" marL="2286000" algn="l">
              <a:spcBef>
                <a:spcPts val="0"/>
              </a:spcBef>
              <a:spcAft>
                <a:spcPts val="0"/>
              </a:spcAft>
              <a:buClr>
                <a:schemeClr val="dk1"/>
              </a:buClr>
              <a:buSzPts val="200"/>
              <a:buFont typeface="Arial"/>
              <a:buNone/>
              <a:defRPr sz="200"/>
            </a:lvl5pPr>
            <a:lvl6pPr indent="-228600" lvl="5" marL="2743200" algn="l">
              <a:spcBef>
                <a:spcPts val="0"/>
              </a:spcBef>
              <a:spcAft>
                <a:spcPts val="0"/>
              </a:spcAft>
              <a:buClr>
                <a:schemeClr val="dk1"/>
              </a:buClr>
              <a:buSzPts val="200"/>
              <a:buFont typeface="Arial"/>
              <a:buNone/>
              <a:defRPr sz="200"/>
            </a:lvl6pPr>
            <a:lvl7pPr indent="-228600" lvl="6" marL="3200400" algn="l">
              <a:spcBef>
                <a:spcPts val="0"/>
              </a:spcBef>
              <a:spcAft>
                <a:spcPts val="0"/>
              </a:spcAft>
              <a:buClr>
                <a:schemeClr val="dk1"/>
              </a:buClr>
              <a:buSzPts val="200"/>
              <a:buFont typeface="Arial"/>
              <a:buNone/>
              <a:defRPr sz="200"/>
            </a:lvl7pPr>
            <a:lvl8pPr indent="-228600" lvl="7" marL="3657600" algn="l">
              <a:spcBef>
                <a:spcPts val="0"/>
              </a:spcBef>
              <a:spcAft>
                <a:spcPts val="0"/>
              </a:spcAft>
              <a:buClr>
                <a:schemeClr val="dk1"/>
              </a:buClr>
              <a:buSzPts val="200"/>
              <a:buFont typeface="Arial"/>
              <a:buNone/>
              <a:defRPr sz="200"/>
            </a:lvl8pPr>
            <a:lvl9pPr indent="-228600" lvl="8" marL="4114800" algn="l">
              <a:spcBef>
                <a:spcPts val="0"/>
              </a:spcBef>
              <a:spcAft>
                <a:spcPts val="0"/>
              </a:spcAft>
              <a:buClr>
                <a:schemeClr val="dk1"/>
              </a:buClr>
              <a:buSzPts val="200"/>
              <a:buFont typeface="Arial"/>
              <a:buNone/>
              <a:defRPr sz="200"/>
            </a:lvl9pPr>
          </a:lstStyle>
          <a:p/>
        </p:txBody>
      </p:sp>
      <p:sp>
        <p:nvSpPr>
          <p:cNvPr id="162" name="Google Shape;162;p23"/>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63" name="Google Shape;163;p23"/>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64" name="Google Shape;164;p23"/>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5" name="Shape 165"/>
        <p:cNvGrpSpPr/>
        <p:nvPr/>
      </p:nvGrpSpPr>
      <p:grpSpPr>
        <a:xfrm>
          <a:off x="0" y="0"/>
          <a:ext cx="0" cy="0"/>
          <a:chOff x="0" y="0"/>
          <a:chExt cx="0" cy="0"/>
        </a:xfrm>
      </p:grpSpPr>
      <p:sp>
        <p:nvSpPr>
          <p:cNvPr id="166" name="Google Shape;166;p24"/>
          <p:cNvSpPr txBox="1"/>
          <p:nvPr>
            <p:ph type="title"/>
          </p:nvPr>
        </p:nvSpPr>
        <p:spPr>
          <a:xfrm>
            <a:off x="1792221" y="3600400"/>
            <a:ext cx="5486466" cy="425152"/>
          </a:xfrm>
          <a:prstGeom prst="rect">
            <a:avLst/>
          </a:prstGeom>
          <a:noFill/>
          <a:ln>
            <a:noFill/>
          </a:ln>
        </p:spPr>
        <p:txBody>
          <a:bodyPr anchorCtr="0" anchor="b" bIns="44900" lIns="89800" spcFirstLastPara="1" rIns="89800" wrap="square" tIns="44900">
            <a:noAutofit/>
          </a:bodyPr>
          <a:lstStyle>
            <a:lvl1pPr lvl="0" algn="l">
              <a:spcBef>
                <a:spcPts val="0"/>
              </a:spcBef>
              <a:spcAft>
                <a:spcPts val="0"/>
              </a:spcAft>
              <a:buSzPts val="300"/>
              <a:buNone/>
              <a:defRPr b="1" sz="400"/>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67" name="Google Shape;167;p24"/>
          <p:cNvSpPr/>
          <p:nvPr>
            <p:ph idx="2" type="pic"/>
          </p:nvPr>
        </p:nvSpPr>
        <p:spPr>
          <a:xfrm>
            <a:off x="1792221" y="459631"/>
            <a:ext cx="5486466" cy="3085951"/>
          </a:xfrm>
          <a:prstGeom prst="rect">
            <a:avLst/>
          </a:prstGeom>
          <a:noFill/>
          <a:ln>
            <a:noFill/>
          </a:ln>
        </p:spPr>
      </p:sp>
      <p:sp>
        <p:nvSpPr>
          <p:cNvPr id="168" name="Google Shape;168;p24"/>
          <p:cNvSpPr txBox="1"/>
          <p:nvPr>
            <p:ph idx="1" type="body"/>
          </p:nvPr>
        </p:nvSpPr>
        <p:spPr>
          <a:xfrm>
            <a:off x="1792221" y="4025553"/>
            <a:ext cx="5486466" cy="603498"/>
          </a:xfrm>
          <a:prstGeom prst="rect">
            <a:avLst/>
          </a:prstGeom>
          <a:noFill/>
          <a:ln>
            <a:noFill/>
          </a:ln>
        </p:spPr>
        <p:txBody>
          <a:bodyPr anchorCtr="0" anchor="t" bIns="44900" lIns="89800" spcFirstLastPara="1" rIns="89800" wrap="square" tIns="44900">
            <a:noAutofit/>
          </a:bodyPr>
          <a:lstStyle>
            <a:lvl1pPr indent="-228600" lvl="0" marL="457200" algn="l">
              <a:spcBef>
                <a:spcPts val="100"/>
              </a:spcBef>
              <a:spcAft>
                <a:spcPts val="0"/>
              </a:spcAft>
              <a:buClr>
                <a:schemeClr val="dk1"/>
              </a:buClr>
              <a:buSzPts val="300"/>
              <a:buFont typeface="Arial"/>
              <a:buNone/>
              <a:defRPr sz="300"/>
            </a:lvl1pPr>
            <a:lvl2pPr indent="-228600" lvl="1" marL="914400" algn="l">
              <a:spcBef>
                <a:spcPts val="0"/>
              </a:spcBef>
              <a:spcAft>
                <a:spcPts val="0"/>
              </a:spcAft>
              <a:buClr>
                <a:schemeClr val="dk1"/>
              </a:buClr>
              <a:buSzPts val="200"/>
              <a:buFont typeface="Arial"/>
              <a:buNone/>
              <a:defRPr sz="200"/>
            </a:lvl2pPr>
            <a:lvl3pPr indent="-228600" lvl="2" marL="1371600" algn="l">
              <a:spcBef>
                <a:spcPts val="0"/>
              </a:spcBef>
              <a:spcAft>
                <a:spcPts val="0"/>
              </a:spcAft>
              <a:buClr>
                <a:schemeClr val="dk1"/>
              </a:buClr>
              <a:buSzPts val="200"/>
              <a:buFont typeface="Arial"/>
              <a:buNone/>
              <a:defRPr sz="200"/>
            </a:lvl3pPr>
            <a:lvl4pPr indent="-228600" lvl="3" marL="1828800" algn="l">
              <a:spcBef>
                <a:spcPts val="0"/>
              </a:spcBef>
              <a:spcAft>
                <a:spcPts val="0"/>
              </a:spcAft>
              <a:buClr>
                <a:schemeClr val="dk1"/>
              </a:buClr>
              <a:buSzPts val="200"/>
              <a:buFont typeface="Arial"/>
              <a:buNone/>
              <a:defRPr sz="200"/>
            </a:lvl4pPr>
            <a:lvl5pPr indent="-228600" lvl="4" marL="2286000" algn="l">
              <a:spcBef>
                <a:spcPts val="0"/>
              </a:spcBef>
              <a:spcAft>
                <a:spcPts val="0"/>
              </a:spcAft>
              <a:buClr>
                <a:schemeClr val="dk1"/>
              </a:buClr>
              <a:buSzPts val="200"/>
              <a:buFont typeface="Arial"/>
              <a:buNone/>
              <a:defRPr sz="200"/>
            </a:lvl5pPr>
            <a:lvl6pPr indent="-228600" lvl="5" marL="2743200" algn="l">
              <a:spcBef>
                <a:spcPts val="0"/>
              </a:spcBef>
              <a:spcAft>
                <a:spcPts val="0"/>
              </a:spcAft>
              <a:buClr>
                <a:schemeClr val="dk1"/>
              </a:buClr>
              <a:buSzPts val="200"/>
              <a:buFont typeface="Arial"/>
              <a:buNone/>
              <a:defRPr sz="200"/>
            </a:lvl6pPr>
            <a:lvl7pPr indent="-228600" lvl="6" marL="3200400" algn="l">
              <a:spcBef>
                <a:spcPts val="0"/>
              </a:spcBef>
              <a:spcAft>
                <a:spcPts val="0"/>
              </a:spcAft>
              <a:buClr>
                <a:schemeClr val="dk1"/>
              </a:buClr>
              <a:buSzPts val="200"/>
              <a:buFont typeface="Arial"/>
              <a:buNone/>
              <a:defRPr sz="200"/>
            </a:lvl7pPr>
            <a:lvl8pPr indent="-228600" lvl="7" marL="3657600" algn="l">
              <a:spcBef>
                <a:spcPts val="0"/>
              </a:spcBef>
              <a:spcAft>
                <a:spcPts val="0"/>
              </a:spcAft>
              <a:buClr>
                <a:schemeClr val="dk1"/>
              </a:buClr>
              <a:buSzPts val="200"/>
              <a:buFont typeface="Arial"/>
              <a:buNone/>
              <a:defRPr sz="200"/>
            </a:lvl8pPr>
            <a:lvl9pPr indent="-228600" lvl="8" marL="4114800" algn="l">
              <a:spcBef>
                <a:spcPts val="0"/>
              </a:spcBef>
              <a:spcAft>
                <a:spcPts val="0"/>
              </a:spcAft>
              <a:buClr>
                <a:schemeClr val="dk1"/>
              </a:buClr>
              <a:buSzPts val="200"/>
              <a:buFont typeface="Arial"/>
              <a:buNone/>
              <a:defRPr sz="200"/>
            </a:lvl9pPr>
          </a:lstStyle>
          <a:p/>
        </p:txBody>
      </p:sp>
      <p:sp>
        <p:nvSpPr>
          <p:cNvPr id="169" name="Google Shape;169;p24"/>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70" name="Google Shape;170;p24"/>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71" name="Google Shape;171;p24"/>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2" name="Shape 172"/>
        <p:cNvGrpSpPr/>
        <p:nvPr/>
      </p:nvGrpSpPr>
      <p:grpSpPr>
        <a:xfrm>
          <a:off x="0" y="0"/>
          <a:ext cx="0" cy="0"/>
          <a:chOff x="0" y="0"/>
          <a:chExt cx="0" cy="0"/>
        </a:xfrm>
      </p:grpSpPr>
      <p:sp>
        <p:nvSpPr>
          <p:cNvPr id="173" name="Google Shape;173;p25"/>
          <p:cNvSpPr txBox="1"/>
          <p:nvPr>
            <p:ph type="title"/>
          </p:nvPr>
        </p:nvSpPr>
        <p:spPr>
          <a:xfrm>
            <a:off x="457068" y="205879"/>
            <a:ext cx="8229865" cy="857250"/>
          </a:xfrm>
          <a:prstGeom prst="rect">
            <a:avLst/>
          </a:prstGeom>
          <a:noFill/>
          <a:ln>
            <a:noFill/>
          </a:ln>
        </p:spPr>
        <p:txBody>
          <a:bodyPr anchorCtr="0" anchor="ctr" bIns="44900" lIns="89800" spcFirstLastPara="1" rIns="89800" wrap="square" tIns="44900">
            <a:noAutofit/>
          </a:bodyPr>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74" name="Google Shape;174;p25"/>
          <p:cNvSpPr txBox="1"/>
          <p:nvPr>
            <p:ph idx="1" type="body"/>
          </p:nvPr>
        </p:nvSpPr>
        <p:spPr>
          <a:xfrm rot="5400000">
            <a:off x="2874739" y="-1217621"/>
            <a:ext cx="3394522" cy="8229865"/>
          </a:xfrm>
          <a:prstGeom prst="rect">
            <a:avLst/>
          </a:prstGeom>
          <a:noFill/>
          <a:ln>
            <a:noFill/>
          </a:ln>
        </p:spPr>
        <p:txBody>
          <a:bodyPr anchorCtr="0" anchor="t" bIns="44900" lIns="89800" spcFirstLastPara="1" rIns="89800" wrap="square" tIns="44900">
            <a:noAutofit/>
          </a:bodyPr>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175" name="Google Shape;175;p25"/>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76" name="Google Shape;176;p25"/>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77" name="Google Shape;177;p25"/>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8" name="Shape 178"/>
        <p:cNvGrpSpPr/>
        <p:nvPr/>
      </p:nvGrpSpPr>
      <p:grpSpPr>
        <a:xfrm>
          <a:off x="0" y="0"/>
          <a:ext cx="0" cy="0"/>
          <a:chOff x="0" y="0"/>
          <a:chExt cx="0" cy="0"/>
        </a:xfrm>
      </p:grpSpPr>
      <p:sp>
        <p:nvSpPr>
          <p:cNvPr id="179" name="Google Shape;179;p26"/>
          <p:cNvSpPr txBox="1"/>
          <p:nvPr>
            <p:ph type="title"/>
          </p:nvPr>
        </p:nvSpPr>
        <p:spPr>
          <a:xfrm rot="5400000">
            <a:off x="5463853" y="1371493"/>
            <a:ext cx="4388693" cy="2057466"/>
          </a:xfrm>
          <a:prstGeom prst="rect">
            <a:avLst/>
          </a:prstGeom>
          <a:noFill/>
          <a:ln>
            <a:noFill/>
          </a:ln>
        </p:spPr>
        <p:txBody>
          <a:bodyPr anchorCtr="0" anchor="ctr" bIns="44900" lIns="89800" spcFirstLastPara="1" rIns="89800" wrap="square" tIns="44900">
            <a:noAutofit/>
          </a:bodyPr>
          <a:lstStyle>
            <a:lvl1pPr lvl="0" algn="ctr">
              <a:spcBef>
                <a:spcPts val="0"/>
              </a:spcBef>
              <a:spcAft>
                <a:spcPts val="0"/>
              </a:spcAft>
              <a:buSzPts val="300"/>
              <a:buNone/>
              <a:defRPr/>
            </a:lvl1pPr>
            <a:lvl2pPr lvl="1" algn="ctr">
              <a:spcBef>
                <a:spcPts val="0"/>
              </a:spcBef>
              <a:spcAft>
                <a:spcPts val="0"/>
              </a:spcAft>
              <a:buSzPts val="300"/>
              <a:buNone/>
              <a:defRPr/>
            </a:lvl2pPr>
            <a:lvl3pPr lvl="2" algn="ctr">
              <a:spcBef>
                <a:spcPts val="0"/>
              </a:spcBef>
              <a:spcAft>
                <a:spcPts val="0"/>
              </a:spcAft>
              <a:buSzPts val="300"/>
              <a:buNone/>
              <a:defRPr/>
            </a:lvl3pPr>
            <a:lvl4pPr lvl="3" algn="ctr">
              <a:spcBef>
                <a:spcPts val="0"/>
              </a:spcBef>
              <a:spcAft>
                <a:spcPts val="0"/>
              </a:spcAft>
              <a:buSzPts val="300"/>
              <a:buNone/>
              <a:defRPr/>
            </a:lvl4pPr>
            <a:lvl5pPr lvl="4" algn="ctr">
              <a:spcBef>
                <a:spcPts val="0"/>
              </a:spcBef>
              <a:spcAft>
                <a:spcPts val="0"/>
              </a:spcAft>
              <a:buSzPts val="300"/>
              <a:buNone/>
              <a:defRPr/>
            </a:lvl5pPr>
            <a:lvl6pPr lvl="5" algn="ctr">
              <a:spcBef>
                <a:spcPts val="0"/>
              </a:spcBef>
              <a:spcAft>
                <a:spcPts val="0"/>
              </a:spcAft>
              <a:buSzPts val="300"/>
              <a:buNone/>
              <a:defRPr/>
            </a:lvl6pPr>
            <a:lvl7pPr lvl="6" algn="ctr">
              <a:spcBef>
                <a:spcPts val="0"/>
              </a:spcBef>
              <a:spcAft>
                <a:spcPts val="0"/>
              </a:spcAft>
              <a:buSzPts val="300"/>
              <a:buNone/>
              <a:defRPr/>
            </a:lvl7pPr>
            <a:lvl8pPr lvl="7" algn="ctr">
              <a:spcBef>
                <a:spcPts val="0"/>
              </a:spcBef>
              <a:spcAft>
                <a:spcPts val="0"/>
              </a:spcAft>
              <a:buSzPts val="300"/>
              <a:buNone/>
              <a:defRPr/>
            </a:lvl8pPr>
            <a:lvl9pPr lvl="8" algn="ctr">
              <a:spcBef>
                <a:spcPts val="0"/>
              </a:spcBef>
              <a:spcAft>
                <a:spcPts val="0"/>
              </a:spcAft>
              <a:buSzPts val="300"/>
              <a:buNone/>
              <a:defRPr/>
            </a:lvl9pPr>
          </a:lstStyle>
          <a:p/>
        </p:txBody>
      </p:sp>
      <p:sp>
        <p:nvSpPr>
          <p:cNvPr id="180" name="Google Shape;180;p26"/>
          <p:cNvSpPr txBox="1"/>
          <p:nvPr>
            <p:ph idx="1" type="body"/>
          </p:nvPr>
        </p:nvSpPr>
        <p:spPr>
          <a:xfrm rot="5400000">
            <a:off x="1333045" y="-670099"/>
            <a:ext cx="4388693" cy="6140648"/>
          </a:xfrm>
          <a:prstGeom prst="rect">
            <a:avLst/>
          </a:prstGeom>
          <a:noFill/>
          <a:ln>
            <a:noFill/>
          </a:ln>
        </p:spPr>
        <p:txBody>
          <a:bodyPr anchorCtr="0" anchor="t" bIns="44900" lIns="89800" spcFirstLastPara="1" rIns="89800" wrap="square" tIns="44900">
            <a:noAutofit/>
          </a:bodyPr>
          <a:lstStyle>
            <a:lvl1pPr indent="-247650" lvl="0" marL="457200" algn="l">
              <a:spcBef>
                <a:spcPts val="100"/>
              </a:spcBef>
              <a:spcAft>
                <a:spcPts val="0"/>
              </a:spcAft>
              <a:buClr>
                <a:schemeClr val="dk1"/>
              </a:buClr>
              <a:buSzPts val="300"/>
              <a:buChar char="•"/>
              <a:defRPr/>
            </a:lvl1pPr>
            <a:lvl2pPr indent="-247650" lvl="1" marL="914400" algn="l">
              <a:spcBef>
                <a:spcPts val="100"/>
              </a:spcBef>
              <a:spcAft>
                <a:spcPts val="0"/>
              </a:spcAft>
              <a:buClr>
                <a:schemeClr val="dk1"/>
              </a:buClr>
              <a:buSzPts val="300"/>
              <a:buChar char="–"/>
              <a:defRPr/>
            </a:lvl2pPr>
            <a:lvl3pPr indent="-247650" lvl="2" marL="1371600" algn="l">
              <a:spcBef>
                <a:spcPts val="100"/>
              </a:spcBef>
              <a:spcAft>
                <a:spcPts val="0"/>
              </a:spcAft>
              <a:buClr>
                <a:schemeClr val="dk1"/>
              </a:buClr>
              <a:buSzPts val="300"/>
              <a:buChar char="•"/>
              <a:defRPr/>
            </a:lvl3pPr>
            <a:lvl4pPr indent="-247650" lvl="3" marL="1828800" algn="l">
              <a:spcBef>
                <a:spcPts val="100"/>
              </a:spcBef>
              <a:spcAft>
                <a:spcPts val="0"/>
              </a:spcAft>
              <a:buClr>
                <a:schemeClr val="dk1"/>
              </a:buClr>
              <a:buSzPts val="300"/>
              <a:buChar char="–"/>
              <a:defRPr/>
            </a:lvl4pPr>
            <a:lvl5pPr indent="-247650" lvl="4" marL="2286000" algn="l">
              <a:spcBef>
                <a:spcPts val="100"/>
              </a:spcBef>
              <a:spcAft>
                <a:spcPts val="0"/>
              </a:spcAft>
              <a:buClr>
                <a:schemeClr val="dk1"/>
              </a:buClr>
              <a:buSzPts val="300"/>
              <a:buChar char="»"/>
              <a:defRPr/>
            </a:lvl5pPr>
            <a:lvl6pPr indent="-247650" lvl="5" marL="2743200" algn="l">
              <a:spcBef>
                <a:spcPts val="100"/>
              </a:spcBef>
              <a:spcAft>
                <a:spcPts val="0"/>
              </a:spcAft>
              <a:buClr>
                <a:schemeClr val="dk1"/>
              </a:buClr>
              <a:buSzPts val="300"/>
              <a:buChar char="»"/>
              <a:defRPr/>
            </a:lvl6pPr>
            <a:lvl7pPr indent="-247650" lvl="6" marL="3200400" algn="l">
              <a:spcBef>
                <a:spcPts val="100"/>
              </a:spcBef>
              <a:spcAft>
                <a:spcPts val="0"/>
              </a:spcAft>
              <a:buClr>
                <a:schemeClr val="dk1"/>
              </a:buClr>
              <a:buSzPts val="300"/>
              <a:buChar char="»"/>
              <a:defRPr/>
            </a:lvl7pPr>
            <a:lvl8pPr indent="-247650" lvl="7" marL="3657600" algn="l">
              <a:spcBef>
                <a:spcPts val="100"/>
              </a:spcBef>
              <a:spcAft>
                <a:spcPts val="0"/>
              </a:spcAft>
              <a:buClr>
                <a:schemeClr val="dk1"/>
              </a:buClr>
              <a:buSzPts val="300"/>
              <a:buChar char="»"/>
              <a:defRPr/>
            </a:lvl8pPr>
            <a:lvl9pPr indent="-247650" lvl="8" marL="4114800" algn="l">
              <a:spcBef>
                <a:spcPts val="100"/>
              </a:spcBef>
              <a:spcAft>
                <a:spcPts val="0"/>
              </a:spcAft>
              <a:buClr>
                <a:schemeClr val="dk1"/>
              </a:buClr>
              <a:buSzPts val="300"/>
              <a:buChar char="»"/>
              <a:defRPr/>
            </a:lvl9pPr>
          </a:lstStyle>
          <a:p/>
        </p:txBody>
      </p:sp>
      <p:sp>
        <p:nvSpPr>
          <p:cNvPr id="181" name="Google Shape;181;p26"/>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82" name="Google Shape;182;p26"/>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83" name="Google Shape;183;p26"/>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3.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19.png"/><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4.png"/><Relationship Id="rId8" Type="http://schemas.openxmlformats.org/officeDocument/2006/relationships/image" Target="../media/image17.png"/></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C3F71"/>
            </a:gs>
            <a:gs pos="34000">
              <a:srgbClr val="B3BBC9"/>
            </a:gs>
            <a:gs pos="100000">
              <a:srgbClr val="E1E7F4"/>
            </a:gs>
          </a:gsLst>
          <a:lin ang="16200038" scaled="0"/>
        </a:gra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750000"/>
          </a:xfrm>
          <a:prstGeom prst="rect">
            <a:avLst/>
          </a:prstGeom>
          <a:solidFill>
            <a:srgbClr val="425EA9"/>
          </a:solidFill>
          <a:ln cap="flat" cmpd="sng" w="9525">
            <a:solidFill>
              <a:schemeClr val="dk1"/>
            </a:solidFill>
            <a:prstDash val="solid"/>
            <a:miter lim="800000"/>
            <a:headEnd len="sm" w="sm" type="none"/>
            <a:tailEnd len="sm" w="sm" type="none"/>
          </a:ln>
        </p:spPr>
        <p:txBody>
          <a:bodyPr anchorCtr="0" anchor="ctr" bIns="8725" lIns="17450" spcFirstLastPara="1" rIns="17450" wrap="square" tIns="8725">
            <a:noAutofit/>
          </a:bodyPr>
          <a:lstStyle/>
          <a:p>
            <a:pPr indent="0" lvl="0" marL="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
        <p:nvSpPr>
          <p:cNvPr id="52" name="Google Shape;52;p13"/>
          <p:cNvSpPr/>
          <p:nvPr/>
        </p:nvSpPr>
        <p:spPr>
          <a:xfrm>
            <a:off x="0" y="750094"/>
            <a:ext cx="9144000" cy="7200"/>
          </a:xfrm>
          <a:prstGeom prst="rect">
            <a:avLst/>
          </a:prstGeom>
          <a:solidFill>
            <a:srgbClr val="2C3F71"/>
          </a:solidFill>
          <a:ln cap="flat" cmpd="sng" w="152400">
            <a:solidFill>
              <a:srgbClr val="2C3F71"/>
            </a:solidFill>
            <a:prstDash val="solid"/>
            <a:miter lim="800000"/>
            <a:headEnd len="sm" w="sm" type="none"/>
            <a:tailEnd len="sm" w="sm" type="none"/>
          </a:ln>
        </p:spPr>
        <p:txBody>
          <a:bodyPr anchorCtr="0" anchor="ctr" bIns="8725" lIns="17450" spcFirstLastPara="1" rIns="17450" wrap="square" tIns="8725">
            <a:noAutofit/>
          </a:bodyPr>
          <a:lstStyle/>
          <a:p>
            <a:pPr indent="0" lvl="0" marL="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
        <p:nvSpPr>
          <p:cNvPr id="53" name="Google Shape;53;p13"/>
          <p:cNvSpPr txBox="1"/>
          <p:nvPr/>
        </p:nvSpPr>
        <p:spPr>
          <a:xfrm>
            <a:off x="326522" y="5049333"/>
            <a:ext cx="523800" cy="52500"/>
          </a:xfrm>
          <a:prstGeom prst="rect">
            <a:avLst/>
          </a:prstGeom>
          <a:noFill/>
          <a:ln>
            <a:noFill/>
          </a:ln>
        </p:spPr>
        <p:txBody>
          <a:bodyPr anchorCtr="0" anchor="t" bIns="8700" lIns="17425" spcFirstLastPara="1" rIns="17425" wrap="square" tIns="8700">
            <a:spAutoFit/>
          </a:bodyPr>
          <a:lstStyle/>
          <a:p>
            <a:pPr indent="0" lvl="0" marL="0" marR="0" rtl="0" algn="l">
              <a:lnSpc>
                <a:spcPct val="65000"/>
              </a:lnSpc>
              <a:spcBef>
                <a:spcPts val="0"/>
              </a:spcBef>
              <a:spcAft>
                <a:spcPts val="0"/>
              </a:spcAft>
              <a:buNone/>
            </a:pPr>
            <a:r>
              <a:rPr b="1" i="0" lang="en-GB" sz="100" u="none" cap="none" strike="noStrike">
                <a:solidFill>
                  <a:srgbClr val="BFBFBF"/>
                </a:solidFill>
                <a:latin typeface="Arial"/>
                <a:ea typeface="Arial"/>
                <a:cs typeface="Arial"/>
                <a:sym typeface="Arial"/>
              </a:rPr>
              <a:t>RESEARCH POSTER PRESENTATION DESIGN © 2015</a:t>
            </a:r>
            <a:endParaRPr sz="300"/>
          </a:p>
          <a:p>
            <a:pPr indent="0" lvl="0" marL="0" marR="0" rtl="0" algn="l">
              <a:lnSpc>
                <a:spcPct val="65000"/>
              </a:lnSpc>
              <a:spcBef>
                <a:spcPts val="100"/>
              </a:spcBef>
              <a:spcAft>
                <a:spcPts val="0"/>
              </a:spcAft>
              <a:buNone/>
            </a:pPr>
            <a:r>
              <a:rPr b="1" i="0" lang="en-GB" sz="200" u="none" cap="none" strike="noStrike">
                <a:solidFill>
                  <a:srgbClr val="BFBFBF"/>
                </a:solidFill>
                <a:latin typeface="Arial"/>
                <a:ea typeface="Arial"/>
                <a:cs typeface="Arial"/>
                <a:sym typeface="Arial"/>
              </a:rPr>
              <a:t>www.PosterPresentations.com</a:t>
            </a:r>
            <a:endParaRPr sz="300"/>
          </a:p>
        </p:txBody>
      </p:sp>
      <p:sp>
        <p:nvSpPr>
          <p:cNvPr id="54" name="Google Shape;54;p13"/>
          <p:cNvSpPr/>
          <p:nvPr/>
        </p:nvSpPr>
        <p:spPr>
          <a:xfrm>
            <a:off x="99547" y="855491"/>
            <a:ext cx="2095500" cy="4177500"/>
          </a:xfrm>
          <a:prstGeom prst="roundRect">
            <a:avLst>
              <a:gd fmla="val 4178" name="adj"/>
            </a:avLst>
          </a:prstGeom>
          <a:gradFill>
            <a:gsLst>
              <a:gs pos="0">
                <a:srgbClr val="CDD2DE"/>
              </a:gs>
              <a:gs pos="100000">
                <a:srgbClr val="F3F5FA"/>
              </a:gs>
            </a:gsLst>
            <a:lin ang="16200038" scaled="0"/>
          </a:gradFill>
          <a:ln cap="flat" cmpd="sng" w="25400">
            <a:solidFill>
              <a:srgbClr val="2C3F71">
                <a:alpha val="57650"/>
              </a:srgbClr>
            </a:solidFill>
            <a:prstDash val="solid"/>
            <a:round/>
            <a:headEnd len="sm" w="sm" type="none"/>
            <a:tailEnd len="sm" w="sm" type="none"/>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sp>
        <p:nvSpPr>
          <p:cNvPr id="55" name="Google Shape;55;p13"/>
          <p:cNvSpPr/>
          <p:nvPr/>
        </p:nvSpPr>
        <p:spPr>
          <a:xfrm>
            <a:off x="2383234" y="855491"/>
            <a:ext cx="2095500" cy="4177500"/>
          </a:xfrm>
          <a:prstGeom prst="roundRect">
            <a:avLst>
              <a:gd fmla="val 4494" name="adj"/>
            </a:avLst>
          </a:prstGeom>
          <a:gradFill>
            <a:gsLst>
              <a:gs pos="0">
                <a:srgbClr val="CDD2DE"/>
              </a:gs>
              <a:gs pos="100000">
                <a:srgbClr val="F3F5FA"/>
              </a:gs>
            </a:gsLst>
            <a:lin ang="16200038" scaled="0"/>
          </a:gradFill>
          <a:ln cap="flat" cmpd="sng" w="25400">
            <a:solidFill>
              <a:srgbClr val="2C3F71">
                <a:alpha val="57650"/>
              </a:srgbClr>
            </a:solidFill>
            <a:prstDash val="solid"/>
            <a:round/>
            <a:headEnd len="sm" w="sm" type="none"/>
            <a:tailEnd len="sm" w="sm" type="none"/>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sp>
        <p:nvSpPr>
          <p:cNvPr id="56" name="Google Shape;56;p13"/>
          <p:cNvSpPr/>
          <p:nvPr/>
        </p:nvSpPr>
        <p:spPr>
          <a:xfrm>
            <a:off x="4666920" y="855491"/>
            <a:ext cx="2095500" cy="4177500"/>
          </a:xfrm>
          <a:prstGeom prst="roundRect">
            <a:avLst>
              <a:gd fmla="val 4810" name="adj"/>
            </a:avLst>
          </a:prstGeom>
          <a:gradFill>
            <a:gsLst>
              <a:gs pos="0">
                <a:srgbClr val="CDD2DE"/>
              </a:gs>
              <a:gs pos="100000">
                <a:srgbClr val="F3F5FA"/>
              </a:gs>
            </a:gsLst>
            <a:lin ang="16200038" scaled="0"/>
          </a:gradFill>
          <a:ln cap="flat" cmpd="sng" w="25400">
            <a:solidFill>
              <a:srgbClr val="2C3F71">
                <a:alpha val="57650"/>
              </a:srgbClr>
            </a:solidFill>
            <a:prstDash val="solid"/>
            <a:round/>
            <a:headEnd len="sm" w="sm" type="none"/>
            <a:tailEnd len="sm" w="sm" type="none"/>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sp>
        <p:nvSpPr>
          <p:cNvPr id="57" name="Google Shape;57;p13"/>
          <p:cNvSpPr/>
          <p:nvPr/>
        </p:nvSpPr>
        <p:spPr>
          <a:xfrm>
            <a:off x="6950607" y="855491"/>
            <a:ext cx="2095500" cy="4177500"/>
          </a:xfrm>
          <a:prstGeom prst="roundRect">
            <a:avLst>
              <a:gd fmla="val 3863" name="adj"/>
            </a:avLst>
          </a:prstGeom>
          <a:gradFill>
            <a:gsLst>
              <a:gs pos="0">
                <a:srgbClr val="CDD2DE"/>
              </a:gs>
              <a:gs pos="100000">
                <a:srgbClr val="F3F5FA"/>
              </a:gs>
            </a:gsLst>
            <a:lin ang="16200038" scaled="0"/>
          </a:gradFill>
          <a:ln cap="flat" cmpd="sng" w="25400">
            <a:solidFill>
              <a:srgbClr val="2C3F71">
                <a:alpha val="57650"/>
              </a:srgbClr>
            </a:solidFill>
            <a:prstDash val="solid"/>
            <a:round/>
            <a:headEnd len="sm" w="sm" type="none"/>
            <a:tailEnd len="sm" w="sm" type="none"/>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grpSp>
        <p:nvGrpSpPr>
          <p:cNvPr id="58" name="Google Shape;58;p13"/>
          <p:cNvGrpSpPr/>
          <p:nvPr/>
        </p:nvGrpSpPr>
        <p:grpSpPr>
          <a:xfrm>
            <a:off x="-2338207" y="0"/>
            <a:ext cx="2295206" cy="5145146"/>
            <a:chOff x="-11225189" y="-1"/>
            <a:chExt cx="11018753" cy="32918400"/>
          </a:xfrm>
        </p:grpSpPr>
        <p:sp>
          <p:nvSpPr>
            <p:cNvPr id="59" name="Google Shape;59;p13"/>
            <p:cNvSpPr/>
            <p:nvPr/>
          </p:nvSpPr>
          <p:spPr>
            <a:xfrm>
              <a:off x="-11216136" y="-1"/>
              <a:ext cx="11009700" cy="32918400"/>
            </a:xfrm>
            <a:prstGeom prst="rect">
              <a:avLst/>
            </a:prstGeom>
            <a:solidFill>
              <a:srgbClr val="0C0C0C"/>
            </a:solidFill>
            <a:ln>
              <a:noFill/>
            </a:ln>
          </p:spPr>
          <p:txBody>
            <a:bodyPr anchorCtr="0" anchor="t" bIns="0" lIns="87325" spcFirstLastPara="1" rIns="87325" wrap="square" tIns="87325">
              <a:noAutofit/>
            </a:bodyPr>
            <a:lstStyle/>
            <a:p>
              <a:pPr indent="0" lvl="0" marL="0" marR="0" rtl="0" algn="ctr">
                <a:lnSpc>
                  <a:spcPct val="100000"/>
                </a:lnSpc>
                <a:spcBef>
                  <a:spcPts val="0"/>
                </a:spcBef>
                <a:spcAft>
                  <a:spcPts val="0"/>
                </a:spcAft>
                <a:buClr>
                  <a:srgbClr val="FF0000"/>
                </a:buClr>
                <a:buSzPts val="600"/>
                <a:buFont typeface="Trebuchet MS"/>
                <a:buNone/>
              </a:pPr>
              <a:r>
                <a:rPr b="1" i="0" lang="en-GB" sz="600" u="none" cap="none" strike="noStrike">
                  <a:solidFill>
                    <a:srgbClr val="FF0000"/>
                  </a:solidFill>
                  <a:latin typeface="Trebuchet MS"/>
                  <a:ea typeface="Trebuchet MS"/>
                  <a:cs typeface="Trebuchet MS"/>
                  <a:sym typeface="Trebuchet MS"/>
                </a:rPr>
                <a:t>(—THIS SIDEBAR DOES NOT PRINT—)</a:t>
              </a:r>
              <a:endParaRPr b="1" i="0" sz="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GB" sz="800" u="none" cap="none" strike="noStrike">
                  <a:solidFill>
                    <a:schemeClr val="lt1"/>
                  </a:solidFill>
                  <a:latin typeface="Trebuchet MS"/>
                  <a:ea typeface="Trebuchet MS"/>
                  <a:cs typeface="Trebuchet MS"/>
                  <a:sym typeface="Trebuchet MS"/>
                </a:rPr>
                <a:t>DESIGN GUIDE</a:t>
              </a:r>
              <a:endParaRPr sz="300"/>
            </a:p>
            <a:p>
              <a:pPr indent="0" lvl="0" marL="0" marR="0" rtl="0" algn="ctr">
                <a:spcBef>
                  <a:spcPts val="0"/>
                </a:spcBef>
                <a:spcAft>
                  <a:spcPts val="0"/>
                </a:spcAft>
                <a:buNone/>
              </a:pPr>
              <a:r>
                <a:t/>
              </a:r>
              <a:endParaRPr b="1" i="0" sz="5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GB" sz="5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endParaRPr sz="300"/>
            </a:p>
            <a:p>
              <a:pPr indent="0" lvl="0" marL="0" marR="0" rtl="0" algn="l">
                <a:spcBef>
                  <a:spcPts val="0"/>
                </a:spcBef>
                <a:spcAft>
                  <a:spcPts val="0"/>
                </a:spcAft>
                <a:buNone/>
              </a:pPr>
              <a:r>
                <a:t/>
              </a:r>
              <a:endParaRPr b="0" i="0" sz="5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GB" sz="5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GB" sz="500" u="none" cap="none" strike="noStrike">
                  <a:solidFill>
                    <a:srgbClr val="FFC000"/>
                  </a:solidFill>
                  <a:latin typeface="Trebuchet MS"/>
                  <a:ea typeface="Trebuchet MS"/>
                  <a:cs typeface="Trebuchet MS"/>
                  <a:sym typeface="Trebuchet MS"/>
                </a:rPr>
                <a:t>PosterPresentations.com</a:t>
              </a:r>
              <a:r>
                <a:rPr b="1" i="0" lang="en-GB" sz="500" u="none" cap="none" strike="noStrike">
                  <a:solidFill>
                    <a:schemeClr val="lt1"/>
                  </a:solidFill>
                  <a:latin typeface="Trebuchet MS"/>
                  <a:ea typeface="Trebuchet MS"/>
                  <a:cs typeface="Trebuchet MS"/>
                  <a:sym typeface="Trebuchet MS"/>
                </a:rPr>
                <a:t> </a:t>
              </a:r>
              <a:r>
                <a:rPr b="0" i="0" lang="en-GB" sz="500" u="none" cap="none" strike="noStrike">
                  <a:solidFill>
                    <a:schemeClr val="lt1"/>
                  </a:solidFill>
                  <a:latin typeface="Trebuchet MS"/>
                  <a:ea typeface="Trebuchet MS"/>
                  <a:cs typeface="Trebuchet MS"/>
                  <a:sym typeface="Trebuchet MS"/>
                </a:rPr>
                <a:t>and click on HELP DESK.</a:t>
              </a:r>
              <a:endParaRPr sz="300"/>
            </a:p>
            <a:p>
              <a:pPr indent="0" lvl="0" marL="0" marR="0" rtl="0" algn="l">
                <a:spcBef>
                  <a:spcPts val="0"/>
                </a:spcBef>
                <a:spcAft>
                  <a:spcPts val="0"/>
                </a:spcAft>
                <a:buNone/>
              </a:pPr>
              <a:r>
                <a:t/>
              </a:r>
              <a:endParaRPr b="0" i="0" sz="5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GB" sz="5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GB" sz="500" u="none" cap="none" strike="noStrike">
                  <a:solidFill>
                    <a:schemeClr val="lt1"/>
                  </a:solidFill>
                  <a:latin typeface="Trebuchet MS"/>
                  <a:ea typeface="Trebuchet MS"/>
                  <a:cs typeface="Trebuchet MS"/>
                  <a:sym typeface="Trebuchet MS"/>
                </a:rPr>
              </a:br>
              <a:endParaRPr b="0" i="0" sz="5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GB" sz="500" u="none" cap="none" strike="noStrike">
                  <a:solidFill>
                    <a:schemeClr val="lt1"/>
                  </a:solidFill>
                  <a:latin typeface="Trebuchet MS"/>
                  <a:ea typeface="Trebuchet MS"/>
                  <a:cs typeface="Trebuchet MS"/>
                  <a:sym typeface="Trebuchet MS"/>
                </a:rPr>
                <a:t>Need assistance? Call us at </a:t>
              </a:r>
              <a:r>
                <a:rPr b="0" i="0" lang="en-GB" sz="500" u="none" cap="none" strike="noStrike">
                  <a:solidFill>
                    <a:srgbClr val="FFC000"/>
                  </a:solidFill>
                  <a:latin typeface="Trebuchet MS"/>
                  <a:ea typeface="Trebuchet MS"/>
                  <a:cs typeface="Trebuchet MS"/>
                  <a:sym typeface="Trebuchet MS"/>
                </a:rPr>
                <a:t>1.510.649.3001</a:t>
              </a:r>
              <a:endParaRPr sz="300"/>
            </a:p>
            <a:p>
              <a:pPr indent="0" lvl="0" marL="0" marR="0" rtl="0" algn="l">
                <a:spcBef>
                  <a:spcPts val="0"/>
                </a:spcBef>
                <a:spcAft>
                  <a:spcPts val="0"/>
                </a:spcAft>
                <a:buNone/>
              </a:pPr>
              <a:r>
                <a:t/>
              </a:r>
              <a:endParaRPr b="1" i="0" sz="7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5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GB" sz="800" u="none" cap="none" strike="noStrike">
                  <a:solidFill>
                    <a:schemeClr val="lt1"/>
                  </a:solidFill>
                  <a:latin typeface="Trebuchet MS"/>
                  <a:ea typeface="Trebuchet MS"/>
                  <a:cs typeface="Trebuchet MS"/>
                  <a:sym typeface="Trebuchet MS"/>
                </a:rPr>
                <a:t>QUICK START</a:t>
              </a:r>
              <a:endParaRPr sz="300"/>
            </a:p>
            <a:p>
              <a:pPr indent="0" lvl="0" marL="0" marR="0" rtl="0" algn="ctr">
                <a:spcBef>
                  <a:spcPts val="0"/>
                </a:spcBef>
                <a:spcAft>
                  <a:spcPts val="0"/>
                </a:spcAft>
                <a:buNone/>
              </a:pPr>
              <a:r>
                <a:t/>
              </a:r>
              <a:endParaRPr b="1" i="0" sz="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GB" sz="600" u="none" cap="none" strike="noStrike">
                  <a:solidFill>
                    <a:srgbClr val="FFC000"/>
                  </a:solidFill>
                  <a:latin typeface="Trebuchet MS"/>
                  <a:ea typeface="Trebuchet MS"/>
                  <a:cs typeface="Trebuchet MS"/>
                  <a:sym typeface="Trebuchet MS"/>
                </a:rPr>
                <a:t>Zoom in and out</a:t>
              </a:r>
              <a:endParaRPr sz="300"/>
            </a:p>
            <a:p>
              <a:pPr indent="-355600" lvl="0" marL="355600" marR="0" rtl="0" algn="l">
                <a:spcBef>
                  <a:spcPts val="0"/>
                </a:spcBef>
                <a:spcAft>
                  <a:spcPts val="0"/>
                </a:spcAft>
                <a:buNone/>
              </a:pPr>
              <a:r>
                <a:rPr b="0" i="0" lang="en-GB" sz="500" u="none" cap="none" strike="noStrike">
                  <a:solidFill>
                    <a:schemeClr val="lt1"/>
                  </a:solidFill>
                  <a:latin typeface="Trebuchet MS"/>
                  <a:ea typeface="Trebuchet MS"/>
                  <a:cs typeface="Trebuchet MS"/>
                  <a:sym typeface="Trebuchet MS"/>
                </a:rPr>
                <a:t>	</a:t>
              </a:r>
              <a:r>
                <a:rPr b="0" i="0" lang="en-GB" sz="5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sz="300"/>
            </a:p>
            <a:p>
              <a:pPr indent="-355600" lvl="0" marL="355600" marR="0" rtl="0" algn="l">
                <a:spcBef>
                  <a:spcPts val="0"/>
                </a:spcBef>
                <a:spcAft>
                  <a:spcPts val="0"/>
                </a:spcAft>
                <a:buNone/>
              </a:pPr>
              <a:r>
                <a:rPr b="1" i="0" lang="en-GB" sz="500" u="none" cap="none" strike="noStrike">
                  <a:solidFill>
                    <a:srgbClr val="BFBFBF"/>
                  </a:solidFill>
                  <a:latin typeface="Trebuchet MS"/>
                  <a:ea typeface="Trebuchet MS"/>
                  <a:cs typeface="Trebuchet MS"/>
                  <a:sym typeface="Trebuchet MS"/>
                </a:rPr>
                <a:t>	</a:t>
              </a:r>
              <a:r>
                <a:rPr b="0" i="0" lang="en-GB" sz="500" u="none" cap="none" strike="noStrike">
                  <a:solidFill>
                    <a:srgbClr val="BFBFBF"/>
                  </a:solidFill>
                  <a:latin typeface="Trebuchet MS"/>
                  <a:ea typeface="Trebuchet MS"/>
                  <a:cs typeface="Trebuchet MS"/>
                  <a:sym typeface="Trebuchet MS"/>
                </a:rPr>
                <a:t>Go to VIEW &gt; ZOOM.</a:t>
              </a:r>
              <a:endParaRPr sz="300"/>
            </a:p>
            <a:p>
              <a:pPr indent="0" lvl="0" marL="0" marR="0" rtl="0" algn="l">
                <a:spcBef>
                  <a:spcPts val="0"/>
                </a:spcBef>
                <a:spcAft>
                  <a:spcPts val="0"/>
                </a:spcAft>
                <a:buNone/>
              </a:pPr>
              <a:r>
                <a:t/>
              </a:r>
              <a:endParaRPr b="0" i="0" sz="5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GB" sz="600" u="none" cap="none" strike="noStrike">
                  <a:solidFill>
                    <a:srgbClr val="FFC000"/>
                  </a:solidFill>
                  <a:latin typeface="Trebuchet MS"/>
                  <a:ea typeface="Trebuchet MS"/>
                  <a:cs typeface="Trebuchet MS"/>
                  <a:sym typeface="Trebuchet MS"/>
                </a:rPr>
                <a:t>Title, Authors, and Affiliations</a:t>
              </a:r>
              <a:endParaRPr sz="300"/>
            </a:p>
            <a:p>
              <a:pPr indent="0" lvl="0" marL="0" marR="0" rtl="0" algn="l">
                <a:spcBef>
                  <a:spcPts val="0"/>
                </a:spcBef>
                <a:spcAft>
                  <a:spcPts val="0"/>
                </a:spcAft>
                <a:buNone/>
              </a:pPr>
              <a:r>
                <a:rPr b="0" i="0" lang="en-GB" sz="5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sz="300"/>
            </a:p>
            <a:p>
              <a:pPr indent="0" lvl="0" marL="0" marR="0" rtl="0" algn="l">
                <a:spcBef>
                  <a:spcPts val="0"/>
                </a:spcBef>
                <a:spcAft>
                  <a:spcPts val="0"/>
                </a:spcAft>
                <a:buNone/>
              </a:pPr>
              <a:r>
                <a:t/>
              </a:r>
              <a:endParaRPr b="0" i="0" sz="5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GB" sz="500" u="none" cap="none" strike="noStrike">
                  <a:solidFill>
                    <a:srgbClr val="FFC000"/>
                  </a:solidFill>
                  <a:latin typeface="Trebuchet MS"/>
                  <a:ea typeface="Trebuchet MS"/>
                  <a:cs typeface="Trebuchet MS"/>
                  <a:sym typeface="Trebuchet MS"/>
                </a:rPr>
                <a:t>TIP: </a:t>
              </a:r>
              <a:r>
                <a:rPr b="0" i="0" lang="en-GB" sz="5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sz="300"/>
            </a:p>
            <a:p>
              <a:pPr indent="0" lvl="0" marL="0" marR="0" rtl="0" algn="l">
                <a:spcBef>
                  <a:spcPts val="0"/>
                </a:spcBef>
                <a:spcAft>
                  <a:spcPts val="0"/>
                </a:spcAft>
                <a:buNone/>
              </a:pPr>
              <a:br>
                <a:rPr b="1" i="0" lang="en-GB" sz="500" u="none" cap="none" strike="noStrike">
                  <a:solidFill>
                    <a:schemeClr val="lt1"/>
                  </a:solidFill>
                  <a:latin typeface="Trebuchet MS"/>
                  <a:ea typeface="Trebuchet MS"/>
                  <a:cs typeface="Trebuchet MS"/>
                  <a:sym typeface="Trebuchet MS"/>
                </a:rPr>
              </a:br>
              <a:endParaRPr b="1" i="0" sz="5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5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5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GB" sz="600" u="none" cap="none" strike="noStrike">
                  <a:solidFill>
                    <a:srgbClr val="FFC000"/>
                  </a:solidFill>
                  <a:latin typeface="Trebuchet MS"/>
                  <a:ea typeface="Trebuchet MS"/>
                  <a:cs typeface="Trebuchet MS"/>
                  <a:sym typeface="Trebuchet MS"/>
                </a:rPr>
                <a:t>Adding Logos / Seals</a:t>
              </a:r>
              <a:endParaRPr sz="300"/>
            </a:p>
            <a:p>
              <a:pPr indent="0" lvl="0" marL="0" marR="0" rtl="0" algn="l">
                <a:spcBef>
                  <a:spcPts val="0"/>
                </a:spcBef>
                <a:spcAft>
                  <a:spcPts val="0"/>
                </a:spcAft>
                <a:buNone/>
              </a:pPr>
              <a:r>
                <a:rPr b="0" i="0" lang="en-GB" sz="5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sz="300"/>
            </a:p>
            <a:p>
              <a:pPr indent="0" lvl="0" marL="0" marR="0" rtl="0" algn="l">
                <a:spcBef>
                  <a:spcPts val="0"/>
                </a:spcBef>
                <a:spcAft>
                  <a:spcPts val="0"/>
                </a:spcAft>
                <a:buNone/>
              </a:pPr>
              <a:r>
                <a:t/>
              </a:r>
              <a:endParaRPr b="0" i="0" sz="5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GB" sz="500" u="none" cap="none" strike="noStrike">
                  <a:solidFill>
                    <a:srgbClr val="FFC000"/>
                  </a:solidFill>
                  <a:latin typeface="Trebuchet MS"/>
                  <a:ea typeface="Trebuchet MS"/>
                  <a:cs typeface="Trebuchet MS"/>
                  <a:sym typeface="Trebuchet MS"/>
                </a:rPr>
                <a:t>TIP: </a:t>
              </a:r>
              <a:r>
                <a:rPr b="0" i="0" lang="en-GB" sz="500" u="none" cap="none" strike="noStrike">
                  <a:solidFill>
                    <a:srgbClr val="BFBFBF"/>
                  </a:solidFill>
                  <a:latin typeface="Trebuchet MS"/>
                  <a:ea typeface="Trebuchet MS"/>
                  <a:cs typeface="Trebuchet MS"/>
                  <a:sym typeface="Trebuchet MS"/>
                </a:rPr>
                <a:t>See if your school’s logo is available on our free poster templates page.</a:t>
              </a:r>
              <a:endParaRPr sz="300"/>
            </a:p>
            <a:p>
              <a:pPr indent="0" lvl="0" marL="0" marR="0" rtl="0" algn="l">
                <a:spcBef>
                  <a:spcPts val="0"/>
                </a:spcBef>
                <a:spcAft>
                  <a:spcPts val="0"/>
                </a:spcAft>
                <a:buNone/>
              </a:pPr>
              <a:r>
                <a:t/>
              </a:r>
              <a:endParaRPr b="0" i="0" sz="5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GB" sz="600" u="none" cap="none" strike="noStrike">
                  <a:solidFill>
                    <a:srgbClr val="FFC000"/>
                  </a:solidFill>
                  <a:latin typeface="Trebuchet MS"/>
                  <a:ea typeface="Trebuchet MS"/>
                  <a:cs typeface="Trebuchet MS"/>
                  <a:sym typeface="Trebuchet MS"/>
                </a:rPr>
                <a:t>Photographs / Graphics</a:t>
              </a:r>
              <a:endParaRPr sz="300"/>
            </a:p>
            <a:p>
              <a:pPr indent="0" lvl="0" marL="0" marR="0" rtl="0" algn="l">
                <a:spcBef>
                  <a:spcPts val="0"/>
                </a:spcBef>
                <a:spcAft>
                  <a:spcPts val="0"/>
                </a:spcAft>
                <a:buNone/>
              </a:pPr>
              <a:r>
                <a:rPr b="0" i="0" lang="en-GB" sz="5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sz="300"/>
            </a:p>
            <a:p>
              <a:pPr indent="0" lvl="0" marL="0" marR="0" rtl="0" algn="l">
                <a:spcBef>
                  <a:spcPts val="0"/>
                </a:spcBef>
                <a:spcAft>
                  <a:spcPts val="0"/>
                </a:spcAft>
                <a:buNone/>
              </a:pPr>
              <a:r>
                <a:t/>
              </a:r>
              <a:endParaRPr b="0" i="0" sz="5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5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5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5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5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5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5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GB" sz="600" u="none" cap="none" strike="noStrike">
                  <a:solidFill>
                    <a:srgbClr val="FFC000"/>
                  </a:solidFill>
                  <a:latin typeface="Trebuchet MS"/>
                  <a:ea typeface="Trebuchet MS"/>
                  <a:cs typeface="Trebuchet MS"/>
                  <a:sym typeface="Trebuchet MS"/>
                </a:rPr>
                <a:t>Image Quality Check</a:t>
              </a:r>
              <a:endParaRPr sz="300"/>
            </a:p>
            <a:p>
              <a:pPr indent="0" lvl="0" marL="0" marR="0" rtl="0" algn="l">
                <a:spcBef>
                  <a:spcPts val="0"/>
                </a:spcBef>
                <a:spcAft>
                  <a:spcPts val="0"/>
                </a:spcAft>
                <a:buNone/>
              </a:pPr>
              <a:r>
                <a:rPr b="0" i="0" lang="en-GB" sz="5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500" u="none" cap="none" strike="noStrike">
                <a:solidFill>
                  <a:schemeClr val="lt1"/>
                </a:solidFill>
                <a:latin typeface="Trebuchet MS"/>
                <a:ea typeface="Trebuchet MS"/>
                <a:cs typeface="Trebuchet MS"/>
                <a:sym typeface="Trebuchet MS"/>
              </a:endParaRPr>
            </a:p>
          </p:txBody>
        </p:sp>
        <p:cxnSp>
          <p:nvCxnSpPr>
            <p:cNvPr id="60" name="Google Shape;60;p13"/>
            <p:cNvCxnSpPr/>
            <p:nvPr/>
          </p:nvCxnSpPr>
          <p:spPr>
            <a:xfrm>
              <a:off x="-11225189" y="8422500"/>
              <a:ext cx="10999800" cy="3300"/>
            </a:xfrm>
            <a:prstGeom prst="straightConnector1">
              <a:avLst/>
            </a:prstGeom>
            <a:noFill/>
            <a:ln cap="flat" cmpd="sng" w="9525">
              <a:solidFill>
                <a:srgbClr val="FFC000"/>
              </a:solidFill>
              <a:prstDash val="solid"/>
              <a:round/>
              <a:headEnd len="sm" w="sm" type="none"/>
              <a:tailEnd len="sm" w="sm" type="none"/>
            </a:ln>
          </p:spPr>
        </p:cxnSp>
        <p:pic>
          <p:nvPicPr>
            <p:cNvPr id="61" name="Google Shape;61;p13"/>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62" name="Google Shape;62;p13"/>
            <p:cNvPicPr preferRelativeResize="0"/>
            <p:nvPr/>
          </p:nvPicPr>
          <p:blipFill rotWithShape="1">
            <a:blip r:embed="rId2">
              <a:alphaModFix/>
            </a:blip>
            <a:srcRect b="0" l="0" r="0" t="0"/>
            <a:stretch/>
          </p:blipFill>
          <p:spPr>
            <a:xfrm>
              <a:off x="-10732765" y="15696927"/>
              <a:ext cx="9986807" cy="1053596"/>
            </a:xfrm>
            <a:prstGeom prst="rect">
              <a:avLst/>
            </a:prstGeom>
            <a:noFill/>
            <a:ln>
              <a:noFill/>
            </a:ln>
          </p:spPr>
        </p:pic>
        <p:grpSp>
          <p:nvGrpSpPr>
            <p:cNvPr id="63" name="Google Shape;63;p13"/>
            <p:cNvGrpSpPr/>
            <p:nvPr/>
          </p:nvGrpSpPr>
          <p:grpSpPr>
            <a:xfrm>
              <a:off x="-9745089" y="23541503"/>
              <a:ext cx="7531210" cy="2120415"/>
              <a:chOff x="-4470427" y="11016658"/>
              <a:chExt cx="3470764" cy="974187"/>
            </a:xfrm>
          </p:grpSpPr>
          <p:grpSp>
            <p:nvGrpSpPr>
              <p:cNvPr id="64" name="Google Shape;64;p13"/>
              <p:cNvGrpSpPr/>
              <p:nvPr/>
            </p:nvGrpSpPr>
            <p:grpSpPr>
              <a:xfrm>
                <a:off x="-2783366" y="11060444"/>
                <a:ext cx="624455" cy="893563"/>
                <a:chOff x="-3958697" y="11117435"/>
                <a:chExt cx="779400" cy="1280543"/>
              </a:xfrm>
            </p:grpSpPr>
            <p:pic>
              <p:nvPicPr>
                <p:cNvPr id="65" name="Google Shape;65;p13"/>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66" name="Google Shape;66;p13"/>
                <p:cNvSpPr txBox="1"/>
                <p:nvPr/>
              </p:nvSpPr>
              <p:spPr>
                <a:xfrm>
                  <a:off x="-3958697" y="12114178"/>
                  <a:ext cx="779400" cy="283800"/>
                </a:xfrm>
                <a:prstGeom prst="rect">
                  <a:avLst/>
                </a:prstGeom>
                <a:solidFill>
                  <a:schemeClr val="accent1"/>
                </a:solidFill>
                <a:ln>
                  <a:noFill/>
                </a:ln>
              </p:spPr>
              <p:txBody>
                <a:bodyPr anchorCtr="0" anchor="t" bIns="17450" lIns="17450" spcFirstLastPara="1" rIns="17450" wrap="square" tIns="17450">
                  <a:spAutoFit/>
                </a:bodyPr>
                <a:lstStyle/>
                <a:p>
                  <a:pPr indent="0" lvl="0" marL="0" marR="0" rtl="0" algn="ctr">
                    <a:spcBef>
                      <a:spcPts val="0"/>
                    </a:spcBef>
                    <a:spcAft>
                      <a:spcPts val="0"/>
                    </a:spcAft>
                    <a:buNone/>
                  </a:pPr>
                  <a:r>
                    <a:rPr b="1" i="0" lang="en-GB" sz="300" u="none" cap="none" strike="noStrike">
                      <a:solidFill>
                        <a:schemeClr val="dk1"/>
                      </a:solidFill>
                      <a:latin typeface="Calibri"/>
                      <a:ea typeface="Calibri"/>
                      <a:cs typeface="Calibri"/>
                      <a:sym typeface="Calibri"/>
                    </a:rPr>
                    <a:t>ORIGINAL</a:t>
                  </a:r>
                  <a:endParaRPr sz="300"/>
                </a:p>
              </p:txBody>
            </p:sp>
          </p:grpSp>
          <p:grpSp>
            <p:nvGrpSpPr>
              <p:cNvPr id="67" name="Google Shape;67;p13"/>
              <p:cNvGrpSpPr/>
              <p:nvPr/>
            </p:nvGrpSpPr>
            <p:grpSpPr>
              <a:xfrm>
                <a:off x="-2033200" y="11061042"/>
                <a:ext cx="1033537" cy="893536"/>
                <a:chOff x="-2921738" y="11200127"/>
                <a:chExt cx="1420279" cy="1227891"/>
              </a:xfrm>
            </p:grpSpPr>
            <p:pic>
              <p:nvPicPr>
                <p:cNvPr id="68" name="Google Shape;68;p13"/>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69" name="Google Shape;69;p13"/>
                <p:cNvSpPr txBox="1"/>
                <p:nvPr/>
              </p:nvSpPr>
              <p:spPr>
                <a:xfrm>
                  <a:off x="-2918991" y="12175418"/>
                  <a:ext cx="1417500" cy="252600"/>
                </a:xfrm>
                <a:prstGeom prst="rect">
                  <a:avLst/>
                </a:prstGeom>
                <a:solidFill>
                  <a:srgbClr val="FF0000"/>
                </a:solidFill>
                <a:ln>
                  <a:noFill/>
                </a:ln>
              </p:spPr>
              <p:txBody>
                <a:bodyPr anchorCtr="0" anchor="t" bIns="17450" lIns="87325" spcFirstLastPara="1" rIns="87325" wrap="square" tIns="17450">
                  <a:spAutoFit/>
                </a:bodyPr>
                <a:lstStyle/>
                <a:p>
                  <a:pPr indent="0" lvl="0" marL="0" marR="0" rtl="0" algn="ctr">
                    <a:spcBef>
                      <a:spcPts val="0"/>
                    </a:spcBef>
                    <a:spcAft>
                      <a:spcPts val="0"/>
                    </a:spcAft>
                    <a:buNone/>
                  </a:pPr>
                  <a:r>
                    <a:rPr b="1" i="0" lang="en-GB" sz="300" u="none" cap="none" strike="noStrike">
                      <a:solidFill>
                        <a:schemeClr val="lt1"/>
                      </a:solidFill>
                      <a:latin typeface="Calibri"/>
                      <a:ea typeface="Calibri"/>
                      <a:cs typeface="Calibri"/>
                      <a:sym typeface="Calibri"/>
                    </a:rPr>
                    <a:t>DISTORTED</a:t>
                  </a:r>
                  <a:endParaRPr b="1" i="0" sz="100" u="none" cap="none" strike="noStrike">
                    <a:solidFill>
                      <a:schemeClr val="lt1"/>
                    </a:solidFill>
                    <a:latin typeface="Calibri"/>
                    <a:ea typeface="Calibri"/>
                    <a:cs typeface="Calibri"/>
                    <a:sym typeface="Calibri"/>
                  </a:endParaRPr>
                </a:p>
              </p:txBody>
            </p:sp>
          </p:grpSp>
          <p:pic>
            <p:nvPicPr>
              <p:cNvPr id="70" name="Google Shape;70;p13"/>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71" name="Google Shape;71;p13"/>
              <p:cNvSpPr txBox="1"/>
              <p:nvPr/>
            </p:nvSpPr>
            <p:spPr>
              <a:xfrm>
                <a:off x="-4440600" y="11665645"/>
                <a:ext cx="1035600" cy="325200"/>
              </a:xfrm>
              <a:prstGeom prst="rect">
                <a:avLst/>
              </a:prstGeom>
              <a:noFill/>
              <a:ln>
                <a:noFill/>
              </a:ln>
            </p:spPr>
            <p:txBody>
              <a:bodyPr anchorCtr="0" anchor="t" bIns="0" lIns="87325" spcFirstLastPara="1" rIns="87325" wrap="square" tIns="87325">
                <a:spAutoFit/>
              </a:bodyPr>
              <a:lstStyle/>
              <a:p>
                <a:pPr indent="0" lvl="0" marL="0" marR="0" rtl="0" algn="ctr">
                  <a:spcBef>
                    <a:spcPts val="0"/>
                  </a:spcBef>
                  <a:spcAft>
                    <a:spcPts val="0"/>
                  </a:spcAft>
                  <a:buNone/>
                </a:pPr>
                <a:r>
                  <a:rPr b="0" i="0" lang="en-GB" sz="300" u="none" cap="none" strike="noStrike">
                    <a:solidFill>
                      <a:schemeClr val="lt1"/>
                    </a:solidFill>
                    <a:latin typeface="Calibri"/>
                    <a:ea typeface="Calibri"/>
                    <a:cs typeface="Calibri"/>
                    <a:sym typeface="Calibri"/>
                  </a:rPr>
                  <a:t>Corner handles</a:t>
                </a:r>
                <a:endParaRPr b="0" i="0" sz="300" u="none" cap="none" strike="noStrike">
                  <a:solidFill>
                    <a:schemeClr val="lt1"/>
                  </a:solidFill>
                  <a:latin typeface="Calibri"/>
                  <a:ea typeface="Calibri"/>
                  <a:cs typeface="Calibri"/>
                  <a:sym typeface="Calibri"/>
                </a:endParaRPr>
              </a:p>
            </p:txBody>
          </p:sp>
        </p:grpSp>
        <p:grpSp>
          <p:nvGrpSpPr>
            <p:cNvPr id="72" name="Google Shape;72;p13"/>
            <p:cNvGrpSpPr/>
            <p:nvPr/>
          </p:nvGrpSpPr>
          <p:grpSpPr>
            <a:xfrm>
              <a:off x="-10398895" y="27752054"/>
              <a:ext cx="9323051" cy="2453295"/>
              <a:chOff x="-4754996" y="12734142"/>
              <a:chExt cx="4296535" cy="1127122"/>
            </a:xfrm>
          </p:grpSpPr>
          <p:pic>
            <p:nvPicPr>
              <p:cNvPr id="73" name="Google Shape;73;p13"/>
              <p:cNvPicPr preferRelativeResize="0"/>
              <p:nvPr/>
            </p:nvPicPr>
            <p:blipFill rotWithShape="1">
              <a:blip r:embed="rId5">
                <a:alphaModFix/>
              </a:blip>
              <a:srcRect b="0" l="0" r="0" t="0"/>
              <a:stretch/>
            </p:blipFill>
            <p:spPr>
              <a:xfrm>
                <a:off x="-4533347" y="12734142"/>
                <a:ext cx="1828801" cy="1117599"/>
              </a:xfrm>
              <a:prstGeom prst="rect">
                <a:avLst/>
              </a:prstGeom>
              <a:noFill/>
              <a:ln>
                <a:noFill/>
              </a:ln>
            </p:spPr>
          </p:pic>
          <p:pic>
            <p:nvPicPr>
              <p:cNvPr id="74" name="Google Shape;74;p13"/>
              <p:cNvPicPr preferRelativeResize="0"/>
              <p:nvPr/>
            </p:nvPicPr>
            <p:blipFill rotWithShape="1">
              <a:blip r:embed="rId6">
                <a:alphaModFix/>
              </a:blip>
              <a:srcRect b="0" l="0" r="0" t="0"/>
              <a:stretch/>
            </p:blipFill>
            <p:spPr>
              <a:xfrm>
                <a:off x="-2456641" y="12737835"/>
                <a:ext cx="1828801" cy="1117599"/>
              </a:xfrm>
              <a:prstGeom prst="rect">
                <a:avLst/>
              </a:prstGeom>
              <a:noFill/>
              <a:ln>
                <a:noFill/>
              </a:ln>
            </p:spPr>
          </p:pic>
          <p:sp>
            <p:nvSpPr>
              <p:cNvPr id="75" name="Google Shape;75;p13"/>
              <p:cNvSpPr txBox="1"/>
              <p:nvPr/>
            </p:nvSpPr>
            <p:spPr>
              <a:xfrm rot="-5400000">
                <a:off x="-5235746" y="13214988"/>
                <a:ext cx="1117500" cy="156000"/>
              </a:xfrm>
              <a:prstGeom prst="rect">
                <a:avLst/>
              </a:prstGeom>
              <a:noFill/>
              <a:ln>
                <a:noFill/>
              </a:ln>
            </p:spPr>
            <p:txBody>
              <a:bodyPr anchorCtr="0" anchor="t" bIns="0" lIns="17450" spcFirstLastPara="1" rIns="17450" wrap="square" tIns="17450">
                <a:spAutoFit/>
              </a:bodyPr>
              <a:lstStyle/>
              <a:p>
                <a:pPr indent="0" lvl="0" marL="0" marR="0" rtl="0" algn="ctr">
                  <a:spcBef>
                    <a:spcPts val="0"/>
                  </a:spcBef>
                  <a:spcAft>
                    <a:spcPts val="0"/>
                  </a:spcAft>
                  <a:buNone/>
                </a:pPr>
                <a:r>
                  <a:rPr b="0" i="0" lang="en-GB" sz="300" u="none" cap="none" strike="noStrike">
                    <a:solidFill>
                      <a:srgbClr val="92D050"/>
                    </a:solidFill>
                    <a:latin typeface="Calibri"/>
                    <a:ea typeface="Calibri"/>
                    <a:cs typeface="Calibri"/>
                    <a:sym typeface="Calibri"/>
                  </a:rPr>
                  <a:t>Good </a:t>
                </a:r>
                <a:r>
                  <a:rPr b="0" i="0" lang="en-GB" sz="300" u="none" cap="none" strike="noStrike">
                    <a:solidFill>
                      <a:schemeClr val="lt1"/>
                    </a:solidFill>
                    <a:latin typeface="Calibri"/>
                    <a:ea typeface="Calibri"/>
                    <a:cs typeface="Calibri"/>
                    <a:sym typeface="Calibri"/>
                  </a:rPr>
                  <a:t>printing quality</a:t>
                </a:r>
                <a:endParaRPr b="0" i="0" sz="300" u="none" cap="none" strike="noStrike">
                  <a:solidFill>
                    <a:schemeClr val="lt1"/>
                  </a:solidFill>
                  <a:latin typeface="Calibri"/>
                  <a:ea typeface="Calibri"/>
                  <a:cs typeface="Calibri"/>
                  <a:sym typeface="Calibri"/>
                </a:endParaRPr>
              </a:p>
            </p:txBody>
          </p:sp>
          <p:sp>
            <p:nvSpPr>
              <p:cNvPr id="76" name="Google Shape;76;p13"/>
              <p:cNvSpPr txBox="1"/>
              <p:nvPr/>
            </p:nvSpPr>
            <p:spPr>
              <a:xfrm rot="-5400000">
                <a:off x="-1095211" y="13224514"/>
                <a:ext cx="1117500" cy="156000"/>
              </a:xfrm>
              <a:prstGeom prst="rect">
                <a:avLst/>
              </a:prstGeom>
              <a:noFill/>
              <a:ln>
                <a:noFill/>
              </a:ln>
            </p:spPr>
            <p:txBody>
              <a:bodyPr anchorCtr="0" anchor="t" bIns="0" lIns="17450" spcFirstLastPara="1" rIns="17450" wrap="square" tIns="17450">
                <a:spAutoFit/>
              </a:bodyPr>
              <a:lstStyle/>
              <a:p>
                <a:pPr indent="0" lvl="0" marL="0" marR="0" rtl="0" algn="ctr">
                  <a:spcBef>
                    <a:spcPts val="0"/>
                  </a:spcBef>
                  <a:spcAft>
                    <a:spcPts val="0"/>
                  </a:spcAft>
                  <a:buNone/>
                </a:pPr>
                <a:r>
                  <a:rPr b="0" i="0" lang="en-GB" sz="300" u="none" cap="none" strike="noStrike">
                    <a:solidFill>
                      <a:srgbClr val="FF0000"/>
                    </a:solidFill>
                    <a:latin typeface="Calibri"/>
                    <a:ea typeface="Calibri"/>
                    <a:cs typeface="Calibri"/>
                    <a:sym typeface="Calibri"/>
                  </a:rPr>
                  <a:t>Bad </a:t>
                </a:r>
                <a:r>
                  <a:rPr b="0" i="0" lang="en-GB" sz="300" u="none" cap="none" strike="noStrike">
                    <a:solidFill>
                      <a:schemeClr val="lt1"/>
                    </a:solidFill>
                    <a:latin typeface="Calibri"/>
                    <a:ea typeface="Calibri"/>
                    <a:cs typeface="Calibri"/>
                    <a:sym typeface="Calibri"/>
                  </a:rPr>
                  <a:t>printing quality</a:t>
                </a:r>
                <a:endParaRPr sz="300"/>
              </a:p>
            </p:txBody>
          </p:sp>
        </p:grpSp>
      </p:grpSp>
      <p:grpSp>
        <p:nvGrpSpPr>
          <p:cNvPr id="77" name="Google Shape;77;p13"/>
          <p:cNvGrpSpPr/>
          <p:nvPr/>
        </p:nvGrpSpPr>
        <p:grpSpPr>
          <a:xfrm>
            <a:off x="9198078" y="-8607"/>
            <a:ext cx="2304256" cy="5153774"/>
            <a:chOff x="44157839" y="-55065"/>
            <a:chExt cx="11062200" cy="32973600"/>
          </a:xfrm>
        </p:grpSpPr>
        <p:sp>
          <p:nvSpPr>
            <p:cNvPr id="78" name="Google Shape;78;p13"/>
            <p:cNvSpPr/>
            <p:nvPr/>
          </p:nvSpPr>
          <p:spPr>
            <a:xfrm>
              <a:off x="44157839" y="-55065"/>
              <a:ext cx="11062200" cy="32973600"/>
            </a:xfrm>
            <a:prstGeom prst="rect">
              <a:avLst/>
            </a:prstGeom>
            <a:solidFill>
              <a:srgbClr val="0C0C0C"/>
            </a:solidFill>
            <a:ln>
              <a:noFill/>
            </a:ln>
          </p:spPr>
          <p:txBody>
            <a:bodyPr anchorCtr="0" anchor="t" bIns="0" lIns="87325" spcFirstLastPara="1" rIns="87325" wrap="square" tIns="87325">
              <a:noAutofit/>
            </a:bodyPr>
            <a:lstStyle/>
            <a:p>
              <a:pPr indent="0" lvl="0" marL="0" marR="0" rtl="0" algn="ctr">
                <a:spcBef>
                  <a:spcPts val="0"/>
                </a:spcBef>
                <a:spcAft>
                  <a:spcPts val="0"/>
                </a:spcAft>
                <a:buNone/>
              </a:pPr>
              <a:r>
                <a:rPr b="1" i="0" lang="en-GB" sz="800" u="none" cap="none" strike="noStrike">
                  <a:solidFill>
                    <a:schemeClr val="lt1"/>
                  </a:solidFill>
                  <a:latin typeface="Trebuchet MS"/>
                  <a:ea typeface="Trebuchet MS"/>
                  <a:cs typeface="Trebuchet MS"/>
                  <a:sym typeface="Trebuchet MS"/>
                </a:rPr>
                <a:t>QUICK START (cont.)</a:t>
              </a:r>
              <a:endParaRPr sz="300"/>
            </a:p>
            <a:p>
              <a:pPr indent="0" lvl="0" marL="0" marR="0" rtl="0" algn="ctr">
                <a:spcBef>
                  <a:spcPts val="0"/>
                </a:spcBef>
                <a:spcAft>
                  <a:spcPts val="0"/>
                </a:spcAft>
                <a:buNone/>
              </a:pPr>
              <a:r>
                <a:t/>
              </a:r>
              <a:endParaRPr b="1" i="0" sz="7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GB" sz="600" u="none" cap="none" strike="noStrike">
                  <a:solidFill>
                    <a:srgbClr val="FFC000"/>
                  </a:solidFill>
                  <a:latin typeface="Trebuchet MS"/>
                  <a:ea typeface="Trebuchet MS"/>
                  <a:cs typeface="Trebuchet MS"/>
                  <a:sym typeface="Trebuchet MS"/>
                </a:rPr>
                <a:t>How to change the template color theme</a:t>
              </a:r>
              <a:endParaRPr sz="300"/>
            </a:p>
            <a:p>
              <a:pPr indent="0" lvl="2" marL="0" marR="0" rtl="0" algn="l">
                <a:lnSpc>
                  <a:spcPct val="100000"/>
                </a:lnSpc>
                <a:spcBef>
                  <a:spcPts val="0"/>
                </a:spcBef>
                <a:spcAft>
                  <a:spcPts val="0"/>
                </a:spcAft>
                <a:buClr>
                  <a:srgbClr val="BFBFBF"/>
                </a:buClr>
                <a:buSzPts val="500"/>
                <a:buFont typeface="Trebuchet MS"/>
                <a:buNone/>
              </a:pPr>
              <a:r>
                <a:rPr b="0" i="0" lang="en-GB" sz="5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sz="300"/>
            </a:p>
            <a:p>
              <a:pPr indent="0" lvl="2" marL="0" marR="0" rtl="0" algn="l">
                <a:lnSpc>
                  <a:spcPct val="100000"/>
                </a:lnSpc>
                <a:spcBef>
                  <a:spcPts val="0"/>
                </a:spcBef>
                <a:spcAft>
                  <a:spcPts val="0"/>
                </a:spcAft>
                <a:buClr>
                  <a:schemeClr val="lt1"/>
                </a:buClr>
                <a:buSzPts val="500"/>
                <a:buFont typeface="Calibri"/>
                <a:buNone/>
              </a:pPr>
              <a:r>
                <a:t/>
              </a:r>
              <a:endParaRPr b="0" i="0" sz="5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5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5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5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5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5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5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GB" sz="5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sz="300"/>
            </a:p>
            <a:p>
              <a:pPr indent="0" lvl="0" marL="0" marR="0" rtl="0" algn="l">
                <a:spcBef>
                  <a:spcPts val="0"/>
                </a:spcBef>
                <a:spcAft>
                  <a:spcPts val="0"/>
                </a:spcAft>
                <a:buNone/>
              </a:pPr>
              <a:r>
                <a:t/>
              </a:r>
              <a:endParaRPr b="0" i="0" sz="5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GB" sz="600" u="none" cap="none" strike="noStrike">
                  <a:solidFill>
                    <a:srgbClr val="FFC000"/>
                  </a:solidFill>
                  <a:latin typeface="Trebuchet MS"/>
                  <a:ea typeface="Trebuchet MS"/>
                  <a:cs typeface="Trebuchet MS"/>
                  <a:sym typeface="Trebuchet MS"/>
                </a:rPr>
                <a:t>How to add Text</a:t>
              </a:r>
              <a:endParaRPr sz="300"/>
            </a:p>
            <a:p>
              <a:pPr indent="0" lvl="2" marL="622300" marR="0" rtl="0" algn="l">
                <a:spcBef>
                  <a:spcPts val="0"/>
                </a:spcBef>
                <a:spcAft>
                  <a:spcPts val="0"/>
                </a:spcAft>
                <a:buNone/>
              </a:pPr>
              <a:r>
                <a:rPr b="0" i="0" lang="en-GB" sz="5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sz="300"/>
            </a:p>
            <a:p>
              <a:pPr indent="0" lvl="2" marL="292100" marR="0" rtl="0" algn="l">
                <a:spcBef>
                  <a:spcPts val="0"/>
                </a:spcBef>
                <a:spcAft>
                  <a:spcPts val="0"/>
                </a:spcAft>
                <a:buNone/>
              </a:pPr>
              <a:r>
                <a:t/>
              </a:r>
              <a:endParaRPr b="0" i="0" sz="5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500"/>
                <a:buFont typeface="Trebuchet MS"/>
                <a:buNone/>
              </a:pPr>
              <a:r>
                <a:rPr b="0" i="0" lang="en-GB" sz="500" u="none" cap="none" strike="noStrike">
                  <a:solidFill>
                    <a:srgbClr val="BFBFBF"/>
                  </a:solidFill>
                  <a:latin typeface="Trebuchet MS"/>
                  <a:ea typeface="Trebuchet MS"/>
                  <a:cs typeface="Trebuchet MS"/>
                  <a:sym typeface="Trebuchet MS"/>
                </a:rPr>
                <a:t> </a:t>
              </a:r>
              <a:r>
                <a:rPr b="1" i="0" lang="en-GB" sz="600" u="none" cap="none" strike="noStrike">
                  <a:solidFill>
                    <a:srgbClr val="FFC000"/>
                  </a:solidFill>
                  <a:latin typeface="Trebuchet MS"/>
                  <a:ea typeface="Trebuchet MS"/>
                  <a:cs typeface="Trebuchet MS"/>
                  <a:sym typeface="Trebuchet MS"/>
                </a:rPr>
                <a:t>Text size</a:t>
              </a:r>
              <a:endParaRPr sz="300"/>
            </a:p>
            <a:p>
              <a:pPr indent="0" lvl="0" marL="0" marR="0" rtl="0" algn="l">
                <a:lnSpc>
                  <a:spcPct val="100000"/>
                </a:lnSpc>
                <a:spcBef>
                  <a:spcPts val="0"/>
                </a:spcBef>
                <a:spcAft>
                  <a:spcPts val="0"/>
                </a:spcAft>
                <a:buClr>
                  <a:srgbClr val="BFBFBF"/>
                </a:buClr>
                <a:buSzPts val="500"/>
                <a:buFont typeface="Trebuchet MS"/>
                <a:buNone/>
              </a:pPr>
              <a:r>
                <a:rPr b="0" i="0" lang="en-GB" sz="5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500" u="none" cap="none" strike="noStrike">
                <a:solidFill>
                  <a:srgbClr val="BFBFBF"/>
                </a:solidFill>
                <a:latin typeface="Trebuchet MS"/>
                <a:ea typeface="Trebuchet MS"/>
                <a:cs typeface="Trebuchet MS"/>
                <a:sym typeface="Trebuchet MS"/>
              </a:endParaRPr>
            </a:p>
            <a:p>
              <a:pPr indent="0" lvl="2" marL="292100" marR="0" rtl="0" algn="l">
                <a:spcBef>
                  <a:spcPts val="0"/>
                </a:spcBef>
                <a:spcAft>
                  <a:spcPts val="0"/>
                </a:spcAft>
                <a:buNone/>
              </a:pPr>
              <a:r>
                <a:t/>
              </a:r>
              <a:endParaRPr b="0" i="0" sz="5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GB" sz="600" u="none" cap="none" strike="noStrike">
                  <a:solidFill>
                    <a:srgbClr val="FFC000"/>
                  </a:solidFill>
                  <a:latin typeface="Trebuchet MS"/>
                  <a:ea typeface="Trebuchet MS"/>
                  <a:cs typeface="Trebuchet MS"/>
                  <a:sym typeface="Trebuchet MS"/>
                </a:rPr>
                <a:t>How to add Tables</a:t>
              </a:r>
              <a:endParaRPr sz="300"/>
            </a:p>
            <a:p>
              <a:pPr indent="0" lvl="1" marL="330200" marR="0" rtl="0" algn="l">
                <a:spcBef>
                  <a:spcPts val="0"/>
                </a:spcBef>
                <a:spcAft>
                  <a:spcPts val="0"/>
                </a:spcAft>
                <a:buNone/>
              </a:pPr>
              <a:r>
                <a:rPr b="0" i="0" lang="en-GB" sz="500" u="none" cap="none" strike="noStrike">
                  <a:solidFill>
                    <a:srgbClr val="BFBFBF"/>
                  </a:solidFill>
                  <a:latin typeface="Trebuchet MS"/>
                  <a:ea typeface="Trebuchet MS"/>
                  <a:cs typeface="Trebuchet MS"/>
                  <a:sym typeface="Trebuchet MS"/>
                </a:rPr>
                <a:t>To add a table from scratch go to the INSERT menu and </a:t>
              </a:r>
              <a:br>
                <a:rPr b="0" i="0" lang="en-GB" sz="500" u="none" cap="none" strike="noStrike">
                  <a:solidFill>
                    <a:srgbClr val="BFBFBF"/>
                  </a:solidFill>
                  <a:latin typeface="Trebuchet MS"/>
                  <a:ea typeface="Trebuchet MS"/>
                  <a:cs typeface="Trebuchet MS"/>
                  <a:sym typeface="Trebuchet MS"/>
                </a:rPr>
              </a:br>
              <a:r>
                <a:rPr b="0" i="0" lang="en-GB" sz="500" u="none" cap="none" strike="noStrike">
                  <a:solidFill>
                    <a:srgbClr val="BFBFBF"/>
                  </a:solidFill>
                  <a:latin typeface="Trebuchet MS"/>
                  <a:ea typeface="Trebuchet MS"/>
                  <a:cs typeface="Trebuchet MS"/>
                  <a:sym typeface="Trebuchet MS"/>
                </a:rPr>
                <a:t>click on TABLE. A drop-down box will help you select rows and columns. </a:t>
              </a:r>
              <a:endParaRPr sz="300"/>
            </a:p>
            <a:p>
              <a:pPr indent="0" lvl="0" marL="0" marR="0" rtl="0" algn="l">
                <a:spcBef>
                  <a:spcPts val="0"/>
                </a:spcBef>
                <a:spcAft>
                  <a:spcPts val="0"/>
                </a:spcAft>
                <a:buNone/>
              </a:pPr>
              <a:r>
                <a:rPr b="0" i="0" lang="en-GB" sz="5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sz="300"/>
            </a:p>
            <a:p>
              <a:pPr indent="0" lvl="0" marL="0" marR="0" rtl="0" algn="l">
                <a:spcBef>
                  <a:spcPts val="0"/>
                </a:spcBef>
                <a:spcAft>
                  <a:spcPts val="0"/>
                </a:spcAft>
                <a:buNone/>
              </a:pPr>
              <a:r>
                <a:t/>
              </a:r>
              <a:endParaRPr b="0" i="0" sz="5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600"/>
                <a:buFont typeface="Trebuchet MS"/>
                <a:buNone/>
              </a:pPr>
              <a:r>
                <a:rPr b="1" i="0" lang="en-GB" sz="600" u="none" cap="none" strike="noStrike">
                  <a:solidFill>
                    <a:srgbClr val="FFC000"/>
                  </a:solidFill>
                  <a:latin typeface="Trebuchet MS"/>
                  <a:ea typeface="Trebuchet MS"/>
                  <a:cs typeface="Trebuchet MS"/>
                  <a:sym typeface="Trebuchet MS"/>
                </a:rPr>
                <a:t>Graphs / Charts</a:t>
              </a:r>
              <a:endParaRPr sz="300"/>
            </a:p>
            <a:p>
              <a:pPr indent="0" lvl="0" marL="0" marR="0" rtl="0" algn="l">
                <a:lnSpc>
                  <a:spcPct val="100000"/>
                </a:lnSpc>
                <a:spcBef>
                  <a:spcPts val="0"/>
                </a:spcBef>
                <a:spcAft>
                  <a:spcPts val="0"/>
                </a:spcAft>
                <a:buClr>
                  <a:srgbClr val="BFBFBF"/>
                </a:buClr>
                <a:buSzPts val="500"/>
                <a:buFont typeface="Trebuchet MS"/>
                <a:buNone/>
              </a:pPr>
              <a:r>
                <a:rPr b="0" i="0" lang="en-GB" sz="5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sz="300"/>
            </a:p>
            <a:p>
              <a:pPr indent="0" lvl="0" marL="0" marR="0" rtl="0" algn="l">
                <a:lnSpc>
                  <a:spcPct val="100000"/>
                </a:lnSpc>
                <a:spcBef>
                  <a:spcPts val="0"/>
                </a:spcBef>
                <a:spcAft>
                  <a:spcPts val="0"/>
                </a:spcAft>
                <a:buClr>
                  <a:schemeClr val="lt1"/>
                </a:buClr>
                <a:buSzPts val="500"/>
                <a:buFont typeface="Calibri"/>
                <a:buNone/>
              </a:pPr>
              <a:r>
                <a:t/>
              </a:r>
              <a:endParaRPr b="0" i="0" sz="5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600"/>
                <a:buFont typeface="Trebuchet MS"/>
                <a:buNone/>
              </a:pPr>
              <a:r>
                <a:rPr b="1" i="0" lang="en-GB" sz="600" u="none" cap="none" strike="noStrike">
                  <a:solidFill>
                    <a:srgbClr val="FFC000"/>
                  </a:solidFill>
                  <a:latin typeface="Trebuchet MS"/>
                  <a:ea typeface="Trebuchet MS"/>
                  <a:cs typeface="Trebuchet MS"/>
                  <a:sym typeface="Trebuchet MS"/>
                </a:rPr>
                <a:t>How to change the column configuration</a:t>
              </a:r>
              <a:endParaRPr sz="300"/>
            </a:p>
            <a:p>
              <a:pPr indent="0" lvl="0" marL="0" marR="0" rtl="0" algn="l">
                <a:lnSpc>
                  <a:spcPct val="100000"/>
                </a:lnSpc>
                <a:spcBef>
                  <a:spcPts val="0"/>
                </a:spcBef>
                <a:spcAft>
                  <a:spcPts val="0"/>
                </a:spcAft>
                <a:buClr>
                  <a:srgbClr val="BFBFBF"/>
                </a:buClr>
                <a:buSzPts val="500"/>
                <a:buFont typeface="Trebuchet MS"/>
                <a:buNone/>
              </a:pPr>
              <a:r>
                <a:rPr b="0" i="0" lang="en-GB" sz="5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sz="300"/>
            </a:p>
            <a:p>
              <a:pPr indent="0" lvl="0" marL="0" marR="0" rtl="0" algn="ctr">
                <a:lnSpc>
                  <a:spcPct val="100000"/>
                </a:lnSpc>
                <a:spcBef>
                  <a:spcPts val="0"/>
                </a:spcBef>
                <a:spcAft>
                  <a:spcPts val="0"/>
                </a:spcAft>
                <a:buClr>
                  <a:schemeClr val="lt1"/>
                </a:buClr>
                <a:buSzPts val="600"/>
                <a:buFont typeface="Calibri"/>
                <a:buNone/>
              </a:pPr>
              <a:r>
                <a:t/>
              </a:r>
              <a:endParaRPr b="1" i="0" sz="6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600"/>
                <a:buFont typeface="Trebuchet MS"/>
                <a:buNone/>
              </a:pPr>
              <a:r>
                <a:rPr b="1" i="0" lang="en-GB" sz="600" u="none" cap="none" strike="noStrike">
                  <a:solidFill>
                    <a:srgbClr val="FFC000"/>
                  </a:solidFill>
                  <a:latin typeface="Trebuchet MS"/>
                  <a:ea typeface="Trebuchet MS"/>
                  <a:cs typeface="Trebuchet MS"/>
                  <a:sym typeface="Trebuchet MS"/>
                </a:rPr>
                <a:t>How to remove the info bars</a:t>
              </a:r>
              <a:endParaRPr sz="300"/>
            </a:p>
            <a:p>
              <a:pPr indent="0" lvl="0" marL="0" marR="0" rtl="0" algn="l">
                <a:lnSpc>
                  <a:spcPct val="100000"/>
                </a:lnSpc>
                <a:spcBef>
                  <a:spcPts val="0"/>
                </a:spcBef>
                <a:spcAft>
                  <a:spcPts val="0"/>
                </a:spcAft>
                <a:buClr>
                  <a:srgbClr val="BFBFBF"/>
                </a:buClr>
                <a:buSzPts val="500"/>
                <a:buFont typeface="Trebuchet MS"/>
                <a:buNone/>
              </a:pPr>
              <a:r>
                <a:rPr b="0" i="0" lang="en-GB" sz="5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sz="300"/>
            </a:p>
            <a:p>
              <a:pPr indent="0" lvl="0" marL="0" marR="0" rtl="0" algn="l">
                <a:lnSpc>
                  <a:spcPct val="100000"/>
                </a:lnSpc>
                <a:spcBef>
                  <a:spcPts val="0"/>
                </a:spcBef>
                <a:spcAft>
                  <a:spcPts val="0"/>
                </a:spcAft>
                <a:buClr>
                  <a:schemeClr val="lt1"/>
                </a:buClr>
                <a:buSzPts val="500"/>
                <a:buFont typeface="Calibri"/>
                <a:buNone/>
              </a:pPr>
              <a:r>
                <a:t/>
              </a:r>
              <a:endParaRPr b="0" i="0" sz="5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600"/>
                <a:buFont typeface="Trebuchet MS"/>
                <a:buNone/>
              </a:pPr>
              <a:r>
                <a:rPr b="1" i="0" lang="en-GB" sz="600" u="none" cap="none" strike="noStrike">
                  <a:solidFill>
                    <a:srgbClr val="FFC000"/>
                  </a:solidFill>
                  <a:latin typeface="Trebuchet MS"/>
                  <a:ea typeface="Trebuchet MS"/>
                  <a:cs typeface="Trebuchet MS"/>
                  <a:sym typeface="Trebuchet MS"/>
                </a:rPr>
                <a:t>Save your work</a:t>
              </a:r>
              <a:endParaRPr sz="300"/>
            </a:p>
            <a:p>
              <a:pPr indent="0" lvl="0" marL="0" marR="0" rtl="0" algn="l">
                <a:lnSpc>
                  <a:spcPct val="100000"/>
                </a:lnSpc>
                <a:spcBef>
                  <a:spcPts val="0"/>
                </a:spcBef>
                <a:spcAft>
                  <a:spcPts val="0"/>
                </a:spcAft>
                <a:buClr>
                  <a:srgbClr val="BFBFBF"/>
                </a:buClr>
                <a:buSzPts val="500"/>
                <a:buFont typeface="Trebuchet MS"/>
                <a:buNone/>
              </a:pPr>
              <a:r>
                <a:rPr b="0" i="0" lang="en-GB" sz="5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sz="300"/>
            </a:p>
            <a:p>
              <a:pPr indent="0" lvl="0" marL="0" marR="0" rtl="0" algn="l">
                <a:lnSpc>
                  <a:spcPct val="100000"/>
                </a:lnSpc>
                <a:spcBef>
                  <a:spcPts val="0"/>
                </a:spcBef>
                <a:spcAft>
                  <a:spcPts val="0"/>
                </a:spcAft>
                <a:buClr>
                  <a:schemeClr val="lt1"/>
                </a:buClr>
                <a:buSzPts val="500"/>
                <a:buFont typeface="Calibri"/>
                <a:buNone/>
              </a:pPr>
              <a:r>
                <a:t/>
              </a:r>
              <a:endParaRPr b="0" i="0" sz="5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600"/>
                <a:buFont typeface="Trebuchet MS"/>
                <a:buNone/>
              </a:pPr>
              <a:r>
                <a:rPr b="1" i="0" lang="en-GB" sz="600" u="none" cap="none" strike="noStrike">
                  <a:solidFill>
                    <a:srgbClr val="FFC000"/>
                  </a:solidFill>
                  <a:latin typeface="Trebuchet MS"/>
                  <a:ea typeface="Trebuchet MS"/>
                  <a:cs typeface="Trebuchet MS"/>
                  <a:sym typeface="Trebuchet MS"/>
                </a:rPr>
                <a:t>Print your poster</a:t>
              </a:r>
              <a:endParaRPr sz="300"/>
            </a:p>
            <a:p>
              <a:pPr indent="0" lvl="0" marL="0" marR="0" rtl="0" algn="l">
                <a:lnSpc>
                  <a:spcPct val="100000"/>
                </a:lnSpc>
                <a:spcBef>
                  <a:spcPts val="0"/>
                </a:spcBef>
                <a:spcAft>
                  <a:spcPts val="0"/>
                </a:spcAft>
                <a:buClr>
                  <a:srgbClr val="BFBFBF"/>
                </a:buClr>
                <a:buSzPts val="500"/>
                <a:buFont typeface="Trebuchet MS"/>
                <a:buNone/>
              </a:pPr>
              <a:r>
                <a:rPr b="0" i="0" lang="en-GB" sz="5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sz="300"/>
            </a:p>
            <a:p>
              <a:pPr indent="0" lvl="0" marL="0" marR="0" rtl="0" algn="l">
                <a:lnSpc>
                  <a:spcPct val="100000"/>
                </a:lnSpc>
                <a:spcBef>
                  <a:spcPts val="0"/>
                </a:spcBef>
                <a:spcAft>
                  <a:spcPts val="0"/>
                </a:spcAft>
                <a:buClr>
                  <a:schemeClr val="lt1"/>
                </a:buClr>
                <a:buSzPts val="500"/>
                <a:buFont typeface="Calibri"/>
                <a:buNone/>
              </a:pPr>
              <a:r>
                <a:t/>
              </a:r>
              <a:endParaRPr b="0" i="0" sz="500" u="none" cap="none" strike="noStrike">
                <a:solidFill>
                  <a:srgbClr val="BFBFBF"/>
                </a:solidFill>
                <a:latin typeface="Trebuchet MS"/>
                <a:ea typeface="Trebuchet MS"/>
                <a:cs typeface="Trebuchet MS"/>
                <a:sym typeface="Trebuchet MS"/>
              </a:endParaRPr>
            </a:p>
          </p:txBody>
        </p:sp>
        <p:pic>
          <p:nvPicPr>
            <p:cNvPr id="79" name="Google Shape;79;p13"/>
            <p:cNvPicPr preferRelativeResize="0"/>
            <p:nvPr/>
          </p:nvPicPr>
          <p:blipFill rotWithShape="1">
            <a:blip r:embed="rId7">
              <a:alphaModFix/>
            </a:blip>
            <a:srcRect b="0" l="0" r="0" t="0"/>
            <a:stretch/>
          </p:blipFill>
          <p:spPr>
            <a:xfrm>
              <a:off x="46915679" y="3349444"/>
              <a:ext cx="5586150" cy="2063773"/>
            </a:xfrm>
            <a:prstGeom prst="rect">
              <a:avLst/>
            </a:prstGeom>
            <a:noFill/>
            <a:ln>
              <a:noFill/>
            </a:ln>
          </p:spPr>
        </p:pic>
        <p:pic>
          <p:nvPicPr>
            <p:cNvPr id="80" name="Google Shape;80;p13"/>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81" name="Google Shape;81;p13"/>
            <p:cNvPicPr preferRelativeResize="0"/>
            <p:nvPr/>
          </p:nvPicPr>
          <p:blipFill rotWithShape="1">
            <a:blip r:embed="rId9">
              <a:alphaModFix/>
            </a:blip>
            <a:srcRect b="0" l="0" r="0" t="0"/>
            <a:stretch/>
          </p:blipFill>
          <p:spPr>
            <a:xfrm>
              <a:off x="44629619" y="12347263"/>
              <a:ext cx="1482265" cy="992162"/>
            </a:xfrm>
            <a:prstGeom prst="rect">
              <a:avLst/>
            </a:prstGeom>
            <a:noFill/>
            <a:ln>
              <a:noFill/>
            </a:ln>
          </p:spPr>
        </p:pic>
        <p:grpSp>
          <p:nvGrpSpPr>
            <p:cNvPr id="82" name="Google Shape;82;p13"/>
            <p:cNvGrpSpPr/>
            <p:nvPr/>
          </p:nvGrpSpPr>
          <p:grpSpPr>
            <a:xfrm>
              <a:off x="44485223" y="29413150"/>
              <a:ext cx="10353786" cy="1265416"/>
              <a:chOff x="44200453" y="28362386"/>
              <a:chExt cx="9771410" cy="1090500"/>
            </a:xfrm>
          </p:grpSpPr>
          <p:sp>
            <p:nvSpPr>
              <p:cNvPr id="83" name="Google Shape;83;p13"/>
              <p:cNvSpPr/>
              <p:nvPr/>
            </p:nvSpPr>
            <p:spPr>
              <a:xfrm>
                <a:off x="44200453" y="28362386"/>
                <a:ext cx="9771300" cy="1090500"/>
              </a:xfrm>
              <a:prstGeom prst="roundRect">
                <a:avLst>
                  <a:gd fmla="val 16667" name="adj"/>
                </a:avLst>
              </a:prstGeom>
              <a:solidFill>
                <a:schemeClr val="lt1"/>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84" name="Google Shape;84;p13">
                <a:hlinkClick r:id="rId10"/>
              </p:cNvPr>
              <p:cNvPicPr preferRelativeResize="0"/>
              <p:nvPr/>
            </p:nvPicPr>
            <p:blipFill rotWithShape="1">
              <a:blip r:embed="rId11">
                <a:alphaModFix/>
              </a:blip>
              <a:srcRect b="0" l="0" r="0" t="0"/>
              <a:stretch/>
            </p:blipFill>
            <p:spPr>
              <a:xfrm>
                <a:off x="44326393" y="28460718"/>
                <a:ext cx="914401" cy="914399"/>
              </a:xfrm>
              <a:prstGeom prst="rect">
                <a:avLst/>
              </a:prstGeom>
              <a:noFill/>
              <a:ln>
                <a:noFill/>
              </a:ln>
            </p:spPr>
          </p:pic>
          <p:sp>
            <p:nvSpPr>
              <p:cNvPr id="85" name="Google Shape;85;p13"/>
              <p:cNvSpPr txBox="1"/>
              <p:nvPr/>
            </p:nvSpPr>
            <p:spPr>
              <a:xfrm>
                <a:off x="45300663" y="28552305"/>
                <a:ext cx="8671200" cy="716100"/>
              </a:xfrm>
              <a:prstGeom prst="rect">
                <a:avLst/>
              </a:prstGeom>
              <a:noFill/>
              <a:ln>
                <a:noFill/>
              </a:ln>
            </p:spPr>
            <p:txBody>
              <a:bodyPr anchorCtr="0" anchor="t" bIns="8725" lIns="17450" spcFirstLastPara="1" rIns="17450" wrap="square" tIns="8725">
                <a:spAutoFit/>
              </a:bodyPr>
              <a:lstStyle/>
              <a:p>
                <a:pPr indent="0" lvl="0" marL="0" marR="0" rtl="0" algn="l">
                  <a:spcBef>
                    <a:spcPts val="0"/>
                  </a:spcBef>
                  <a:spcAft>
                    <a:spcPts val="0"/>
                  </a:spcAft>
                  <a:buNone/>
                </a:pPr>
                <a:r>
                  <a:rPr b="0" i="0" lang="en-GB" sz="500" u="none" cap="none" strike="noStrike">
                    <a:solidFill>
                      <a:schemeClr val="dk2"/>
                    </a:solidFill>
                    <a:latin typeface="Trebuchet MS"/>
                    <a:ea typeface="Trebuchet MS"/>
                    <a:cs typeface="Trebuchet MS"/>
                    <a:sym typeface="Trebuchet MS"/>
                  </a:rPr>
                  <a:t>Student discounts are available on our Facebook page.</a:t>
                </a:r>
                <a:br>
                  <a:rPr b="0" i="0" lang="en-GB" sz="500" u="none" cap="none" strike="noStrike">
                    <a:solidFill>
                      <a:schemeClr val="dk2"/>
                    </a:solidFill>
                    <a:latin typeface="Trebuchet MS"/>
                    <a:ea typeface="Trebuchet MS"/>
                    <a:cs typeface="Trebuchet MS"/>
                    <a:sym typeface="Trebuchet MS"/>
                  </a:rPr>
                </a:br>
                <a:r>
                  <a:rPr b="0" i="0" lang="en-GB" sz="500" u="none" cap="none" strike="noStrike">
                    <a:solidFill>
                      <a:schemeClr val="dk2"/>
                    </a:solidFill>
                    <a:latin typeface="Trebuchet MS"/>
                    <a:ea typeface="Trebuchet MS"/>
                    <a:cs typeface="Trebuchet MS"/>
                    <a:sym typeface="Trebuchet MS"/>
                  </a:rPr>
                  <a:t>Go to </a:t>
                </a:r>
                <a:r>
                  <a:rPr b="0" i="0" lang="en-GB" sz="500" u="sng" cap="none" strike="noStrike">
                    <a:solidFill>
                      <a:schemeClr val="dk2"/>
                    </a:solidFill>
                    <a:latin typeface="Trebuchet MS"/>
                    <a:ea typeface="Trebuchet MS"/>
                    <a:cs typeface="Trebuchet MS"/>
                    <a:sym typeface="Trebuchet MS"/>
                  </a:rPr>
                  <a:t>PosterPresentations.com</a:t>
                </a:r>
                <a:r>
                  <a:rPr b="0" i="0" lang="en-GB" sz="500" u="none" cap="none" strike="noStrike">
                    <a:solidFill>
                      <a:schemeClr val="dk2"/>
                    </a:solidFill>
                    <a:latin typeface="Trebuchet MS"/>
                    <a:ea typeface="Trebuchet MS"/>
                    <a:cs typeface="Trebuchet MS"/>
                    <a:sym typeface="Trebuchet MS"/>
                  </a:rPr>
                  <a:t> and click on the FB icon. </a:t>
                </a:r>
                <a:endParaRPr sz="500">
                  <a:solidFill>
                    <a:schemeClr val="dk2"/>
                  </a:solidFill>
                  <a:latin typeface="Trebuchet MS"/>
                  <a:ea typeface="Trebuchet MS"/>
                  <a:cs typeface="Trebuchet MS"/>
                  <a:sym typeface="Trebuchet MS"/>
                </a:endParaRPr>
              </a:p>
            </p:txBody>
          </p:sp>
        </p:grpSp>
        <p:sp>
          <p:nvSpPr>
            <p:cNvPr id="86" name="Google Shape;86;p13"/>
            <p:cNvSpPr txBox="1"/>
            <p:nvPr/>
          </p:nvSpPr>
          <p:spPr>
            <a:xfrm>
              <a:off x="44262808" y="31169782"/>
              <a:ext cx="6870300" cy="1399500"/>
            </a:xfrm>
            <a:prstGeom prst="rect">
              <a:avLst/>
            </a:prstGeom>
            <a:noFill/>
            <a:ln>
              <a:noFill/>
            </a:ln>
          </p:spPr>
          <p:txBody>
            <a:bodyPr anchorCtr="0" anchor="t" bIns="6225" lIns="12475" spcFirstLastPara="1" rIns="12475" wrap="square" tIns="6225">
              <a:spAutoFit/>
            </a:bodyPr>
            <a:lstStyle/>
            <a:p>
              <a:pPr indent="0" lvl="0" marL="0" marR="0" rtl="0" algn="l">
                <a:lnSpc>
                  <a:spcPct val="92857"/>
                </a:lnSpc>
                <a:spcBef>
                  <a:spcPts val="0"/>
                </a:spcBef>
                <a:spcAft>
                  <a:spcPts val="0"/>
                </a:spcAft>
                <a:buNone/>
              </a:pPr>
              <a:r>
                <a:rPr lang="en-GB" sz="500">
                  <a:solidFill>
                    <a:schemeClr val="lt1"/>
                  </a:solidFill>
                  <a:latin typeface="Calibri"/>
                  <a:ea typeface="Calibri"/>
                  <a:cs typeface="Calibri"/>
                  <a:sym typeface="Calibri"/>
                </a:rPr>
                <a:t>© 2015</a:t>
              </a:r>
              <a:r>
                <a:rPr lang="en-GB" sz="500">
                  <a:solidFill>
                    <a:schemeClr val="lt1"/>
                  </a:solidFill>
                  <a:latin typeface="Calibri"/>
                  <a:ea typeface="Calibri"/>
                  <a:cs typeface="Calibri"/>
                  <a:sym typeface="Calibri"/>
                </a:rPr>
                <a:t> </a:t>
              </a:r>
              <a:r>
                <a:rPr lang="en-GB" sz="500">
                  <a:solidFill>
                    <a:schemeClr val="lt1"/>
                  </a:solidFill>
                  <a:latin typeface="Calibri"/>
                  <a:ea typeface="Calibri"/>
                  <a:cs typeface="Calibri"/>
                  <a:sym typeface="Calibri"/>
                </a:rPr>
                <a:t>PosterPresentations.com</a:t>
              </a:r>
              <a:br>
                <a:rPr lang="en-GB" sz="500">
                  <a:solidFill>
                    <a:schemeClr val="lt1"/>
                  </a:solidFill>
                  <a:latin typeface="Calibri"/>
                  <a:ea typeface="Calibri"/>
                  <a:cs typeface="Calibri"/>
                  <a:sym typeface="Calibri"/>
                </a:rPr>
              </a:br>
              <a:r>
                <a:rPr lang="en-GB" sz="500">
                  <a:solidFill>
                    <a:schemeClr val="lt1"/>
                  </a:solidFill>
                  <a:latin typeface="Calibri"/>
                  <a:ea typeface="Calibri"/>
                  <a:cs typeface="Calibri"/>
                  <a:sym typeface="Calibri"/>
                </a:rPr>
                <a:t>    2117 Fourth Street ,</a:t>
              </a:r>
              <a:r>
                <a:rPr lang="en-GB" sz="500">
                  <a:solidFill>
                    <a:schemeClr val="lt1"/>
                  </a:solidFill>
                  <a:latin typeface="Calibri"/>
                  <a:ea typeface="Calibri"/>
                  <a:cs typeface="Calibri"/>
                  <a:sym typeface="Calibri"/>
                </a:rPr>
                <a:t> Unit C        </a:t>
              </a:r>
              <a:endParaRPr sz="300"/>
            </a:p>
            <a:p>
              <a:pPr indent="0" lvl="0" marL="0" marR="0" rtl="0" algn="l">
                <a:lnSpc>
                  <a:spcPct val="108333"/>
                </a:lnSpc>
                <a:spcBef>
                  <a:spcPts val="0"/>
                </a:spcBef>
                <a:spcAft>
                  <a:spcPts val="0"/>
                </a:spcAft>
                <a:buNone/>
              </a:pPr>
              <a:r>
                <a:rPr lang="en-GB" sz="500">
                  <a:solidFill>
                    <a:schemeClr val="lt1"/>
                  </a:solidFill>
                  <a:latin typeface="Calibri"/>
                  <a:ea typeface="Calibri"/>
                  <a:cs typeface="Calibri"/>
                  <a:sym typeface="Calibri"/>
                </a:rPr>
                <a:t>     Berkeley CA </a:t>
              </a:r>
              <a:r>
                <a:rPr lang="en-GB" sz="400">
                  <a:solidFill>
                    <a:schemeClr val="lt1"/>
                  </a:solidFill>
                  <a:latin typeface="Calibri"/>
                  <a:ea typeface="Calibri"/>
                  <a:cs typeface="Calibri"/>
                  <a:sym typeface="Calibri"/>
                </a:rPr>
                <a:t>94710</a:t>
              </a:r>
              <a:br>
                <a:rPr lang="en-GB" sz="500">
                  <a:solidFill>
                    <a:schemeClr val="lt1"/>
                  </a:solidFill>
                  <a:latin typeface="Calibri"/>
                  <a:ea typeface="Calibri"/>
                  <a:cs typeface="Calibri"/>
                  <a:sym typeface="Calibri"/>
                </a:rPr>
              </a:br>
              <a:r>
                <a:rPr lang="en-GB" sz="500">
                  <a:solidFill>
                    <a:schemeClr val="lt1"/>
                  </a:solidFill>
                  <a:latin typeface="Calibri"/>
                  <a:ea typeface="Calibri"/>
                  <a:cs typeface="Calibri"/>
                  <a:sym typeface="Calibri"/>
                </a:rPr>
                <a:t>    </a:t>
              </a:r>
              <a:r>
                <a:rPr b="1" lang="en-GB" sz="500">
                  <a:solidFill>
                    <a:srgbClr val="FFFF00"/>
                  </a:solidFill>
                  <a:latin typeface="Calibri"/>
                  <a:ea typeface="Calibri"/>
                  <a:cs typeface="Calibri"/>
                  <a:sym typeface="Calibri"/>
                </a:rPr>
                <a:t>posterpresenter@gmail.com</a:t>
              </a:r>
              <a:endParaRPr b="1" sz="500">
                <a:solidFill>
                  <a:srgbClr val="FFFF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5"/>
          <p:cNvSpPr txBox="1"/>
          <p:nvPr>
            <p:ph type="title"/>
          </p:nvPr>
        </p:nvSpPr>
        <p:spPr>
          <a:xfrm>
            <a:off x="457068" y="205879"/>
            <a:ext cx="8229865" cy="857250"/>
          </a:xfrm>
          <a:prstGeom prst="rect">
            <a:avLst/>
          </a:prstGeom>
          <a:noFill/>
          <a:ln>
            <a:noFill/>
          </a:ln>
        </p:spPr>
        <p:txBody>
          <a:bodyPr anchorCtr="0" anchor="ctr" bIns="44900" lIns="89800" spcFirstLastPara="1" rIns="89800" wrap="square" tIns="44900">
            <a:noAutofit/>
          </a:bodyPr>
          <a:lstStyle>
            <a:lvl1pPr lvl="0"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1pPr>
            <a:lvl2pPr lvl="1"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2pPr>
            <a:lvl3pPr lvl="2"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3pPr>
            <a:lvl4pPr lvl="3"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4pPr>
            <a:lvl5pPr lvl="4"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5pPr>
            <a:lvl6pPr lvl="5"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6pPr>
            <a:lvl7pPr lvl="6"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7pPr>
            <a:lvl8pPr lvl="7"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8pPr>
            <a:lvl9pPr lvl="8" marR="0" rtl="0" algn="ctr">
              <a:spcBef>
                <a:spcPts val="0"/>
              </a:spcBef>
              <a:spcAft>
                <a:spcPts val="0"/>
              </a:spcAft>
              <a:buSzPts val="300"/>
              <a:buNone/>
              <a:defRPr b="0" i="0" sz="4300" u="none" cap="none" strike="noStrike">
                <a:solidFill>
                  <a:schemeClr val="dk2"/>
                </a:solidFill>
                <a:latin typeface="Arial"/>
                <a:ea typeface="Arial"/>
                <a:cs typeface="Arial"/>
                <a:sym typeface="Arial"/>
              </a:defRPr>
            </a:lvl9pPr>
          </a:lstStyle>
          <a:p/>
        </p:txBody>
      </p:sp>
      <p:sp>
        <p:nvSpPr>
          <p:cNvPr id="107" name="Google Shape;107;p15"/>
          <p:cNvSpPr txBox="1"/>
          <p:nvPr>
            <p:ph idx="1" type="body"/>
          </p:nvPr>
        </p:nvSpPr>
        <p:spPr>
          <a:xfrm>
            <a:off x="457068" y="1200051"/>
            <a:ext cx="8229865" cy="3394522"/>
          </a:xfrm>
          <a:prstGeom prst="rect">
            <a:avLst/>
          </a:prstGeom>
          <a:noFill/>
          <a:ln>
            <a:noFill/>
          </a:ln>
        </p:spPr>
        <p:txBody>
          <a:bodyPr anchorCtr="0" anchor="t" bIns="44900" lIns="89800" spcFirstLastPara="1" rIns="89800" wrap="square" tIns="44900">
            <a:noAutofit/>
          </a:bodyPr>
          <a:lstStyle>
            <a:lvl1pPr indent="-431800" lvl="0" marL="4572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6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74650" lvl="2" marL="1371600" marR="0" rtl="0" algn="l">
              <a:spcBef>
                <a:spcPts val="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5"/>
          <p:cNvSpPr txBox="1"/>
          <p:nvPr>
            <p:ph idx="10" type="dt"/>
          </p:nvPr>
        </p:nvSpPr>
        <p:spPr>
          <a:xfrm>
            <a:off x="457068" y="4683869"/>
            <a:ext cx="2133865" cy="357188"/>
          </a:xfrm>
          <a:prstGeom prst="rect">
            <a:avLst/>
          </a:prstGeom>
          <a:noFill/>
          <a:ln>
            <a:noFill/>
          </a:ln>
        </p:spPr>
        <p:txBody>
          <a:bodyPr anchorCtr="0" anchor="t" bIns="44900" lIns="89800" spcFirstLastPara="1" rIns="89800" wrap="square" tIns="44900">
            <a:noAutofit/>
          </a:bodyPr>
          <a:lstStyle>
            <a:lvl1pPr lvl="0" marR="0" rtl="0" algn="l">
              <a:spcBef>
                <a:spcPts val="0"/>
              </a:spcBef>
              <a:spcAft>
                <a:spcPts val="0"/>
              </a:spcAft>
              <a:buSzPts val="3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3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3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3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3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3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3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3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300"/>
              <a:buNone/>
              <a:defRPr b="0" i="0" sz="1800" u="none" cap="none" strike="noStrike">
                <a:solidFill>
                  <a:schemeClr val="dk1"/>
                </a:solidFill>
                <a:latin typeface="Arial"/>
                <a:ea typeface="Arial"/>
                <a:cs typeface="Arial"/>
                <a:sym typeface="Arial"/>
              </a:defRPr>
            </a:lvl9pPr>
          </a:lstStyle>
          <a:p/>
        </p:txBody>
      </p:sp>
      <p:sp>
        <p:nvSpPr>
          <p:cNvPr id="109" name="Google Shape;109;p15"/>
          <p:cNvSpPr txBox="1"/>
          <p:nvPr>
            <p:ph idx="11" type="ftr"/>
          </p:nvPr>
        </p:nvSpPr>
        <p:spPr>
          <a:xfrm>
            <a:off x="3124068" y="4683869"/>
            <a:ext cx="2895865" cy="357188"/>
          </a:xfrm>
          <a:prstGeom prst="rect">
            <a:avLst/>
          </a:prstGeom>
          <a:noFill/>
          <a:ln>
            <a:noFill/>
          </a:ln>
        </p:spPr>
        <p:txBody>
          <a:bodyPr anchorCtr="0" anchor="t" bIns="44900" lIns="89800" spcFirstLastPara="1" rIns="89800" wrap="square" tIns="44900">
            <a:noAutofit/>
          </a:bodyPr>
          <a:lstStyle>
            <a:lvl1pPr lvl="0" marR="0" rtl="0" algn="ctr">
              <a:spcBef>
                <a:spcPts val="0"/>
              </a:spcBef>
              <a:spcAft>
                <a:spcPts val="0"/>
              </a:spcAft>
              <a:buSzPts val="3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3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3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3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3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3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3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3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300"/>
              <a:buNone/>
              <a:defRPr b="0" i="0" sz="1800" u="none" cap="none" strike="noStrike">
                <a:solidFill>
                  <a:schemeClr val="dk1"/>
                </a:solidFill>
                <a:latin typeface="Arial"/>
                <a:ea typeface="Arial"/>
                <a:cs typeface="Arial"/>
                <a:sym typeface="Arial"/>
              </a:defRPr>
            </a:lvl9pPr>
          </a:lstStyle>
          <a:p/>
        </p:txBody>
      </p:sp>
      <p:sp>
        <p:nvSpPr>
          <p:cNvPr id="110" name="Google Shape;110;p15"/>
          <p:cNvSpPr txBox="1"/>
          <p:nvPr>
            <p:ph idx="12" type="sldNum"/>
          </p:nvPr>
        </p:nvSpPr>
        <p:spPr>
          <a:xfrm>
            <a:off x="6553068" y="4683869"/>
            <a:ext cx="2133865" cy="357188"/>
          </a:xfrm>
          <a:prstGeom prst="rect">
            <a:avLst/>
          </a:prstGeom>
          <a:noFill/>
          <a:ln>
            <a:noFill/>
          </a:ln>
        </p:spPr>
        <p:txBody>
          <a:bodyPr anchorCtr="0" anchor="t" bIns="44900" lIns="89800" spcFirstLastPara="1" rIns="89800" wrap="square" tIns="449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11" name="Google Shape;111;p15"/>
          <p:cNvPicPr preferRelativeResize="0"/>
          <p:nvPr/>
        </p:nvPicPr>
        <p:blipFill rotWithShape="1">
          <a:blip r:embed="rId1">
            <a:alphaModFix/>
          </a:blip>
          <a:srcRect b="0" l="0" r="0" t="0"/>
          <a:stretch/>
        </p:blipFill>
        <p:spPr>
          <a:xfrm rot="-5400000">
            <a:off x="-2037953" y="2571750"/>
            <a:ext cx="2230438" cy="615156"/>
          </a:xfrm>
          <a:prstGeom prst="rect">
            <a:avLst/>
          </a:prstGeom>
          <a:noFill/>
          <a:ln>
            <a:noFill/>
          </a:ln>
        </p:spPr>
      </p:pic>
      <p:pic>
        <p:nvPicPr>
          <p:cNvPr id="112" name="Google Shape;112;p15"/>
          <p:cNvPicPr preferRelativeResize="0"/>
          <p:nvPr/>
        </p:nvPicPr>
        <p:blipFill rotWithShape="1">
          <a:blip r:embed="rId1">
            <a:alphaModFix/>
          </a:blip>
          <a:srcRect b="0" l="0" r="0" t="0"/>
          <a:stretch/>
        </p:blipFill>
        <p:spPr>
          <a:xfrm rot="5400000">
            <a:off x="8951516" y="2571750"/>
            <a:ext cx="2230438" cy="615156"/>
          </a:xfrm>
          <a:prstGeom prst="rect">
            <a:avLst/>
          </a:prstGeom>
          <a:noFill/>
          <a:ln>
            <a:noFill/>
          </a:ln>
        </p:spPr>
      </p:pic>
      <p:pic>
        <p:nvPicPr>
          <p:cNvPr id="113" name="Google Shape;113;p15"/>
          <p:cNvPicPr preferRelativeResize="0"/>
          <p:nvPr/>
        </p:nvPicPr>
        <p:blipFill rotWithShape="1">
          <a:blip r:embed="rId2">
            <a:alphaModFix/>
          </a:blip>
          <a:srcRect b="0" l="0" r="0" t="0"/>
          <a:stretch/>
        </p:blipFill>
        <p:spPr>
          <a:xfrm>
            <a:off x="1447271" y="5222875"/>
            <a:ext cx="4687094" cy="226219"/>
          </a:xfrm>
          <a:prstGeom prst="rect">
            <a:avLst/>
          </a:prstGeom>
          <a:noFill/>
          <a:ln>
            <a:noFill/>
          </a:ln>
        </p:spPr>
      </p:pic>
      <p:sp>
        <p:nvSpPr>
          <p:cNvPr id="114" name="Google Shape;114;p15"/>
          <p:cNvSpPr/>
          <p:nvPr/>
        </p:nvSpPr>
        <p:spPr>
          <a:xfrm>
            <a:off x="1447271" y="5312172"/>
            <a:ext cx="4572000" cy="198438"/>
          </a:xfrm>
          <a:prstGeom prst="rect">
            <a:avLst/>
          </a:prstGeom>
          <a:noFill/>
          <a:ln>
            <a:noFill/>
          </a:ln>
        </p:spPr>
        <p:txBody>
          <a:bodyPr anchorCtr="0" anchor="ctr" bIns="8725" lIns="17450" spcFirstLastPara="1" rIns="17450" wrap="square" tIns="8725">
            <a:noAutofit/>
          </a:bodyPr>
          <a:lstStyle/>
          <a:p>
            <a:pPr indent="0" lvl="0" marL="0" marR="0" rtl="0" algn="l">
              <a:spcBef>
                <a:spcPts val="0"/>
              </a:spcBef>
              <a:spcAft>
                <a:spcPts val="0"/>
              </a:spcAft>
              <a:buNone/>
            </a:pPr>
            <a:r>
              <a:rPr b="0" i="0" lang="en-GB" sz="900" u="none" cap="none" strike="noStrike">
                <a:solidFill>
                  <a:srgbClr val="808080"/>
                </a:solidFill>
                <a:latin typeface="Arial"/>
                <a:ea typeface="Arial"/>
                <a:cs typeface="Arial"/>
                <a:sym typeface="Arial"/>
              </a:rPr>
              <a:t>Template ID: conceptualizingcobalt  Size: 48x36</a:t>
            </a:r>
            <a:endParaRPr sz="300"/>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11.png"/><Relationship Id="rId8"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idx="1" type="body"/>
          </p:nvPr>
        </p:nvSpPr>
        <p:spPr>
          <a:xfrm>
            <a:off x="102375" y="998900"/>
            <a:ext cx="2095200" cy="11784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chemeClr val="dk1"/>
              </a:buClr>
              <a:buSzPts val="500"/>
              <a:buNone/>
            </a:pPr>
            <a:r>
              <a:rPr lang="en-GB" sz="500">
                <a:solidFill>
                  <a:schemeClr val="dk1"/>
                </a:solidFill>
                <a:latin typeface="Arial"/>
                <a:ea typeface="Arial"/>
                <a:cs typeface="Arial"/>
                <a:sym typeface="Arial"/>
              </a:rPr>
              <a:t>This research set out to enhance engagement in computer programming, a known difficult subject area for 1</a:t>
            </a:r>
            <a:r>
              <a:rPr baseline="30000" lang="en-GB" sz="500">
                <a:solidFill>
                  <a:schemeClr val="dk1"/>
                </a:solidFill>
                <a:latin typeface="Arial"/>
                <a:ea typeface="Arial"/>
                <a:cs typeface="Arial"/>
                <a:sym typeface="Arial"/>
              </a:rPr>
              <a:t>st</a:t>
            </a:r>
            <a:r>
              <a:rPr lang="en-GB" sz="500">
                <a:solidFill>
                  <a:schemeClr val="dk1"/>
                </a:solidFill>
                <a:latin typeface="Arial"/>
                <a:ea typeface="Arial"/>
                <a:cs typeface="Arial"/>
                <a:sym typeface="Arial"/>
              </a:rPr>
              <a:t> year BSc in IT students. Programming lecturing staff had strong reservations about introducing group work in their classes, claiming group work was a counter-productive learning approach.  The study was framed on a mixed methods action research approach, and a number of interventions, centred on reflective learning and social learning, were introduced. The findings indicate a strong preference by students to work in groups when tackling computer programming problems, but no strong evidence was found that reflective or social learning activities enhance programming skill level. A key contribution to practice was the introduction of a student mentoring academy within the institution, with programming as a central theme.</a:t>
            </a:r>
            <a:endParaRPr/>
          </a:p>
          <a:p>
            <a:pPr indent="0" lvl="0" marL="0" rtl="0" algn="l">
              <a:spcBef>
                <a:spcPts val="100"/>
              </a:spcBef>
              <a:spcAft>
                <a:spcPts val="0"/>
              </a:spcAft>
              <a:buClr>
                <a:srgbClr val="2C3F71"/>
              </a:buClr>
              <a:buSzPts val="500"/>
              <a:buNone/>
            </a:pPr>
            <a:r>
              <a:t/>
            </a:r>
            <a:endParaRPr/>
          </a:p>
        </p:txBody>
      </p:sp>
      <p:sp>
        <p:nvSpPr>
          <p:cNvPr id="190" name="Google Shape;190;p27"/>
          <p:cNvSpPr txBox="1"/>
          <p:nvPr>
            <p:ph idx="2" type="body"/>
          </p:nvPr>
        </p:nvSpPr>
        <p:spPr>
          <a:xfrm>
            <a:off x="106162" y="866992"/>
            <a:ext cx="2093400" cy="117900"/>
          </a:xfrm>
          <a:prstGeom prst="rect">
            <a:avLst/>
          </a:prstGeom>
          <a:noFill/>
          <a:ln>
            <a:noFill/>
          </a:ln>
        </p:spPr>
        <p:txBody>
          <a:bodyPr anchorCtr="0" anchor="ctr" bIns="17450" lIns="17450" spcFirstLastPara="1" rIns="17450" wrap="square" tIns="17450">
            <a:spAutoFit/>
          </a:bodyPr>
          <a:lstStyle/>
          <a:p>
            <a:pPr indent="0" lvl="0" marL="0" rtl="0" algn="ctr">
              <a:spcBef>
                <a:spcPts val="0"/>
              </a:spcBef>
              <a:spcAft>
                <a:spcPts val="0"/>
              </a:spcAft>
              <a:buClr>
                <a:schemeClr val="dk2"/>
              </a:buClr>
              <a:buSzPts val="700"/>
              <a:buNone/>
            </a:pPr>
            <a:r>
              <a:rPr lang="en-GB">
                <a:solidFill>
                  <a:schemeClr val="dk2"/>
                </a:solidFill>
                <a:latin typeface="Arial"/>
                <a:ea typeface="Arial"/>
                <a:cs typeface="Arial"/>
                <a:sym typeface="Arial"/>
              </a:rPr>
              <a:t>ABSTRACT</a:t>
            </a:r>
            <a:endParaRPr/>
          </a:p>
        </p:txBody>
      </p:sp>
      <p:sp>
        <p:nvSpPr>
          <p:cNvPr id="191" name="Google Shape;191;p27"/>
          <p:cNvSpPr txBox="1"/>
          <p:nvPr>
            <p:ph idx="3" type="body"/>
          </p:nvPr>
        </p:nvSpPr>
        <p:spPr>
          <a:xfrm>
            <a:off x="106162" y="2913881"/>
            <a:ext cx="2093700" cy="117900"/>
          </a:xfrm>
          <a:prstGeom prst="rect">
            <a:avLst/>
          </a:prstGeom>
          <a:noFill/>
          <a:ln>
            <a:noFill/>
          </a:ln>
        </p:spPr>
        <p:txBody>
          <a:bodyPr anchorCtr="0" anchor="ctr" bIns="17450" lIns="17450" spcFirstLastPara="1" rIns="17450" wrap="square" tIns="17450">
            <a:spAutoFit/>
          </a:bodyPr>
          <a:lstStyle/>
          <a:p>
            <a:pPr indent="0" lvl="0" marL="0" rtl="0" algn="ctr">
              <a:spcBef>
                <a:spcPts val="0"/>
              </a:spcBef>
              <a:spcAft>
                <a:spcPts val="0"/>
              </a:spcAft>
              <a:buClr>
                <a:schemeClr val="dk2"/>
              </a:buClr>
              <a:buSzPts val="700"/>
              <a:buNone/>
            </a:pPr>
            <a:r>
              <a:rPr lang="en-GB">
                <a:solidFill>
                  <a:schemeClr val="dk2"/>
                </a:solidFill>
                <a:latin typeface="Arial"/>
                <a:ea typeface="Arial"/>
                <a:cs typeface="Arial"/>
                <a:sym typeface="Arial"/>
              </a:rPr>
              <a:t>CONCEPTUAL FRAMEWORK</a:t>
            </a:r>
            <a:endParaRPr/>
          </a:p>
        </p:txBody>
      </p:sp>
      <p:sp>
        <p:nvSpPr>
          <p:cNvPr id="192" name="Google Shape;192;p27"/>
          <p:cNvSpPr txBox="1"/>
          <p:nvPr>
            <p:ph idx="4" type="body"/>
          </p:nvPr>
        </p:nvSpPr>
        <p:spPr>
          <a:xfrm>
            <a:off x="2383565" y="951904"/>
            <a:ext cx="2093400" cy="4761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chemeClr val="dk1"/>
              </a:buClr>
              <a:buSzPts val="500"/>
              <a:buNone/>
            </a:pPr>
            <a:r>
              <a:rPr lang="en-GB" sz="500">
                <a:solidFill>
                  <a:schemeClr val="dk1"/>
                </a:solidFill>
                <a:latin typeface="Arial"/>
                <a:ea typeface="Arial"/>
                <a:cs typeface="Arial"/>
                <a:sym typeface="Arial"/>
              </a:rPr>
              <a:t>The empirical research studies were based on an interpretative approach, which allowed for greater freedom to include personal views and interpretations, and to form knowledge inductively from views and experiences of participants. The diagram below characterises the research paradigm for this study, which can be described as a loose collection of logically related assumptions, concepts, or propositions that orient thinking and research (Bogdan and Biklen, 1998).</a:t>
            </a:r>
            <a:endParaRPr sz="500">
              <a:solidFill>
                <a:schemeClr val="dk1"/>
              </a:solidFill>
              <a:latin typeface="Arial"/>
              <a:ea typeface="Arial"/>
              <a:cs typeface="Arial"/>
              <a:sym typeface="Arial"/>
            </a:endParaRPr>
          </a:p>
        </p:txBody>
      </p:sp>
      <p:sp>
        <p:nvSpPr>
          <p:cNvPr id="193" name="Google Shape;193;p27"/>
          <p:cNvSpPr txBox="1"/>
          <p:nvPr>
            <p:ph idx="5" type="body"/>
          </p:nvPr>
        </p:nvSpPr>
        <p:spPr>
          <a:xfrm>
            <a:off x="2387534" y="866992"/>
            <a:ext cx="2093400" cy="117900"/>
          </a:xfrm>
          <a:prstGeom prst="rect">
            <a:avLst/>
          </a:prstGeom>
          <a:noFill/>
          <a:ln>
            <a:noFill/>
          </a:ln>
        </p:spPr>
        <p:txBody>
          <a:bodyPr anchorCtr="0" anchor="ctr" bIns="17450" lIns="17450" spcFirstLastPara="1" rIns="17450" wrap="square" tIns="17450">
            <a:spAutoFit/>
          </a:bodyPr>
          <a:lstStyle/>
          <a:p>
            <a:pPr indent="0" lvl="0" marL="0" rtl="0" algn="ctr">
              <a:spcBef>
                <a:spcPts val="0"/>
              </a:spcBef>
              <a:spcAft>
                <a:spcPts val="0"/>
              </a:spcAft>
              <a:buClr>
                <a:schemeClr val="dk2"/>
              </a:buClr>
              <a:buSzPts val="700"/>
              <a:buNone/>
            </a:pPr>
            <a:r>
              <a:rPr lang="en-GB">
                <a:solidFill>
                  <a:schemeClr val="dk2"/>
                </a:solidFill>
                <a:latin typeface="Arial"/>
                <a:ea typeface="Arial"/>
                <a:cs typeface="Arial"/>
                <a:sym typeface="Arial"/>
              </a:rPr>
              <a:t>RESEARCH PARADIGM</a:t>
            </a:r>
            <a:endParaRPr/>
          </a:p>
        </p:txBody>
      </p:sp>
      <p:sp>
        <p:nvSpPr>
          <p:cNvPr id="194" name="Google Shape;194;p27"/>
          <p:cNvSpPr txBox="1"/>
          <p:nvPr>
            <p:ph idx="7" type="body"/>
          </p:nvPr>
        </p:nvSpPr>
        <p:spPr>
          <a:xfrm>
            <a:off x="4661959" y="866992"/>
            <a:ext cx="2095500" cy="117900"/>
          </a:xfrm>
          <a:prstGeom prst="rect">
            <a:avLst/>
          </a:prstGeom>
          <a:noFill/>
          <a:ln>
            <a:noFill/>
          </a:ln>
        </p:spPr>
        <p:txBody>
          <a:bodyPr anchorCtr="0" anchor="ctr" bIns="17450" lIns="17450" spcFirstLastPara="1" rIns="17450" wrap="square" tIns="17450">
            <a:spAutoFit/>
          </a:bodyPr>
          <a:lstStyle/>
          <a:p>
            <a:pPr indent="0" lvl="0" marL="0" rtl="0" algn="ctr">
              <a:spcBef>
                <a:spcPts val="0"/>
              </a:spcBef>
              <a:spcAft>
                <a:spcPts val="0"/>
              </a:spcAft>
              <a:buClr>
                <a:schemeClr val="dk2"/>
              </a:buClr>
              <a:buSzPts val="700"/>
              <a:buNone/>
            </a:pPr>
            <a:r>
              <a:rPr lang="en-GB">
                <a:solidFill>
                  <a:schemeClr val="dk2"/>
                </a:solidFill>
                <a:latin typeface="Arial"/>
                <a:ea typeface="Arial"/>
                <a:cs typeface="Arial"/>
                <a:sym typeface="Arial"/>
              </a:rPr>
              <a:t>FINDINGS</a:t>
            </a:r>
            <a:endParaRPr/>
          </a:p>
        </p:txBody>
      </p:sp>
      <p:sp>
        <p:nvSpPr>
          <p:cNvPr id="195" name="Google Shape;195;p27"/>
          <p:cNvSpPr txBox="1"/>
          <p:nvPr>
            <p:ph idx="8" type="body"/>
          </p:nvPr>
        </p:nvSpPr>
        <p:spPr>
          <a:xfrm>
            <a:off x="6947176" y="3426750"/>
            <a:ext cx="2093100" cy="105900"/>
          </a:xfrm>
          <a:prstGeom prst="rect">
            <a:avLst/>
          </a:prstGeom>
          <a:noFill/>
          <a:ln>
            <a:noFill/>
          </a:ln>
        </p:spPr>
        <p:txBody>
          <a:bodyPr anchorCtr="0" anchor="ctr" bIns="17450" lIns="17450" spcFirstLastPara="1" rIns="17450" wrap="square" tIns="17450">
            <a:spAutoFit/>
          </a:bodyPr>
          <a:lstStyle/>
          <a:p>
            <a:pPr indent="0" lvl="0" marL="0" rtl="0" algn="ctr">
              <a:spcBef>
                <a:spcPts val="0"/>
              </a:spcBef>
              <a:spcAft>
                <a:spcPts val="0"/>
              </a:spcAft>
              <a:buClr>
                <a:schemeClr val="dk2"/>
              </a:buClr>
              <a:buSzPts val="600"/>
              <a:buNone/>
            </a:pPr>
            <a:r>
              <a:rPr lang="en-GB" sz="600">
                <a:solidFill>
                  <a:schemeClr val="dk2"/>
                </a:solidFill>
                <a:latin typeface="Arial"/>
                <a:ea typeface="Arial"/>
                <a:cs typeface="Arial"/>
                <a:sym typeface="Arial"/>
              </a:rPr>
              <a:t>CONCLUSIONS</a:t>
            </a:r>
            <a:endParaRPr/>
          </a:p>
        </p:txBody>
      </p:sp>
      <p:sp>
        <p:nvSpPr>
          <p:cNvPr id="196" name="Google Shape;196;p27"/>
          <p:cNvSpPr txBox="1"/>
          <p:nvPr>
            <p:ph idx="13" type="body"/>
          </p:nvPr>
        </p:nvSpPr>
        <p:spPr>
          <a:xfrm>
            <a:off x="6956785" y="4453766"/>
            <a:ext cx="2093100" cy="117900"/>
          </a:xfrm>
          <a:prstGeom prst="rect">
            <a:avLst/>
          </a:prstGeom>
          <a:noFill/>
          <a:ln>
            <a:noFill/>
          </a:ln>
        </p:spPr>
        <p:txBody>
          <a:bodyPr anchorCtr="0" anchor="ctr" bIns="17450" lIns="17450" spcFirstLastPara="1" rIns="17450" wrap="square" tIns="17450">
            <a:spAutoFit/>
          </a:bodyPr>
          <a:lstStyle/>
          <a:p>
            <a:pPr indent="0" lvl="0" marL="0" rtl="0" algn="ctr">
              <a:spcBef>
                <a:spcPts val="0"/>
              </a:spcBef>
              <a:spcAft>
                <a:spcPts val="0"/>
              </a:spcAft>
              <a:buClr>
                <a:schemeClr val="dk2"/>
              </a:buClr>
              <a:buSzPts val="700"/>
              <a:buNone/>
            </a:pPr>
            <a:r>
              <a:rPr lang="en-GB">
                <a:solidFill>
                  <a:schemeClr val="dk2"/>
                </a:solidFill>
                <a:latin typeface="Arial"/>
                <a:ea typeface="Arial"/>
                <a:cs typeface="Arial"/>
                <a:sym typeface="Arial"/>
              </a:rPr>
              <a:t>REFERENCES</a:t>
            </a:r>
            <a:endParaRPr/>
          </a:p>
        </p:txBody>
      </p:sp>
      <p:sp>
        <p:nvSpPr>
          <p:cNvPr id="197" name="Google Shape;197;p27"/>
          <p:cNvSpPr txBox="1"/>
          <p:nvPr>
            <p:ph idx="18" type="body"/>
          </p:nvPr>
        </p:nvSpPr>
        <p:spPr>
          <a:xfrm>
            <a:off x="1235957" y="528742"/>
            <a:ext cx="6666452" cy="200025"/>
          </a:xfrm>
          <a:prstGeom prst="rect">
            <a:avLst/>
          </a:prstGeom>
          <a:noFill/>
          <a:ln>
            <a:noFill/>
          </a:ln>
        </p:spPr>
        <p:txBody>
          <a:bodyPr anchorCtr="0" anchor="t" bIns="8725" lIns="17450" spcFirstLastPara="1" rIns="17450" wrap="square" tIns="8725">
            <a:normAutofit/>
          </a:bodyPr>
          <a:lstStyle/>
          <a:p>
            <a:pPr indent="0" lvl="0" marL="0" rtl="0" algn="ctr">
              <a:spcBef>
                <a:spcPts val="0"/>
              </a:spcBef>
              <a:spcAft>
                <a:spcPts val="0"/>
              </a:spcAft>
              <a:buClr>
                <a:schemeClr val="lt1"/>
              </a:buClr>
              <a:buSzPts val="900"/>
              <a:buFont typeface="Arial"/>
              <a:buNone/>
            </a:pPr>
            <a:r>
              <a:rPr b="1" lang="en-GB" sz="900">
                <a:latin typeface="Arial"/>
                <a:ea typeface="Arial"/>
                <a:cs typeface="Arial"/>
                <a:sym typeface="Arial"/>
              </a:rPr>
              <a:t>Graham Glanville, CCT College Dublin / University of Hertfordshire (EdD Cohort 9), May 2019</a:t>
            </a:r>
            <a:endParaRPr/>
          </a:p>
        </p:txBody>
      </p:sp>
      <p:sp>
        <p:nvSpPr>
          <p:cNvPr id="198" name="Google Shape;198;p27"/>
          <p:cNvSpPr txBox="1"/>
          <p:nvPr>
            <p:ph idx="20" type="body"/>
          </p:nvPr>
        </p:nvSpPr>
        <p:spPr>
          <a:xfrm>
            <a:off x="106162" y="127735"/>
            <a:ext cx="8937711" cy="355842"/>
          </a:xfrm>
          <a:prstGeom prst="rect">
            <a:avLst/>
          </a:prstGeom>
          <a:noFill/>
          <a:ln>
            <a:noFill/>
          </a:ln>
        </p:spPr>
        <p:txBody>
          <a:bodyPr anchorCtr="1" anchor="t" bIns="8725" lIns="17450" spcFirstLastPara="1" rIns="17450" wrap="square" tIns="8725">
            <a:normAutofit fontScale="55000" lnSpcReduction="20000"/>
          </a:bodyPr>
          <a:lstStyle/>
          <a:p>
            <a:pPr indent="0" lvl="0" marL="0" rtl="0" algn="ctr">
              <a:spcBef>
                <a:spcPts val="0"/>
              </a:spcBef>
              <a:spcAft>
                <a:spcPts val="0"/>
              </a:spcAft>
              <a:buClr>
                <a:schemeClr val="lt1"/>
              </a:buClr>
              <a:buSzPct val="100000"/>
              <a:buFont typeface="Arial"/>
              <a:buNone/>
            </a:pPr>
            <a:r>
              <a:rPr b="1" lang="en-GB" cap="small">
                <a:latin typeface="Arial"/>
                <a:ea typeface="Arial"/>
                <a:cs typeface="Arial"/>
                <a:sym typeface="Arial"/>
              </a:rPr>
              <a:t>Cultivating Academic Self-Efficacy through supportive social and self-regulated learning strategies </a:t>
            </a:r>
            <a:endParaRPr/>
          </a:p>
          <a:p>
            <a:pPr indent="0" lvl="0" marL="0" rtl="0" algn="ctr">
              <a:spcBef>
                <a:spcPts val="200"/>
              </a:spcBef>
              <a:spcAft>
                <a:spcPts val="0"/>
              </a:spcAft>
              <a:buClr>
                <a:schemeClr val="lt1"/>
              </a:buClr>
              <a:buSzPct val="100000"/>
              <a:buFont typeface="Arial"/>
              <a:buNone/>
            </a:pPr>
            <a:r>
              <a:rPr b="1" lang="en-GB" cap="small">
                <a:latin typeface="Arial"/>
                <a:ea typeface="Arial"/>
                <a:cs typeface="Arial"/>
                <a:sym typeface="Arial"/>
              </a:rPr>
              <a:t>for students in higher education</a:t>
            </a:r>
            <a:endParaRPr b="1" cap="small">
              <a:latin typeface="Arial"/>
              <a:ea typeface="Arial"/>
              <a:cs typeface="Arial"/>
              <a:sym typeface="Arial"/>
            </a:endParaRPr>
          </a:p>
          <a:p>
            <a:pPr indent="0" lvl="0" marL="0" rtl="0" algn="ctr">
              <a:spcBef>
                <a:spcPts val="200"/>
              </a:spcBef>
              <a:spcAft>
                <a:spcPts val="0"/>
              </a:spcAft>
              <a:buClr>
                <a:schemeClr val="lt1"/>
              </a:buClr>
              <a:buSzPct val="100000"/>
              <a:buFont typeface="Calibri"/>
              <a:buNone/>
            </a:pPr>
            <a:r>
              <a:t/>
            </a:r>
            <a:endParaRPr>
              <a:latin typeface="Calibri"/>
              <a:ea typeface="Calibri"/>
              <a:cs typeface="Calibri"/>
              <a:sym typeface="Calibri"/>
            </a:endParaRPr>
          </a:p>
        </p:txBody>
      </p:sp>
      <p:pic>
        <p:nvPicPr>
          <p:cNvPr id="199" name="Google Shape;199;p27"/>
          <p:cNvPicPr preferRelativeResize="0"/>
          <p:nvPr/>
        </p:nvPicPr>
        <p:blipFill rotWithShape="1">
          <a:blip r:embed="rId3">
            <a:alphaModFix/>
          </a:blip>
          <a:srcRect b="0" l="0" r="0" t="0"/>
          <a:stretch/>
        </p:blipFill>
        <p:spPr>
          <a:xfrm>
            <a:off x="2409267" y="2995364"/>
            <a:ext cx="1530577" cy="995450"/>
          </a:xfrm>
          <a:prstGeom prst="rect">
            <a:avLst/>
          </a:prstGeom>
          <a:noFill/>
          <a:ln cap="flat" cmpd="sng" w="12700">
            <a:solidFill>
              <a:schemeClr val="dk1"/>
            </a:solidFill>
            <a:prstDash val="solid"/>
            <a:round/>
            <a:headEnd len="sm" w="sm" type="none"/>
            <a:tailEnd len="sm" w="sm" type="none"/>
          </a:ln>
        </p:spPr>
      </p:pic>
      <p:pic>
        <p:nvPicPr>
          <p:cNvPr id="200" name="Google Shape;200;p27"/>
          <p:cNvPicPr preferRelativeResize="0"/>
          <p:nvPr/>
        </p:nvPicPr>
        <p:blipFill rotWithShape="1">
          <a:blip r:embed="rId4">
            <a:alphaModFix/>
          </a:blip>
          <a:srcRect b="0" l="0" r="0" t="0"/>
          <a:stretch/>
        </p:blipFill>
        <p:spPr>
          <a:xfrm>
            <a:off x="2411165" y="1520058"/>
            <a:ext cx="1530577" cy="1164197"/>
          </a:xfrm>
          <a:prstGeom prst="rect">
            <a:avLst/>
          </a:prstGeom>
          <a:noFill/>
          <a:ln cap="flat" cmpd="sng" w="12700">
            <a:solidFill>
              <a:schemeClr val="dk1"/>
            </a:solidFill>
            <a:prstDash val="solid"/>
            <a:round/>
            <a:headEnd len="sm" w="sm" type="none"/>
            <a:tailEnd len="sm" w="sm" type="none"/>
          </a:ln>
        </p:spPr>
      </p:pic>
      <p:pic>
        <p:nvPicPr>
          <p:cNvPr id="201" name="Google Shape;201;p27"/>
          <p:cNvPicPr preferRelativeResize="0"/>
          <p:nvPr/>
        </p:nvPicPr>
        <p:blipFill rotWithShape="1">
          <a:blip r:embed="rId5">
            <a:alphaModFix/>
          </a:blip>
          <a:srcRect b="0" l="0" r="0" t="0"/>
          <a:stretch/>
        </p:blipFill>
        <p:spPr>
          <a:xfrm>
            <a:off x="191307" y="3678169"/>
            <a:ext cx="1437074" cy="1318494"/>
          </a:xfrm>
          <a:prstGeom prst="rect">
            <a:avLst/>
          </a:prstGeom>
          <a:noFill/>
          <a:ln>
            <a:noFill/>
          </a:ln>
        </p:spPr>
      </p:pic>
      <p:pic>
        <p:nvPicPr>
          <p:cNvPr id="202" name="Google Shape;202;p27"/>
          <p:cNvPicPr preferRelativeResize="0"/>
          <p:nvPr/>
        </p:nvPicPr>
        <p:blipFill rotWithShape="1">
          <a:blip r:embed="rId6">
            <a:alphaModFix/>
          </a:blip>
          <a:srcRect b="0" l="0" r="0" t="0"/>
          <a:stretch/>
        </p:blipFill>
        <p:spPr>
          <a:xfrm>
            <a:off x="6960086" y="1690682"/>
            <a:ext cx="1537760" cy="816196"/>
          </a:xfrm>
          <a:prstGeom prst="rect">
            <a:avLst/>
          </a:prstGeom>
          <a:noFill/>
          <a:ln>
            <a:noFill/>
          </a:ln>
        </p:spPr>
      </p:pic>
      <p:pic>
        <p:nvPicPr>
          <p:cNvPr id="203" name="Google Shape;203;p27"/>
          <p:cNvPicPr preferRelativeResize="0"/>
          <p:nvPr/>
        </p:nvPicPr>
        <p:blipFill rotWithShape="1">
          <a:blip r:embed="rId7">
            <a:alphaModFix/>
          </a:blip>
          <a:srcRect b="0" l="0" r="0" t="0"/>
          <a:stretch/>
        </p:blipFill>
        <p:spPr>
          <a:xfrm>
            <a:off x="6956785" y="2566594"/>
            <a:ext cx="1540236" cy="820033"/>
          </a:xfrm>
          <a:prstGeom prst="rect">
            <a:avLst/>
          </a:prstGeom>
          <a:noFill/>
          <a:ln>
            <a:noFill/>
          </a:ln>
        </p:spPr>
      </p:pic>
      <p:pic>
        <p:nvPicPr>
          <p:cNvPr id="204" name="Google Shape;204;p27"/>
          <p:cNvPicPr preferRelativeResize="0"/>
          <p:nvPr/>
        </p:nvPicPr>
        <p:blipFill rotWithShape="1">
          <a:blip r:embed="rId8">
            <a:alphaModFix/>
          </a:blip>
          <a:srcRect b="0" l="0" r="0" t="0"/>
          <a:stretch/>
        </p:blipFill>
        <p:spPr>
          <a:xfrm>
            <a:off x="4666967" y="2756632"/>
            <a:ext cx="1557126" cy="1103616"/>
          </a:xfrm>
          <a:prstGeom prst="rect">
            <a:avLst/>
          </a:prstGeom>
          <a:noFill/>
          <a:ln>
            <a:noFill/>
          </a:ln>
        </p:spPr>
      </p:pic>
      <p:sp>
        <p:nvSpPr>
          <p:cNvPr id="205" name="Google Shape;205;p27"/>
          <p:cNvSpPr txBox="1"/>
          <p:nvPr>
            <p:ph idx="6" type="body"/>
          </p:nvPr>
        </p:nvSpPr>
        <p:spPr>
          <a:xfrm>
            <a:off x="4669733" y="1844905"/>
            <a:ext cx="2093400" cy="1323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rgbClr val="2C3F71"/>
              </a:buClr>
              <a:buSzPts val="500"/>
              <a:buNone/>
            </a:pPr>
            <a:r>
              <a:rPr i="1" lang="en-GB" u="sng">
                <a:latin typeface="Arial"/>
                <a:ea typeface="Arial"/>
                <a:cs typeface="Arial"/>
                <a:sym typeface="Arial"/>
              </a:rPr>
              <a:t>Student Engagement</a:t>
            </a:r>
            <a:endParaRPr/>
          </a:p>
        </p:txBody>
      </p:sp>
      <p:sp>
        <p:nvSpPr>
          <p:cNvPr id="206" name="Google Shape;206;p27"/>
          <p:cNvSpPr txBox="1"/>
          <p:nvPr>
            <p:ph idx="6" type="body"/>
          </p:nvPr>
        </p:nvSpPr>
        <p:spPr>
          <a:xfrm>
            <a:off x="4669897" y="998892"/>
            <a:ext cx="2093400" cy="1323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rgbClr val="2C3F71"/>
              </a:buClr>
              <a:buSzPts val="500"/>
              <a:buNone/>
            </a:pPr>
            <a:r>
              <a:rPr i="1" lang="en-GB" u="sng">
                <a:latin typeface="Arial"/>
                <a:ea typeface="Arial"/>
                <a:cs typeface="Arial"/>
                <a:sym typeface="Arial"/>
              </a:rPr>
              <a:t>Reflective Learning</a:t>
            </a:r>
            <a:endParaRPr/>
          </a:p>
        </p:txBody>
      </p:sp>
      <p:sp>
        <p:nvSpPr>
          <p:cNvPr id="207" name="Google Shape;207;p27"/>
          <p:cNvSpPr txBox="1"/>
          <p:nvPr>
            <p:ph idx="6" type="body"/>
          </p:nvPr>
        </p:nvSpPr>
        <p:spPr>
          <a:xfrm>
            <a:off x="4666968" y="3966916"/>
            <a:ext cx="2093400" cy="1323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rgbClr val="2C3F71"/>
              </a:buClr>
              <a:buSzPts val="500"/>
              <a:buNone/>
            </a:pPr>
            <a:r>
              <a:rPr i="1" lang="en-GB" u="sng">
                <a:latin typeface="Arial"/>
                <a:ea typeface="Arial"/>
                <a:cs typeface="Arial"/>
                <a:sym typeface="Arial"/>
              </a:rPr>
              <a:t>Social Learning (PBL and PAL activities)</a:t>
            </a:r>
            <a:endParaRPr/>
          </a:p>
        </p:txBody>
      </p:sp>
      <p:sp>
        <p:nvSpPr>
          <p:cNvPr id="208" name="Google Shape;208;p27"/>
          <p:cNvSpPr txBox="1"/>
          <p:nvPr>
            <p:ph idx="6" type="body"/>
          </p:nvPr>
        </p:nvSpPr>
        <p:spPr>
          <a:xfrm>
            <a:off x="6952416" y="865111"/>
            <a:ext cx="2093400" cy="1323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chemeClr val="dk2"/>
              </a:buClr>
              <a:buSzPts val="500"/>
              <a:buNone/>
            </a:pPr>
            <a:r>
              <a:rPr i="1" lang="en-GB" u="sng">
                <a:solidFill>
                  <a:schemeClr val="dk2"/>
                </a:solidFill>
                <a:latin typeface="Arial"/>
                <a:ea typeface="Arial"/>
                <a:cs typeface="Arial"/>
                <a:sym typeface="Arial"/>
              </a:rPr>
              <a:t>Self Efficacy</a:t>
            </a:r>
            <a:endParaRPr/>
          </a:p>
        </p:txBody>
      </p:sp>
      <p:sp>
        <p:nvSpPr>
          <p:cNvPr id="209" name="Google Shape;209;p27"/>
          <p:cNvSpPr txBox="1"/>
          <p:nvPr>
            <p:ph idx="14" type="body"/>
          </p:nvPr>
        </p:nvSpPr>
        <p:spPr>
          <a:xfrm>
            <a:off x="6954713" y="946343"/>
            <a:ext cx="2094300" cy="7335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chemeClr val="dk1"/>
              </a:buClr>
              <a:buSzPts val="500"/>
              <a:buNone/>
            </a:pPr>
            <a:r>
              <a:rPr lang="en-GB">
                <a:solidFill>
                  <a:schemeClr val="dk1"/>
                </a:solidFill>
                <a:latin typeface="Arial"/>
                <a:ea typeface="Arial"/>
                <a:cs typeface="Arial"/>
                <a:sym typeface="Arial"/>
              </a:rPr>
              <a:t>Participants were provided a self-efficacy questionnaire, based on a approach suggested by Bandura (2006), to complete at the start and end of a semester. A social learning intervention was introduced to a treatment group, and the overall self-efficacy group score comparison revealed very little, other than a slight increase in the treatment group score.  However, a significant finding was found when comparing the final four questions measuring the perceived ability to work within a group. To illustrate this, the first figure below represents the start of semester self-efficacy group score for both groups, followed by the second figure representing the end of semester self-efficacy score reversal.</a:t>
            </a:r>
            <a:endParaRPr>
              <a:solidFill>
                <a:schemeClr val="dk1"/>
              </a:solidFill>
              <a:latin typeface="Arial"/>
              <a:ea typeface="Arial"/>
              <a:cs typeface="Arial"/>
              <a:sym typeface="Arial"/>
            </a:endParaRPr>
          </a:p>
        </p:txBody>
      </p:sp>
      <p:sp>
        <p:nvSpPr>
          <p:cNvPr id="210" name="Google Shape;210;p27"/>
          <p:cNvSpPr txBox="1"/>
          <p:nvPr/>
        </p:nvSpPr>
        <p:spPr>
          <a:xfrm>
            <a:off x="149625" y="3183225"/>
            <a:ext cx="1957800" cy="452100"/>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Clr>
                <a:schemeClr val="dk1"/>
              </a:buClr>
              <a:buSzPts val="500"/>
              <a:buFont typeface="Arial"/>
              <a:buNone/>
            </a:pPr>
            <a:r>
              <a:rPr lang="en-GB" sz="500">
                <a:solidFill>
                  <a:schemeClr val="dk1"/>
                </a:solidFill>
                <a:latin typeface="Arial"/>
                <a:ea typeface="Arial"/>
                <a:cs typeface="Arial"/>
                <a:sym typeface="Arial"/>
              </a:rPr>
              <a:t>The conceptual framework below, was developed from Bandura’s (1986) Reciprocal Determinism model, in which Behaviour, Environmental Factors and Personal Factors were replaced with Self-Efficacy, Social Learning and Reflection, which became the basis for developing implementation strategies to enhance student engagement.</a:t>
            </a:r>
            <a:endParaRPr sz="500">
              <a:solidFill>
                <a:schemeClr val="dk1"/>
              </a:solidFill>
              <a:latin typeface="Arial"/>
              <a:ea typeface="Arial"/>
              <a:cs typeface="Arial"/>
              <a:sym typeface="Arial"/>
            </a:endParaRPr>
          </a:p>
        </p:txBody>
      </p:sp>
      <p:sp>
        <p:nvSpPr>
          <p:cNvPr id="211" name="Google Shape;211;p27"/>
          <p:cNvSpPr/>
          <p:nvPr/>
        </p:nvSpPr>
        <p:spPr>
          <a:xfrm>
            <a:off x="321469" y="5049738"/>
            <a:ext cx="589359" cy="68461"/>
          </a:xfrm>
          <a:prstGeom prst="rect">
            <a:avLst/>
          </a:prstGeom>
          <a:solidFill>
            <a:srgbClr val="2C3F71"/>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12" name="Google Shape;212;p27"/>
          <p:cNvSpPr txBox="1"/>
          <p:nvPr/>
        </p:nvSpPr>
        <p:spPr>
          <a:xfrm>
            <a:off x="4694584" y="1105898"/>
            <a:ext cx="2040769" cy="862921"/>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Clr>
                <a:schemeClr val="dk1"/>
              </a:buClr>
              <a:buSzPts val="500"/>
              <a:buFont typeface="Arial"/>
              <a:buNone/>
            </a:pPr>
            <a:r>
              <a:rPr lang="en-GB" sz="500">
                <a:solidFill>
                  <a:schemeClr val="dk1"/>
                </a:solidFill>
                <a:latin typeface="Calibri"/>
                <a:ea typeface="Calibri"/>
                <a:cs typeface="Calibri"/>
                <a:sym typeface="Calibri"/>
              </a:rPr>
              <a:t>A reflective learning journal was provided to student participants in two of the action research studies, participants were asked to complete this journal on a weekly basis over the course of a semester.  There was mixed opinions on the use of the journal, with the majority questioning its usefulness.  Students were not convinced of the benefits of using the journal over a long period of time, and found the activity a burden in some cases.  Some viewed it as a piece of additional assessment that had no grade, furthering most to question the benefits.   While some positive benefits were noticed, careful consideration is required if using such a tool for a class cohort, some individuals seemed to adapt better to this type of journaling activity than others.   </a:t>
            </a:r>
            <a:endParaRPr sz="300"/>
          </a:p>
        </p:txBody>
      </p:sp>
      <p:sp>
        <p:nvSpPr>
          <p:cNvPr id="213" name="Google Shape;213;p27"/>
          <p:cNvSpPr txBox="1"/>
          <p:nvPr>
            <p:ph idx="14" type="body"/>
          </p:nvPr>
        </p:nvSpPr>
        <p:spPr>
          <a:xfrm>
            <a:off x="4668222" y="4052502"/>
            <a:ext cx="2094300" cy="10143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chemeClr val="dk1"/>
              </a:buClr>
              <a:buSzPts val="500"/>
              <a:buNone/>
            </a:pPr>
            <a:r>
              <a:rPr lang="en-GB">
                <a:solidFill>
                  <a:schemeClr val="dk1"/>
                </a:solidFill>
                <a:latin typeface="Arial"/>
                <a:ea typeface="Arial"/>
                <a:cs typeface="Arial"/>
                <a:sym typeface="Arial"/>
              </a:rPr>
              <a:t>Problem Based Learning (PBL) and Peer Assisted Learning (PAL) were introduced to a treatment group over the course of a semester.  The quotes below represent a small sample of the overall positive feedback the participants expressed in terms of their enjoyment in participating in groups when solving programming problems:</a:t>
            </a:r>
            <a:endParaRPr/>
          </a:p>
          <a:p>
            <a:pPr indent="0" lvl="0" marL="0" rtl="0" algn="l">
              <a:spcBef>
                <a:spcPts val="100"/>
              </a:spcBef>
              <a:spcAft>
                <a:spcPts val="0"/>
              </a:spcAft>
              <a:buClr>
                <a:srgbClr val="2C3F71"/>
              </a:buClr>
              <a:buSzPts val="500"/>
              <a:buNone/>
            </a:pPr>
            <a:r>
              <a:t/>
            </a:r>
            <a:endParaRPr>
              <a:solidFill>
                <a:schemeClr val="dk1"/>
              </a:solidFill>
              <a:latin typeface="Arial"/>
              <a:ea typeface="Arial"/>
              <a:cs typeface="Arial"/>
              <a:sym typeface="Arial"/>
            </a:endParaRPr>
          </a:p>
          <a:p>
            <a:pPr indent="0" lvl="0" marL="0" rtl="0" algn="l">
              <a:spcBef>
                <a:spcPts val="100"/>
              </a:spcBef>
              <a:spcAft>
                <a:spcPts val="0"/>
              </a:spcAft>
              <a:buClr>
                <a:schemeClr val="dk1"/>
              </a:buClr>
              <a:buSzPts val="300"/>
              <a:buNone/>
            </a:pPr>
            <a:r>
              <a:rPr i="1" lang="en-GB" sz="300">
                <a:solidFill>
                  <a:schemeClr val="dk1"/>
                </a:solidFill>
                <a:latin typeface="Arial"/>
                <a:ea typeface="Arial"/>
                <a:cs typeface="Arial"/>
                <a:sym typeface="Arial"/>
              </a:rPr>
              <a:t>“I learned I can work in a group. Although I most of the times would rather work alone, working in a group does make problem solving a lot easier”.</a:t>
            </a:r>
            <a:endParaRPr/>
          </a:p>
          <a:p>
            <a:pPr indent="0" lvl="0" marL="0" rtl="0" algn="l">
              <a:spcBef>
                <a:spcPts val="100"/>
              </a:spcBef>
              <a:spcAft>
                <a:spcPts val="0"/>
              </a:spcAft>
              <a:buClr>
                <a:srgbClr val="2C3F71"/>
              </a:buClr>
              <a:buSzPts val="300"/>
              <a:buNone/>
            </a:pPr>
            <a:r>
              <a:t/>
            </a:r>
            <a:endParaRPr i="1" sz="300">
              <a:solidFill>
                <a:schemeClr val="dk1"/>
              </a:solidFill>
              <a:latin typeface="Arial"/>
              <a:ea typeface="Arial"/>
              <a:cs typeface="Arial"/>
              <a:sym typeface="Arial"/>
            </a:endParaRPr>
          </a:p>
          <a:p>
            <a:pPr indent="0" lvl="0" marL="0" rtl="0" algn="l">
              <a:spcBef>
                <a:spcPts val="100"/>
              </a:spcBef>
              <a:spcAft>
                <a:spcPts val="0"/>
              </a:spcAft>
              <a:buClr>
                <a:schemeClr val="dk1"/>
              </a:buClr>
              <a:buSzPts val="300"/>
              <a:buNone/>
            </a:pPr>
            <a:r>
              <a:rPr i="1" lang="en-GB" sz="300">
                <a:solidFill>
                  <a:schemeClr val="dk1"/>
                </a:solidFill>
                <a:latin typeface="Arial"/>
                <a:ea typeface="Arial"/>
                <a:cs typeface="Arial"/>
                <a:sym typeface="Arial"/>
              </a:rPr>
              <a:t>“I enjoy programming but I’m 100% aware that my planning skills are way better than my programming skills. I wish we had more opportunities like this one to practice”.</a:t>
            </a:r>
            <a:endParaRPr/>
          </a:p>
          <a:p>
            <a:pPr indent="0" lvl="0" marL="0" rtl="0" algn="l">
              <a:spcBef>
                <a:spcPts val="100"/>
              </a:spcBef>
              <a:spcAft>
                <a:spcPts val="0"/>
              </a:spcAft>
              <a:buClr>
                <a:srgbClr val="2C3F71"/>
              </a:buClr>
              <a:buSzPts val="300"/>
              <a:buNone/>
            </a:pPr>
            <a:r>
              <a:t/>
            </a:r>
            <a:endParaRPr i="1" sz="300">
              <a:solidFill>
                <a:schemeClr val="dk1"/>
              </a:solidFill>
              <a:latin typeface="Arial"/>
              <a:ea typeface="Arial"/>
              <a:cs typeface="Arial"/>
              <a:sym typeface="Arial"/>
            </a:endParaRPr>
          </a:p>
          <a:p>
            <a:pPr indent="0" lvl="0" marL="0" rtl="0" algn="l">
              <a:spcBef>
                <a:spcPts val="100"/>
              </a:spcBef>
              <a:spcAft>
                <a:spcPts val="0"/>
              </a:spcAft>
              <a:buClr>
                <a:schemeClr val="dk1"/>
              </a:buClr>
              <a:buSzPts val="300"/>
              <a:buNone/>
            </a:pPr>
            <a:r>
              <a:rPr i="1" lang="en-GB" sz="300">
                <a:solidFill>
                  <a:schemeClr val="dk1"/>
                </a:solidFill>
                <a:latin typeface="Arial"/>
                <a:ea typeface="Arial"/>
                <a:cs typeface="Arial"/>
                <a:sym typeface="Arial"/>
              </a:rPr>
              <a:t>“Really enjoyable as I am better working with people.  (I’m a really nervous person and individual evaluations makes me so nervous that I cannot concentrate)”.</a:t>
            </a:r>
            <a:endParaRPr/>
          </a:p>
          <a:p>
            <a:pPr indent="0" lvl="0" marL="0" rtl="0" algn="l">
              <a:spcBef>
                <a:spcPts val="100"/>
              </a:spcBef>
              <a:spcAft>
                <a:spcPts val="0"/>
              </a:spcAft>
              <a:buClr>
                <a:srgbClr val="2C3F71"/>
              </a:buClr>
              <a:buSzPts val="300"/>
              <a:buNone/>
            </a:pPr>
            <a:r>
              <a:t/>
            </a:r>
            <a:endParaRPr i="1" sz="300">
              <a:solidFill>
                <a:schemeClr val="dk1"/>
              </a:solidFill>
              <a:latin typeface="Arial"/>
              <a:ea typeface="Arial"/>
              <a:cs typeface="Arial"/>
              <a:sym typeface="Arial"/>
            </a:endParaRPr>
          </a:p>
          <a:p>
            <a:pPr indent="0" lvl="0" marL="0" rtl="0" algn="l">
              <a:spcBef>
                <a:spcPts val="100"/>
              </a:spcBef>
              <a:spcAft>
                <a:spcPts val="0"/>
              </a:spcAft>
              <a:buClr>
                <a:schemeClr val="dk1"/>
              </a:buClr>
              <a:buSzPts val="300"/>
              <a:buNone/>
            </a:pPr>
            <a:r>
              <a:rPr i="1" lang="en-GB" sz="300">
                <a:solidFill>
                  <a:schemeClr val="dk1"/>
                </a:solidFill>
                <a:latin typeface="Arial"/>
                <a:ea typeface="Arial"/>
                <a:cs typeface="Arial"/>
                <a:sym typeface="Arial"/>
              </a:rPr>
              <a:t>“These activities really makes more interaction among friends and for a given problem, we can solve it with many the best ways.  And need to be continued in the coming weeks”.</a:t>
            </a:r>
            <a:endParaRPr/>
          </a:p>
          <a:p>
            <a:pPr indent="0" lvl="0" marL="0" rtl="0" algn="l">
              <a:spcBef>
                <a:spcPts val="100"/>
              </a:spcBef>
              <a:spcAft>
                <a:spcPts val="0"/>
              </a:spcAft>
              <a:buClr>
                <a:srgbClr val="2C3F71"/>
              </a:buClr>
              <a:buSzPts val="300"/>
              <a:buNone/>
            </a:pPr>
            <a:r>
              <a:t/>
            </a:r>
            <a:endParaRPr i="1" sz="300">
              <a:solidFill>
                <a:schemeClr val="dk1"/>
              </a:solidFill>
              <a:latin typeface="Arial"/>
              <a:ea typeface="Arial"/>
              <a:cs typeface="Arial"/>
              <a:sym typeface="Arial"/>
            </a:endParaRPr>
          </a:p>
          <a:p>
            <a:pPr indent="0" lvl="0" marL="0" rtl="0" algn="l">
              <a:spcBef>
                <a:spcPts val="100"/>
              </a:spcBef>
              <a:spcAft>
                <a:spcPts val="0"/>
              </a:spcAft>
              <a:buClr>
                <a:srgbClr val="2C3F71"/>
              </a:buClr>
              <a:buSzPts val="300"/>
              <a:buNone/>
            </a:pPr>
            <a:r>
              <a:t/>
            </a:r>
            <a:endParaRPr i="1" sz="300">
              <a:solidFill>
                <a:schemeClr val="dk1"/>
              </a:solidFill>
              <a:latin typeface="Arial"/>
              <a:ea typeface="Arial"/>
              <a:cs typeface="Arial"/>
              <a:sym typeface="Arial"/>
            </a:endParaRPr>
          </a:p>
        </p:txBody>
      </p:sp>
      <p:sp>
        <p:nvSpPr>
          <p:cNvPr id="214" name="Google Shape;214;p27"/>
          <p:cNvSpPr txBox="1"/>
          <p:nvPr>
            <p:ph idx="3" type="body"/>
          </p:nvPr>
        </p:nvSpPr>
        <p:spPr>
          <a:xfrm>
            <a:off x="108542" y="2043195"/>
            <a:ext cx="2088900" cy="143100"/>
          </a:xfrm>
          <a:prstGeom prst="rect">
            <a:avLst/>
          </a:prstGeom>
          <a:noFill/>
          <a:ln>
            <a:noFill/>
          </a:ln>
        </p:spPr>
        <p:txBody>
          <a:bodyPr anchorCtr="0" anchor="ctr" bIns="17450" lIns="17450" spcFirstLastPara="1" rIns="17450" wrap="square" tIns="17450">
            <a:spAutoFit/>
          </a:bodyPr>
          <a:lstStyle/>
          <a:p>
            <a:pPr indent="0" lvl="0" marL="0" rtl="0" algn="ctr">
              <a:spcBef>
                <a:spcPts val="0"/>
              </a:spcBef>
              <a:spcAft>
                <a:spcPts val="0"/>
              </a:spcAft>
              <a:buClr>
                <a:schemeClr val="dk2"/>
              </a:buClr>
              <a:buSzPts val="700"/>
              <a:buNone/>
            </a:pPr>
            <a:r>
              <a:rPr lang="en-GB">
                <a:solidFill>
                  <a:schemeClr val="dk2"/>
                </a:solidFill>
                <a:latin typeface="Arial"/>
                <a:ea typeface="Arial"/>
                <a:cs typeface="Arial"/>
                <a:sym typeface="Arial"/>
              </a:rPr>
              <a:t>RESEARCH QUESTIONS</a:t>
            </a:r>
            <a:endParaRPr/>
          </a:p>
        </p:txBody>
      </p:sp>
      <p:sp>
        <p:nvSpPr>
          <p:cNvPr id="215" name="Google Shape;215;p27"/>
          <p:cNvSpPr txBox="1"/>
          <p:nvPr/>
        </p:nvSpPr>
        <p:spPr>
          <a:xfrm>
            <a:off x="6981904" y="3566095"/>
            <a:ext cx="2028530" cy="845101"/>
          </a:xfrm>
          <a:prstGeom prst="rect">
            <a:avLst/>
          </a:prstGeom>
          <a:noFill/>
          <a:ln>
            <a:noFill/>
          </a:ln>
        </p:spPr>
        <p:txBody>
          <a:bodyPr anchorCtr="0" anchor="t" bIns="8725" lIns="17450" spcFirstLastPara="1" rIns="17450" wrap="square" tIns="8725">
            <a:noAutofit/>
          </a:bodyPr>
          <a:lstStyle/>
          <a:p>
            <a:pPr indent="0" lvl="0" marL="0" marR="0" rtl="0" algn="just">
              <a:spcBef>
                <a:spcPts val="0"/>
              </a:spcBef>
              <a:spcAft>
                <a:spcPts val="0"/>
              </a:spcAft>
              <a:buClr>
                <a:schemeClr val="dk1"/>
              </a:buClr>
              <a:buSzPts val="500"/>
              <a:buFont typeface="Arial"/>
              <a:buNone/>
            </a:pPr>
            <a:r>
              <a:rPr lang="en-GB" sz="500">
                <a:solidFill>
                  <a:schemeClr val="dk1"/>
                </a:solidFill>
                <a:latin typeface="Arial"/>
                <a:ea typeface="Arial"/>
                <a:cs typeface="Arial"/>
                <a:sym typeface="Arial"/>
              </a:rPr>
              <a:t>A summarised answer to the research questions are presented below:</a:t>
            </a:r>
            <a:endParaRPr sz="300"/>
          </a:p>
          <a:p>
            <a:pPr indent="0" lvl="0" marL="0" marR="0" rtl="0" algn="just">
              <a:spcBef>
                <a:spcPts val="0"/>
              </a:spcBef>
              <a:spcAft>
                <a:spcPts val="0"/>
              </a:spcAft>
              <a:buClr>
                <a:schemeClr val="dk1"/>
              </a:buClr>
              <a:buSzPts val="200"/>
              <a:buFont typeface="Arial"/>
              <a:buNone/>
            </a:pPr>
            <a:r>
              <a:t/>
            </a:r>
            <a:endParaRPr sz="200">
              <a:solidFill>
                <a:schemeClr val="dk1"/>
              </a:solidFill>
              <a:latin typeface="Arial"/>
              <a:ea typeface="Arial"/>
              <a:cs typeface="Arial"/>
              <a:sym typeface="Arial"/>
            </a:endParaRPr>
          </a:p>
          <a:p>
            <a:pPr indent="0" lvl="0" marL="0" marR="0" rtl="0" algn="l">
              <a:spcBef>
                <a:spcPts val="100"/>
              </a:spcBef>
              <a:spcAft>
                <a:spcPts val="0"/>
              </a:spcAft>
              <a:buClr>
                <a:schemeClr val="dk1"/>
              </a:buClr>
              <a:buSzPts val="400"/>
              <a:buFont typeface="Arial"/>
              <a:buNone/>
            </a:pPr>
            <a:r>
              <a:rPr b="1" lang="en-GB" sz="400">
                <a:solidFill>
                  <a:schemeClr val="dk1"/>
                </a:solidFill>
                <a:latin typeface="Arial"/>
                <a:ea typeface="Arial"/>
                <a:cs typeface="Arial"/>
                <a:sym typeface="Arial"/>
              </a:rPr>
              <a:t>Q.1.</a:t>
            </a:r>
            <a:r>
              <a:rPr lang="en-GB" sz="400">
                <a:solidFill>
                  <a:schemeClr val="dk1"/>
                </a:solidFill>
                <a:latin typeface="Arial"/>
                <a:ea typeface="Arial"/>
                <a:cs typeface="Arial"/>
                <a:sym typeface="Arial"/>
              </a:rPr>
              <a:t> 	</a:t>
            </a:r>
            <a:r>
              <a:rPr i="1" lang="en-GB" sz="400">
                <a:solidFill>
                  <a:schemeClr val="dk1"/>
                </a:solidFill>
                <a:latin typeface="Arial"/>
                <a:ea typeface="Arial"/>
                <a:cs typeface="Arial"/>
                <a:sym typeface="Arial"/>
              </a:rPr>
              <a:t>Both of the studies on the use of a reflective learning journal were 	mostly negative, in that students did not find it beneficial, and in some 	cases, saw it as an additional ungraded piece of assessment .</a:t>
            </a:r>
            <a:endParaRPr sz="300"/>
          </a:p>
          <a:p>
            <a:pPr indent="0" lvl="0" marL="0" marR="0" rtl="0" algn="l">
              <a:spcBef>
                <a:spcPts val="100"/>
              </a:spcBef>
              <a:spcAft>
                <a:spcPts val="0"/>
              </a:spcAft>
              <a:buClr>
                <a:schemeClr val="dk1"/>
              </a:buClr>
              <a:buSzPts val="400"/>
              <a:buFont typeface="Arial"/>
              <a:buNone/>
            </a:pPr>
            <a:r>
              <a:rPr b="1" lang="en-GB" sz="400">
                <a:solidFill>
                  <a:schemeClr val="dk1"/>
                </a:solidFill>
                <a:latin typeface="Arial"/>
                <a:ea typeface="Arial"/>
                <a:cs typeface="Arial"/>
                <a:sym typeface="Arial"/>
              </a:rPr>
              <a:t>Q.2. </a:t>
            </a:r>
            <a:r>
              <a:rPr lang="en-GB" sz="400">
                <a:solidFill>
                  <a:schemeClr val="dk1"/>
                </a:solidFill>
                <a:latin typeface="Arial"/>
                <a:ea typeface="Arial"/>
                <a:cs typeface="Arial"/>
                <a:sym typeface="Arial"/>
              </a:rPr>
              <a:t>	There was </a:t>
            </a:r>
            <a:r>
              <a:rPr i="1" lang="en-GB" sz="400">
                <a:solidFill>
                  <a:schemeClr val="dk1"/>
                </a:solidFill>
                <a:latin typeface="Arial"/>
                <a:ea typeface="Arial"/>
                <a:cs typeface="Arial"/>
                <a:sym typeface="Arial"/>
              </a:rPr>
              <a:t>evidence to suggest it does, specifically relating to 	group based activities, and communicating with peers.  However, it is 	difficult to say positive findings were directly linked to the social 	learning activities introduced over the semester.</a:t>
            </a:r>
            <a:endParaRPr sz="400">
              <a:solidFill>
                <a:schemeClr val="dk1"/>
              </a:solidFill>
              <a:latin typeface="Arial"/>
              <a:ea typeface="Arial"/>
              <a:cs typeface="Arial"/>
              <a:sym typeface="Arial"/>
            </a:endParaRPr>
          </a:p>
          <a:p>
            <a:pPr indent="0" lvl="0" marL="0" marR="0" rtl="0" algn="l">
              <a:spcBef>
                <a:spcPts val="100"/>
              </a:spcBef>
              <a:spcAft>
                <a:spcPts val="0"/>
              </a:spcAft>
              <a:buClr>
                <a:schemeClr val="dk1"/>
              </a:buClr>
              <a:buSzPts val="400"/>
              <a:buFont typeface="Arial"/>
              <a:buNone/>
            </a:pPr>
            <a:r>
              <a:rPr b="1" lang="en-GB" sz="400">
                <a:solidFill>
                  <a:schemeClr val="dk1"/>
                </a:solidFill>
                <a:latin typeface="Arial"/>
                <a:ea typeface="Arial"/>
                <a:cs typeface="Arial"/>
                <a:sym typeface="Arial"/>
              </a:rPr>
              <a:t>Q.3 </a:t>
            </a:r>
            <a:r>
              <a:rPr lang="en-GB" sz="400">
                <a:solidFill>
                  <a:schemeClr val="dk1"/>
                </a:solidFill>
                <a:latin typeface="Arial"/>
                <a:ea typeface="Arial"/>
                <a:cs typeface="Arial"/>
                <a:sym typeface="Arial"/>
              </a:rPr>
              <a:t>	</a:t>
            </a:r>
            <a:r>
              <a:rPr i="1" lang="en-GB" sz="400">
                <a:solidFill>
                  <a:schemeClr val="dk1"/>
                </a:solidFill>
                <a:latin typeface="Arial"/>
                <a:ea typeface="Arial"/>
                <a:cs typeface="Arial"/>
                <a:sym typeface="Arial"/>
              </a:rPr>
              <a:t>The use of PBL and PAL was very successful in engaging students in 	computer programming, the students engaged in the activities and 	requested more of these activities in the future.</a:t>
            </a:r>
            <a:endParaRPr sz="300"/>
          </a:p>
          <a:p>
            <a:pPr indent="0" lvl="0" marL="0" marR="0" rtl="0" algn="l">
              <a:spcBef>
                <a:spcPts val="100"/>
              </a:spcBef>
              <a:spcAft>
                <a:spcPts val="0"/>
              </a:spcAft>
              <a:buClr>
                <a:schemeClr val="dk1"/>
              </a:buClr>
              <a:buSzPts val="400"/>
              <a:buFont typeface="Arial"/>
              <a:buNone/>
            </a:pPr>
            <a:r>
              <a:rPr b="1" lang="en-GB" sz="400">
                <a:solidFill>
                  <a:schemeClr val="dk1"/>
                </a:solidFill>
                <a:latin typeface="Arial"/>
                <a:ea typeface="Arial"/>
                <a:cs typeface="Arial"/>
                <a:sym typeface="Arial"/>
              </a:rPr>
              <a:t>Q.4</a:t>
            </a:r>
            <a:r>
              <a:rPr lang="en-GB" sz="400">
                <a:solidFill>
                  <a:schemeClr val="dk1"/>
                </a:solidFill>
                <a:latin typeface="Arial"/>
                <a:ea typeface="Arial"/>
                <a:cs typeface="Arial"/>
                <a:sym typeface="Arial"/>
              </a:rPr>
              <a:t>	</a:t>
            </a:r>
            <a:r>
              <a:rPr i="1" lang="en-GB" sz="400">
                <a:solidFill>
                  <a:schemeClr val="dk1"/>
                </a:solidFill>
                <a:latin typeface="Arial"/>
                <a:ea typeface="Arial"/>
                <a:cs typeface="Arial"/>
                <a:sym typeface="Arial"/>
              </a:rPr>
              <a:t>There was no strong evidence to suggest social learning improved 	self-efficacy in computer programming, however, there was strong 	evidence found that participating in group work enhances self-efficacy 	in working with others in group activities.</a:t>
            </a:r>
            <a:endParaRPr sz="300"/>
          </a:p>
        </p:txBody>
      </p:sp>
      <p:graphicFrame>
        <p:nvGraphicFramePr>
          <p:cNvPr id="216" name="Google Shape;216;p27"/>
          <p:cNvGraphicFramePr/>
          <p:nvPr/>
        </p:nvGraphicFramePr>
        <p:xfrm>
          <a:off x="2427898" y="4198455"/>
          <a:ext cx="3000000" cy="3000000"/>
        </p:xfrm>
        <a:graphic>
          <a:graphicData uri="http://schemas.openxmlformats.org/drawingml/2006/table">
            <a:tbl>
              <a:tblPr bandRow="1" firstCol="1" firstRow="1">
                <a:noFill/>
                <a:tableStyleId>{FD6E056E-57A8-4B44-810A-FA5977857536}</a:tableStyleId>
              </a:tblPr>
              <a:tblGrid>
                <a:gridCol w="1523750"/>
                <a:gridCol w="301625"/>
                <a:gridCol w="204275"/>
              </a:tblGrid>
              <a:tr h="52775">
                <a:tc gridSpan="3">
                  <a:txBody>
                    <a:bodyPr/>
                    <a:lstStyle/>
                    <a:p>
                      <a:pPr indent="0" lvl="0" marL="0" marR="0" rtl="0" algn="l">
                        <a:spcBef>
                          <a:spcPts val="0"/>
                        </a:spcBef>
                        <a:spcAft>
                          <a:spcPts val="0"/>
                        </a:spcAft>
                        <a:buNone/>
                      </a:pPr>
                      <a:r>
                        <a:t/>
                      </a:r>
                      <a:endParaRPr sz="200" u="none" cap="none" strike="noStrike">
                        <a:solidFill>
                          <a:schemeClr val="dk1"/>
                        </a:solidFill>
                        <a:latin typeface="Arial"/>
                        <a:ea typeface="Arial"/>
                        <a:cs typeface="Arial"/>
                        <a:sym typeface="Arial"/>
                      </a:endParaRPr>
                    </a:p>
                  </a:txBody>
                  <a:tcPr marT="0" marB="0" marR="14275" marL="14275" anchor="ctr"/>
                </a:tc>
                <a:tc hMerge="1"/>
                <a:tc hMerge="1"/>
              </a:tr>
              <a:tr h="62225">
                <a:tc>
                  <a:txBody>
                    <a:bodyPr/>
                    <a:lstStyle/>
                    <a:p>
                      <a:pPr indent="0" lvl="0" marL="0" marR="0" rtl="0" algn="l">
                        <a:spcBef>
                          <a:spcPts val="0"/>
                        </a:spcBef>
                        <a:spcAft>
                          <a:spcPts val="0"/>
                        </a:spcAft>
                        <a:buNone/>
                      </a:pPr>
                      <a:r>
                        <a:rPr lang="en-GB" sz="300" u="none" cap="none" strike="noStrike">
                          <a:solidFill>
                            <a:schemeClr val="dk1"/>
                          </a:solidFill>
                          <a:latin typeface="Arial"/>
                          <a:ea typeface="Arial"/>
                          <a:cs typeface="Arial"/>
                          <a:sym typeface="Arial"/>
                        </a:rPr>
                        <a:t>Pilot Study - 2014</a:t>
                      </a:r>
                      <a:endParaRPr sz="300" u="none" cap="none" strike="noStrike">
                        <a:solidFill>
                          <a:schemeClr val="dk1"/>
                        </a:solidFill>
                        <a:latin typeface="Arial"/>
                        <a:ea typeface="Arial"/>
                        <a:cs typeface="Arial"/>
                        <a:sym typeface="Arial"/>
                      </a:endParaRPr>
                    </a:p>
                  </a:txBody>
                  <a:tcPr marT="0" marB="0" marR="14275" marL="14275" anchor="ctr">
                    <a:solidFill>
                      <a:schemeClr val="accent1"/>
                    </a:solidFill>
                  </a:tcPr>
                </a:tc>
                <a:tc>
                  <a:txBody>
                    <a:bodyPr/>
                    <a:lstStyle/>
                    <a:p>
                      <a:pPr indent="0" lvl="0" marL="0" marR="0" rtl="0" algn="l">
                        <a:spcBef>
                          <a:spcPts val="0"/>
                        </a:spcBef>
                        <a:spcAft>
                          <a:spcPts val="0"/>
                        </a:spcAft>
                        <a:buNone/>
                      </a:pPr>
                      <a:r>
                        <a:rPr b="1" lang="en-GB" sz="300" u="none" cap="none" strike="noStrike">
                          <a:solidFill>
                            <a:schemeClr val="lt1"/>
                          </a:solidFill>
                        </a:rPr>
                        <a:t>Analysis</a:t>
                      </a:r>
                      <a:endParaRPr b="1" sz="300" u="none" cap="none" strike="noStrike">
                        <a:solidFill>
                          <a:schemeClr val="lt1"/>
                        </a:solidFill>
                        <a:latin typeface="Times New Roman"/>
                        <a:ea typeface="Times New Roman"/>
                        <a:cs typeface="Times New Roman"/>
                        <a:sym typeface="Times New Roman"/>
                      </a:endParaRPr>
                    </a:p>
                  </a:txBody>
                  <a:tcPr marT="0" marB="0" marR="14275" marL="14275" anchor="ctr">
                    <a:solidFill>
                      <a:schemeClr val="accent1"/>
                    </a:solidFill>
                  </a:tcPr>
                </a:tc>
                <a:tc>
                  <a:txBody>
                    <a:bodyPr/>
                    <a:lstStyle/>
                    <a:p>
                      <a:pPr indent="0" lvl="0" marL="0" marR="0" rtl="0" algn="l">
                        <a:spcBef>
                          <a:spcPts val="0"/>
                        </a:spcBef>
                        <a:spcAft>
                          <a:spcPts val="0"/>
                        </a:spcAft>
                        <a:buNone/>
                      </a:pPr>
                      <a:r>
                        <a:rPr b="1" lang="en-GB" sz="300" u="none" cap="none" strike="noStrike">
                          <a:solidFill>
                            <a:schemeClr val="lt1"/>
                          </a:solidFill>
                        </a:rPr>
                        <a:t>Sample</a:t>
                      </a:r>
                      <a:endParaRPr b="1" sz="300" u="none" cap="none" strike="noStrike">
                        <a:solidFill>
                          <a:schemeClr val="lt1"/>
                        </a:solidFill>
                        <a:latin typeface="Times New Roman"/>
                        <a:ea typeface="Times New Roman"/>
                        <a:cs typeface="Times New Roman"/>
                        <a:sym typeface="Times New Roman"/>
                      </a:endParaRPr>
                    </a:p>
                  </a:txBody>
                  <a:tcPr marT="0" marB="0" marR="14275" marL="14275" anchor="ctr">
                    <a:solidFill>
                      <a:schemeClr val="accent1"/>
                    </a:solidFill>
                  </a:tcPr>
                </a:tc>
              </a:tr>
              <a:tr h="45025">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Student study habits questionnaire</a:t>
                      </a:r>
                      <a:endParaRPr b="0" sz="300" u="none" cap="none" strike="noStrike">
                        <a:solidFill>
                          <a:schemeClr val="dk1"/>
                        </a:solidFill>
                        <a:latin typeface="Arial"/>
                        <a:ea typeface="Arial"/>
                        <a:cs typeface="Arial"/>
                        <a:sym typeface="Arial"/>
                      </a:endParaRPr>
                    </a:p>
                  </a:txBody>
                  <a:tcPr marT="0" marB="0" marR="14275" marL="14275" anchor="ctr">
                    <a:solidFill>
                      <a:srgbClr val="D8D8D8"/>
                    </a:solidFill>
                  </a:tcPr>
                </a:tc>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Quantitative</a:t>
                      </a:r>
                      <a:endParaRPr b="0" sz="300" u="none" cap="none" strike="noStrike">
                        <a:solidFill>
                          <a:schemeClr val="dk1"/>
                        </a:solidFill>
                        <a:latin typeface="Arial"/>
                        <a:ea typeface="Arial"/>
                        <a:cs typeface="Arial"/>
                        <a:sym typeface="Arial"/>
                      </a:endParaRPr>
                    </a:p>
                  </a:txBody>
                  <a:tcPr marT="0" marB="0" marR="14275" marL="14275" anchor="ctr">
                    <a:solidFill>
                      <a:srgbClr val="D8D8D8"/>
                    </a:solidFill>
                  </a:tcPr>
                </a:tc>
                <a:tc>
                  <a:txBody>
                    <a:bodyPr/>
                    <a:lstStyle/>
                    <a:p>
                      <a:pPr indent="0" lvl="0" marL="0" marR="0" rtl="0" algn="r">
                        <a:spcBef>
                          <a:spcPts val="0"/>
                        </a:spcBef>
                        <a:spcAft>
                          <a:spcPts val="0"/>
                        </a:spcAft>
                        <a:buNone/>
                      </a:pPr>
                      <a:r>
                        <a:rPr b="0" lang="en-GB" sz="300" u="none" cap="none" strike="noStrike">
                          <a:solidFill>
                            <a:schemeClr val="dk1"/>
                          </a:solidFill>
                          <a:latin typeface="Arial"/>
                          <a:ea typeface="Arial"/>
                          <a:cs typeface="Arial"/>
                          <a:sym typeface="Arial"/>
                        </a:rPr>
                        <a:t>31</a:t>
                      </a:r>
                      <a:endParaRPr b="0" sz="300" u="none" cap="none" strike="noStrike">
                        <a:solidFill>
                          <a:schemeClr val="dk1"/>
                        </a:solidFill>
                        <a:latin typeface="Arial"/>
                        <a:ea typeface="Arial"/>
                        <a:cs typeface="Arial"/>
                        <a:sym typeface="Arial"/>
                      </a:endParaRPr>
                    </a:p>
                  </a:txBody>
                  <a:tcPr marT="0" marB="0" marR="14275" marL="14275">
                    <a:solidFill>
                      <a:srgbClr val="D8D8D8"/>
                    </a:solidFill>
                  </a:tcPr>
                </a:tc>
              </a:tr>
              <a:tr h="44900">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Reflective Learning Journal</a:t>
                      </a:r>
                      <a:endParaRPr b="0" sz="300" u="none" cap="none" strike="noStrike">
                        <a:solidFill>
                          <a:schemeClr val="dk1"/>
                        </a:solidFill>
                        <a:latin typeface="Arial"/>
                        <a:ea typeface="Arial"/>
                        <a:cs typeface="Arial"/>
                        <a:sym typeface="Arial"/>
                      </a:endParaRPr>
                    </a:p>
                  </a:txBody>
                  <a:tcPr marT="0" marB="0" marR="14275" marL="14275" anchor="ctr">
                    <a:solidFill>
                      <a:srgbClr val="D8D8D8"/>
                    </a:solidFill>
                  </a:tcPr>
                </a:tc>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Qualitative</a:t>
                      </a:r>
                      <a:endParaRPr b="0" sz="300" u="none" cap="none" strike="noStrike">
                        <a:solidFill>
                          <a:schemeClr val="dk1"/>
                        </a:solidFill>
                        <a:latin typeface="Arial"/>
                        <a:ea typeface="Arial"/>
                        <a:cs typeface="Arial"/>
                        <a:sym typeface="Arial"/>
                      </a:endParaRPr>
                    </a:p>
                  </a:txBody>
                  <a:tcPr marT="0" marB="0" marR="14275" marL="14275" anchor="ctr">
                    <a:solidFill>
                      <a:srgbClr val="D8D8D8"/>
                    </a:solidFill>
                  </a:tcPr>
                </a:tc>
                <a:tc>
                  <a:txBody>
                    <a:bodyPr/>
                    <a:lstStyle/>
                    <a:p>
                      <a:pPr indent="0" lvl="0" marL="0" marR="0" rtl="0" algn="r">
                        <a:spcBef>
                          <a:spcPts val="0"/>
                        </a:spcBef>
                        <a:spcAft>
                          <a:spcPts val="0"/>
                        </a:spcAft>
                        <a:buNone/>
                      </a:pPr>
                      <a:r>
                        <a:rPr b="0" lang="en-GB" sz="300" u="none" cap="none" strike="noStrike">
                          <a:solidFill>
                            <a:schemeClr val="dk1"/>
                          </a:solidFill>
                          <a:latin typeface="Arial"/>
                          <a:ea typeface="Arial"/>
                          <a:cs typeface="Arial"/>
                          <a:sym typeface="Arial"/>
                        </a:rPr>
                        <a:t>77</a:t>
                      </a:r>
                      <a:endParaRPr b="0" sz="300" u="none" cap="none" strike="noStrike">
                        <a:solidFill>
                          <a:schemeClr val="dk1"/>
                        </a:solidFill>
                        <a:latin typeface="Arial"/>
                        <a:ea typeface="Arial"/>
                        <a:cs typeface="Arial"/>
                        <a:sym typeface="Arial"/>
                      </a:endParaRPr>
                    </a:p>
                  </a:txBody>
                  <a:tcPr marT="0" marB="0" marR="14275" marL="14275">
                    <a:solidFill>
                      <a:srgbClr val="D8D8D8"/>
                    </a:solidFill>
                  </a:tcPr>
                </a:tc>
              </a:tr>
              <a:tr h="46925">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Focus group (reflective journal evaluation)</a:t>
                      </a:r>
                      <a:endParaRPr b="0" sz="300" u="none" cap="none" strike="noStrike">
                        <a:solidFill>
                          <a:schemeClr val="dk1"/>
                        </a:solidFill>
                        <a:latin typeface="Arial"/>
                        <a:ea typeface="Arial"/>
                        <a:cs typeface="Arial"/>
                        <a:sym typeface="Arial"/>
                      </a:endParaRPr>
                    </a:p>
                  </a:txBody>
                  <a:tcPr marT="0" marB="0" marR="14275" marL="14275" anchor="ctr">
                    <a:solidFill>
                      <a:srgbClr val="D8D8D8"/>
                    </a:solidFill>
                  </a:tcPr>
                </a:tc>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Qualitative</a:t>
                      </a:r>
                      <a:endParaRPr b="0" sz="300" u="none" cap="none" strike="noStrike">
                        <a:solidFill>
                          <a:schemeClr val="dk1"/>
                        </a:solidFill>
                        <a:latin typeface="Arial"/>
                        <a:ea typeface="Arial"/>
                        <a:cs typeface="Arial"/>
                        <a:sym typeface="Arial"/>
                      </a:endParaRPr>
                    </a:p>
                  </a:txBody>
                  <a:tcPr marT="0" marB="0" marR="14275" marL="14275" anchor="ctr">
                    <a:solidFill>
                      <a:srgbClr val="D8D8D8"/>
                    </a:solidFill>
                  </a:tcPr>
                </a:tc>
                <a:tc>
                  <a:txBody>
                    <a:bodyPr/>
                    <a:lstStyle/>
                    <a:p>
                      <a:pPr indent="0" lvl="0" marL="0" marR="0" rtl="0" algn="r">
                        <a:spcBef>
                          <a:spcPts val="0"/>
                        </a:spcBef>
                        <a:spcAft>
                          <a:spcPts val="0"/>
                        </a:spcAft>
                        <a:buNone/>
                      </a:pPr>
                      <a:r>
                        <a:rPr b="0" lang="en-GB" sz="300" u="none" cap="none" strike="noStrike">
                          <a:solidFill>
                            <a:schemeClr val="dk1"/>
                          </a:solidFill>
                          <a:latin typeface="Arial"/>
                          <a:ea typeface="Arial"/>
                          <a:cs typeface="Arial"/>
                          <a:sym typeface="Arial"/>
                        </a:rPr>
                        <a:t>7</a:t>
                      </a:r>
                      <a:endParaRPr b="0" sz="300" u="none" cap="none" strike="noStrike">
                        <a:solidFill>
                          <a:schemeClr val="dk1"/>
                        </a:solidFill>
                        <a:latin typeface="Arial"/>
                        <a:ea typeface="Arial"/>
                        <a:cs typeface="Arial"/>
                        <a:sym typeface="Arial"/>
                      </a:endParaRPr>
                    </a:p>
                  </a:txBody>
                  <a:tcPr marT="0" marB="0" marR="14275" marL="14275">
                    <a:solidFill>
                      <a:srgbClr val="D8D8D8"/>
                    </a:solidFill>
                  </a:tcPr>
                </a:tc>
              </a:tr>
              <a:tr h="0">
                <a:tc gridSpan="3">
                  <a:txBody>
                    <a:bodyPr/>
                    <a:lstStyle/>
                    <a:p>
                      <a:pPr indent="0" lvl="0" marL="0" marR="0" rtl="0" algn="l">
                        <a:spcBef>
                          <a:spcPts val="0"/>
                        </a:spcBef>
                        <a:spcAft>
                          <a:spcPts val="0"/>
                        </a:spcAft>
                        <a:buNone/>
                      </a:pPr>
                      <a:r>
                        <a:t/>
                      </a:r>
                      <a:endParaRPr sz="100" u="none" cap="none" strike="noStrike">
                        <a:solidFill>
                          <a:schemeClr val="dk1"/>
                        </a:solidFill>
                        <a:latin typeface="Arial"/>
                        <a:ea typeface="Arial"/>
                        <a:cs typeface="Arial"/>
                        <a:sym typeface="Arial"/>
                      </a:endParaRPr>
                    </a:p>
                  </a:txBody>
                  <a:tcPr marT="0" marB="0" marR="14275" marL="14275" anchor="ctr"/>
                </a:tc>
                <a:tc hMerge="1"/>
                <a:tc hMerge="1"/>
              </a:tr>
              <a:tr h="62225">
                <a:tc>
                  <a:txBody>
                    <a:bodyPr/>
                    <a:lstStyle/>
                    <a:p>
                      <a:pPr indent="0" lvl="0" marL="0" marR="0" rtl="0" algn="l">
                        <a:spcBef>
                          <a:spcPts val="0"/>
                        </a:spcBef>
                        <a:spcAft>
                          <a:spcPts val="0"/>
                        </a:spcAft>
                        <a:buNone/>
                      </a:pPr>
                      <a:r>
                        <a:rPr lang="en-GB" sz="300" u="none" cap="none" strike="noStrike">
                          <a:solidFill>
                            <a:schemeClr val="dk1"/>
                          </a:solidFill>
                          <a:latin typeface="Arial"/>
                          <a:ea typeface="Arial"/>
                          <a:cs typeface="Arial"/>
                          <a:sym typeface="Arial"/>
                        </a:rPr>
                        <a:t>Secondary Study - 2015</a:t>
                      </a:r>
                      <a:endParaRPr sz="200"/>
                    </a:p>
                  </a:txBody>
                  <a:tcPr marT="0" marB="0" marR="14275" marL="14275" anchor="ctr"/>
                </a:tc>
                <a:tc>
                  <a:txBody>
                    <a:bodyPr/>
                    <a:lstStyle/>
                    <a:p>
                      <a:pPr indent="0" lvl="0" marL="0" marR="0" rtl="0" algn="l">
                        <a:spcBef>
                          <a:spcPts val="0"/>
                        </a:spcBef>
                        <a:spcAft>
                          <a:spcPts val="0"/>
                        </a:spcAft>
                        <a:buNone/>
                      </a:pPr>
                      <a:r>
                        <a:rPr b="1" lang="en-GB" sz="300" u="none" cap="none" strike="noStrike">
                          <a:solidFill>
                            <a:schemeClr val="lt1"/>
                          </a:solidFill>
                          <a:latin typeface="Calibri"/>
                          <a:ea typeface="Calibri"/>
                          <a:cs typeface="Calibri"/>
                          <a:sym typeface="Calibri"/>
                        </a:rPr>
                        <a:t>Analysis</a:t>
                      </a:r>
                      <a:endParaRPr b="1" sz="300" u="none" cap="none" strike="noStrike">
                        <a:solidFill>
                          <a:schemeClr val="lt1"/>
                        </a:solidFill>
                        <a:latin typeface="Calibri"/>
                        <a:ea typeface="Calibri"/>
                        <a:cs typeface="Calibri"/>
                        <a:sym typeface="Calibri"/>
                      </a:endParaRPr>
                    </a:p>
                  </a:txBody>
                  <a:tcPr marT="0" marB="0" marR="14275" marL="14275" anchor="ctr">
                    <a:solidFill>
                      <a:schemeClr val="accent1"/>
                    </a:solidFill>
                  </a:tcPr>
                </a:tc>
                <a:tc>
                  <a:txBody>
                    <a:bodyPr/>
                    <a:lstStyle/>
                    <a:p>
                      <a:pPr indent="0" lvl="0" marL="0" marR="0" rtl="0" algn="l">
                        <a:spcBef>
                          <a:spcPts val="0"/>
                        </a:spcBef>
                        <a:spcAft>
                          <a:spcPts val="0"/>
                        </a:spcAft>
                        <a:buNone/>
                      </a:pPr>
                      <a:r>
                        <a:rPr b="1" lang="en-GB" sz="300" u="none" cap="none" strike="noStrike">
                          <a:solidFill>
                            <a:schemeClr val="lt1"/>
                          </a:solidFill>
                          <a:latin typeface="Calibri"/>
                          <a:ea typeface="Calibri"/>
                          <a:cs typeface="Calibri"/>
                          <a:sym typeface="Calibri"/>
                        </a:rPr>
                        <a:t>Sample</a:t>
                      </a:r>
                      <a:endParaRPr b="1" sz="300" u="none" cap="none" strike="noStrike">
                        <a:solidFill>
                          <a:schemeClr val="lt1"/>
                        </a:solidFill>
                        <a:latin typeface="Calibri"/>
                        <a:ea typeface="Calibri"/>
                        <a:cs typeface="Calibri"/>
                        <a:sym typeface="Calibri"/>
                      </a:endParaRPr>
                    </a:p>
                  </a:txBody>
                  <a:tcPr marT="0" marB="0" marR="14275" marL="14275" anchor="ctr">
                    <a:solidFill>
                      <a:schemeClr val="accent1"/>
                    </a:solidFill>
                  </a:tcPr>
                </a:tc>
              </a:tr>
              <a:tr h="45250">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Student study habits questionnaire</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Quantitative</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r">
                        <a:spcBef>
                          <a:spcPts val="0"/>
                        </a:spcBef>
                        <a:spcAft>
                          <a:spcPts val="0"/>
                        </a:spcAft>
                        <a:buNone/>
                      </a:pPr>
                      <a:r>
                        <a:rPr b="0" lang="en-GB" sz="300" u="none" cap="none" strike="noStrike">
                          <a:solidFill>
                            <a:schemeClr val="dk1"/>
                          </a:solidFill>
                          <a:latin typeface="Arial"/>
                          <a:ea typeface="Arial"/>
                          <a:cs typeface="Arial"/>
                          <a:sym typeface="Arial"/>
                        </a:rPr>
                        <a:t>53</a:t>
                      </a:r>
                      <a:endParaRPr b="0" sz="300" u="none" cap="none" strike="noStrike">
                        <a:solidFill>
                          <a:schemeClr val="dk1"/>
                        </a:solidFill>
                        <a:latin typeface="Arial"/>
                        <a:ea typeface="Arial"/>
                        <a:cs typeface="Arial"/>
                        <a:sym typeface="Arial"/>
                      </a:endParaRPr>
                    </a:p>
                  </a:txBody>
                  <a:tcPr marT="0" marB="0" marR="14275" marL="14275" anchor="ctr"/>
                </a:tc>
              </a:tr>
              <a:tr h="46925">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Reflective Learning Journal</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Qualitative</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r">
                        <a:spcBef>
                          <a:spcPts val="0"/>
                        </a:spcBef>
                        <a:spcAft>
                          <a:spcPts val="0"/>
                        </a:spcAft>
                        <a:buNone/>
                      </a:pPr>
                      <a:r>
                        <a:rPr b="0" lang="en-GB" sz="300" u="none" cap="none" strike="noStrike">
                          <a:solidFill>
                            <a:schemeClr val="dk1"/>
                          </a:solidFill>
                          <a:latin typeface="Arial"/>
                          <a:ea typeface="Arial"/>
                          <a:cs typeface="Arial"/>
                          <a:sym typeface="Arial"/>
                        </a:rPr>
                        <a:t>18</a:t>
                      </a:r>
                      <a:endParaRPr b="0" sz="300" u="none" cap="none" strike="noStrike">
                        <a:solidFill>
                          <a:schemeClr val="dk1"/>
                        </a:solidFill>
                        <a:latin typeface="Arial"/>
                        <a:ea typeface="Arial"/>
                        <a:cs typeface="Arial"/>
                        <a:sym typeface="Arial"/>
                      </a:endParaRPr>
                    </a:p>
                  </a:txBody>
                  <a:tcPr marT="0" marB="0" marR="14275" marL="14275" anchor="ctr"/>
                </a:tc>
              </a:tr>
              <a:tr h="42850">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Interview (Journal evaluation and Study habits)</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Qualitative</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r">
                        <a:spcBef>
                          <a:spcPts val="0"/>
                        </a:spcBef>
                        <a:spcAft>
                          <a:spcPts val="0"/>
                        </a:spcAft>
                        <a:buNone/>
                      </a:pPr>
                      <a:r>
                        <a:rPr b="0" lang="en-GB" sz="300" u="none" cap="none" strike="noStrike">
                          <a:solidFill>
                            <a:schemeClr val="dk1"/>
                          </a:solidFill>
                          <a:latin typeface="Arial"/>
                          <a:ea typeface="Arial"/>
                          <a:cs typeface="Arial"/>
                          <a:sym typeface="Arial"/>
                        </a:rPr>
                        <a:t>4</a:t>
                      </a:r>
                      <a:endParaRPr b="0" sz="300" u="none" cap="none" strike="noStrike">
                        <a:solidFill>
                          <a:schemeClr val="dk1"/>
                        </a:solidFill>
                        <a:latin typeface="Arial"/>
                        <a:ea typeface="Arial"/>
                        <a:cs typeface="Arial"/>
                        <a:sym typeface="Arial"/>
                      </a:endParaRPr>
                    </a:p>
                  </a:txBody>
                  <a:tcPr marT="0" marB="0" marR="14275" marL="14275" anchor="ctr"/>
                </a:tc>
              </a:tr>
              <a:tr h="0">
                <a:tc gridSpan="3">
                  <a:txBody>
                    <a:bodyPr/>
                    <a:lstStyle/>
                    <a:p>
                      <a:pPr indent="0" lvl="0" marL="0" marR="0" rtl="0" algn="l">
                        <a:spcBef>
                          <a:spcPts val="0"/>
                        </a:spcBef>
                        <a:spcAft>
                          <a:spcPts val="0"/>
                        </a:spcAft>
                        <a:buNone/>
                      </a:pPr>
                      <a:r>
                        <a:t/>
                      </a:r>
                      <a:endParaRPr sz="100" u="none" cap="none" strike="noStrike">
                        <a:solidFill>
                          <a:schemeClr val="dk1"/>
                        </a:solidFill>
                        <a:latin typeface="Arial"/>
                        <a:ea typeface="Arial"/>
                        <a:cs typeface="Arial"/>
                        <a:sym typeface="Arial"/>
                      </a:endParaRPr>
                    </a:p>
                  </a:txBody>
                  <a:tcPr marT="0" marB="0" marR="14275" marL="14275" anchor="ctr"/>
                </a:tc>
                <a:tc hMerge="1"/>
                <a:tc hMerge="1"/>
              </a:tr>
              <a:tr h="62225">
                <a:tc>
                  <a:txBody>
                    <a:bodyPr/>
                    <a:lstStyle/>
                    <a:p>
                      <a:pPr indent="0" lvl="0" marL="0" marR="0" rtl="0" algn="l">
                        <a:spcBef>
                          <a:spcPts val="0"/>
                        </a:spcBef>
                        <a:spcAft>
                          <a:spcPts val="0"/>
                        </a:spcAft>
                        <a:buNone/>
                      </a:pPr>
                      <a:r>
                        <a:rPr lang="en-GB" sz="300" u="none" cap="none" strike="noStrike">
                          <a:solidFill>
                            <a:schemeClr val="dk1"/>
                          </a:solidFill>
                          <a:latin typeface="Arial"/>
                          <a:ea typeface="Arial"/>
                          <a:cs typeface="Arial"/>
                          <a:sym typeface="Arial"/>
                        </a:rPr>
                        <a:t>Principal Study - 2016</a:t>
                      </a:r>
                      <a:endParaRPr sz="200"/>
                    </a:p>
                  </a:txBody>
                  <a:tcPr marT="0" marB="0" marR="14275" marL="14275" anchor="ctr"/>
                </a:tc>
                <a:tc>
                  <a:txBody>
                    <a:bodyPr/>
                    <a:lstStyle/>
                    <a:p>
                      <a:pPr indent="0" lvl="0" marL="0" marR="0" rtl="0" algn="l">
                        <a:spcBef>
                          <a:spcPts val="0"/>
                        </a:spcBef>
                        <a:spcAft>
                          <a:spcPts val="0"/>
                        </a:spcAft>
                        <a:buNone/>
                      </a:pPr>
                      <a:r>
                        <a:rPr b="1" lang="en-GB" sz="300" u="none" cap="none" strike="noStrike">
                          <a:solidFill>
                            <a:schemeClr val="lt1"/>
                          </a:solidFill>
                          <a:latin typeface="Calibri"/>
                          <a:ea typeface="Calibri"/>
                          <a:cs typeface="Calibri"/>
                          <a:sym typeface="Calibri"/>
                        </a:rPr>
                        <a:t>Analysis</a:t>
                      </a:r>
                      <a:endParaRPr b="1" sz="300" u="none" cap="none" strike="noStrike">
                        <a:solidFill>
                          <a:schemeClr val="lt1"/>
                        </a:solidFill>
                        <a:latin typeface="Calibri"/>
                        <a:ea typeface="Calibri"/>
                        <a:cs typeface="Calibri"/>
                        <a:sym typeface="Calibri"/>
                      </a:endParaRPr>
                    </a:p>
                  </a:txBody>
                  <a:tcPr marT="0" marB="0" marR="14275" marL="14275" anchor="ctr">
                    <a:solidFill>
                      <a:schemeClr val="accent1"/>
                    </a:solidFill>
                  </a:tcPr>
                </a:tc>
                <a:tc>
                  <a:txBody>
                    <a:bodyPr/>
                    <a:lstStyle/>
                    <a:p>
                      <a:pPr indent="0" lvl="0" marL="0" marR="0" rtl="0" algn="l">
                        <a:spcBef>
                          <a:spcPts val="0"/>
                        </a:spcBef>
                        <a:spcAft>
                          <a:spcPts val="0"/>
                        </a:spcAft>
                        <a:buNone/>
                      </a:pPr>
                      <a:r>
                        <a:rPr b="1" lang="en-GB" sz="300" u="none" cap="none" strike="noStrike">
                          <a:solidFill>
                            <a:schemeClr val="lt1"/>
                          </a:solidFill>
                          <a:latin typeface="Calibri"/>
                          <a:ea typeface="Calibri"/>
                          <a:cs typeface="Calibri"/>
                          <a:sym typeface="Calibri"/>
                        </a:rPr>
                        <a:t>Sample</a:t>
                      </a:r>
                      <a:endParaRPr b="1" sz="300" u="none" cap="none" strike="noStrike">
                        <a:solidFill>
                          <a:schemeClr val="lt1"/>
                        </a:solidFill>
                        <a:latin typeface="Calibri"/>
                        <a:ea typeface="Calibri"/>
                        <a:cs typeface="Calibri"/>
                        <a:sym typeface="Calibri"/>
                      </a:endParaRPr>
                    </a:p>
                  </a:txBody>
                  <a:tcPr marT="0" marB="0" marR="14275" marL="14275" anchor="ctr">
                    <a:solidFill>
                      <a:schemeClr val="accent1"/>
                    </a:solidFill>
                  </a:tcPr>
                </a:tc>
              </a:tr>
              <a:tr h="45250">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Student Engagement &amp; Self-Efficacy Questionnaire – (Treatment Group)</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Quantitative</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r">
                        <a:spcBef>
                          <a:spcPts val="0"/>
                        </a:spcBef>
                        <a:spcAft>
                          <a:spcPts val="0"/>
                        </a:spcAft>
                        <a:buNone/>
                      </a:pPr>
                      <a:r>
                        <a:rPr b="0" lang="en-GB" sz="300" u="none" cap="none" strike="noStrike">
                          <a:solidFill>
                            <a:schemeClr val="dk1"/>
                          </a:solidFill>
                          <a:latin typeface="Arial"/>
                          <a:ea typeface="Arial"/>
                          <a:cs typeface="Arial"/>
                          <a:sym typeface="Arial"/>
                        </a:rPr>
                        <a:t>44</a:t>
                      </a:r>
                      <a:endParaRPr b="0" sz="300" u="none" cap="none" strike="noStrike">
                        <a:solidFill>
                          <a:schemeClr val="dk1"/>
                        </a:solidFill>
                        <a:latin typeface="Arial"/>
                        <a:ea typeface="Arial"/>
                        <a:cs typeface="Arial"/>
                        <a:sym typeface="Arial"/>
                      </a:endParaRPr>
                    </a:p>
                  </a:txBody>
                  <a:tcPr marT="0" marB="0" marR="14275" marL="14275" anchor="ctr"/>
                </a:tc>
              </a:tr>
              <a:tr h="51025">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Student Engagement &amp; Self-Efficacy Questionnaire –(Control)</a:t>
                      </a:r>
                      <a:endParaRPr sz="200"/>
                    </a:p>
                  </a:txBody>
                  <a:tcPr marT="0" marB="0" marR="14275" marL="14275" anchor="ctr"/>
                </a:tc>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Quantitative</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r">
                        <a:spcBef>
                          <a:spcPts val="0"/>
                        </a:spcBef>
                        <a:spcAft>
                          <a:spcPts val="0"/>
                        </a:spcAft>
                        <a:buNone/>
                      </a:pPr>
                      <a:r>
                        <a:rPr b="0" lang="en-GB" sz="300" u="none" cap="none" strike="noStrike">
                          <a:solidFill>
                            <a:schemeClr val="dk1"/>
                          </a:solidFill>
                          <a:latin typeface="Arial"/>
                          <a:ea typeface="Arial"/>
                          <a:cs typeface="Arial"/>
                          <a:sym typeface="Arial"/>
                        </a:rPr>
                        <a:t>31</a:t>
                      </a:r>
                      <a:endParaRPr b="0" sz="300" u="none" cap="none" strike="noStrike">
                        <a:solidFill>
                          <a:schemeClr val="dk1"/>
                        </a:solidFill>
                        <a:latin typeface="Arial"/>
                        <a:ea typeface="Arial"/>
                        <a:cs typeface="Arial"/>
                        <a:sym typeface="Arial"/>
                      </a:endParaRPr>
                    </a:p>
                  </a:txBody>
                  <a:tcPr marT="0" marB="0" marR="14275" marL="14275" anchor="ctr"/>
                </a:tc>
              </a:tr>
              <a:tr h="46925">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Interview (start and end of semester with principal programming lecturer )</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Qualitative</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r">
                        <a:spcBef>
                          <a:spcPts val="0"/>
                        </a:spcBef>
                        <a:spcAft>
                          <a:spcPts val="0"/>
                        </a:spcAft>
                        <a:buNone/>
                      </a:pPr>
                      <a:r>
                        <a:rPr b="0" lang="en-GB" sz="300" u="none" cap="none" strike="noStrike">
                          <a:solidFill>
                            <a:schemeClr val="dk1"/>
                          </a:solidFill>
                          <a:latin typeface="Arial"/>
                          <a:ea typeface="Arial"/>
                          <a:cs typeface="Arial"/>
                          <a:sym typeface="Arial"/>
                        </a:rPr>
                        <a:t>1</a:t>
                      </a:r>
                      <a:endParaRPr b="0" sz="300" u="none" cap="none" strike="noStrike">
                        <a:solidFill>
                          <a:schemeClr val="dk1"/>
                        </a:solidFill>
                        <a:latin typeface="Arial"/>
                        <a:ea typeface="Arial"/>
                        <a:cs typeface="Arial"/>
                        <a:sym typeface="Arial"/>
                      </a:endParaRPr>
                    </a:p>
                  </a:txBody>
                  <a:tcPr marT="0" marB="0" marR="14275" marL="14275" anchor="ctr"/>
                </a:tc>
              </a:tr>
              <a:tr h="46925">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Interview (end of semester with treatment group participants)</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Qualitative</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r">
                        <a:spcBef>
                          <a:spcPts val="0"/>
                        </a:spcBef>
                        <a:spcAft>
                          <a:spcPts val="0"/>
                        </a:spcAft>
                        <a:buNone/>
                      </a:pPr>
                      <a:r>
                        <a:rPr b="0" lang="en-GB" sz="300" u="none" cap="none" strike="noStrike">
                          <a:solidFill>
                            <a:schemeClr val="dk1"/>
                          </a:solidFill>
                          <a:latin typeface="Arial"/>
                          <a:ea typeface="Arial"/>
                          <a:cs typeface="Arial"/>
                          <a:sym typeface="Arial"/>
                        </a:rPr>
                        <a:t>4</a:t>
                      </a:r>
                      <a:endParaRPr b="0" sz="300" u="none" cap="none" strike="noStrike">
                        <a:solidFill>
                          <a:schemeClr val="dk1"/>
                        </a:solidFill>
                        <a:latin typeface="Arial"/>
                        <a:ea typeface="Arial"/>
                        <a:cs typeface="Arial"/>
                        <a:sym typeface="Arial"/>
                      </a:endParaRPr>
                    </a:p>
                  </a:txBody>
                  <a:tcPr marT="0" marB="0" marR="14275" marL="14275" anchor="ctr"/>
                </a:tc>
              </a:tr>
              <a:tr h="48150">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PBL/PAL activity feedback forms (5x sessions)</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l">
                        <a:spcBef>
                          <a:spcPts val="0"/>
                        </a:spcBef>
                        <a:spcAft>
                          <a:spcPts val="0"/>
                        </a:spcAft>
                        <a:buNone/>
                      </a:pPr>
                      <a:r>
                        <a:rPr b="0" lang="en-GB" sz="300" u="none" cap="none" strike="noStrike">
                          <a:solidFill>
                            <a:schemeClr val="dk1"/>
                          </a:solidFill>
                          <a:latin typeface="Arial"/>
                          <a:ea typeface="Arial"/>
                          <a:cs typeface="Arial"/>
                          <a:sym typeface="Arial"/>
                        </a:rPr>
                        <a:t>Qualitative</a:t>
                      </a:r>
                      <a:endParaRPr b="0" sz="300" u="none" cap="none" strike="noStrike">
                        <a:solidFill>
                          <a:schemeClr val="dk1"/>
                        </a:solidFill>
                        <a:latin typeface="Arial"/>
                        <a:ea typeface="Arial"/>
                        <a:cs typeface="Arial"/>
                        <a:sym typeface="Arial"/>
                      </a:endParaRPr>
                    </a:p>
                  </a:txBody>
                  <a:tcPr marT="0" marB="0" marR="14275" marL="14275" anchor="ctr"/>
                </a:tc>
                <a:tc>
                  <a:txBody>
                    <a:bodyPr/>
                    <a:lstStyle/>
                    <a:p>
                      <a:pPr indent="0" lvl="0" marL="0" marR="0" rtl="0" algn="r">
                        <a:spcBef>
                          <a:spcPts val="0"/>
                        </a:spcBef>
                        <a:spcAft>
                          <a:spcPts val="0"/>
                        </a:spcAft>
                        <a:buNone/>
                      </a:pPr>
                      <a:r>
                        <a:rPr b="0" lang="en-GB" sz="300" u="none" cap="none" strike="noStrike">
                          <a:solidFill>
                            <a:schemeClr val="dk1"/>
                          </a:solidFill>
                          <a:latin typeface="Arial"/>
                          <a:ea typeface="Arial"/>
                          <a:cs typeface="Arial"/>
                          <a:sym typeface="Arial"/>
                        </a:rPr>
                        <a:t>46</a:t>
                      </a:r>
                      <a:endParaRPr b="0" sz="300" u="none" cap="none" strike="noStrike">
                        <a:solidFill>
                          <a:schemeClr val="dk1"/>
                        </a:solidFill>
                        <a:latin typeface="Arial"/>
                        <a:ea typeface="Arial"/>
                        <a:cs typeface="Arial"/>
                        <a:sym typeface="Arial"/>
                      </a:endParaRPr>
                    </a:p>
                  </a:txBody>
                  <a:tcPr marT="0" marB="0" marR="14275" marL="14275" anchor="ctr"/>
                </a:tc>
              </a:tr>
            </a:tbl>
          </a:graphicData>
        </a:graphic>
      </p:graphicFrame>
      <p:sp>
        <p:nvSpPr>
          <p:cNvPr id="217" name="Google Shape;217;p27"/>
          <p:cNvSpPr txBox="1"/>
          <p:nvPr>
            <p:ph idx="4" type="body"/>
          </p:nvPr>
        </p:nvSpPr>
        <p:spPr>
          <a:xfrm>
            <a:off x="2387353" y="3983888"/>
            <a:ext cx="2093400" cy="1323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chemeClr val="dk2"/>
              </a:buClr>
              <a:buSzPts val="500"/>
              <a:buNone/>
            </a:pPr>
            <a:r>
              <a:rPr b="1" i="1" lang="en-GB" u="sng">
                <a:solidFill>
                  <a:schemeClr val="dk2"/>
                </a:solidFill>
                <a:latin typeface="Arial"/>
                <a:ea typeface="Arial"/>
                <a:cs typeface="Arial"/>
                <a:sym typeface="Arial"/>
              </a:rPr>
              <a:t>Data Collection</a:t>
            </a:r>
            <a:endParaRPr/>
          </a:p>
        </p:txBody>
      </p:sp>
      <p:sp>
        <p:nvSpPr>
          <p:cNvPr id="218" name="Google Shape;218;p27"/>
          <p:cNvSpPr txBox="1"/>
          <p:nvPr/>
        </p:nvSpPr>
        <p:spPr>
          <a:xfrm>
            <a:off x="2436238" y="1254434"/>
            <a:ext cx="2013007" cy="153081"/>
          </a:xfrm>
          <a:prstGeom prst="rect">
            <a:avLst/>
          </a:prstGeom>
          <a:noFill/>
          <a:ln>
            <a:noFill/>
          </a:ln>
        </p:spPr>
        <p:txBody>
          <a:bodyPr anchorCtr="0" anchor="t" bIns="8725" lIns="17450" spcFirstLastPara="1" rIns="17450" wrap="square" tIns="8725">
            <a:normAutofit fontScale="70000" lnSpcReduction="20000"/>
          </a:bodyPr>
          <a:lstStyle/>
          <a:p>
            <a:pPr indent="0" lvl="0" marL="0" marR="0" rtl="0" algn="just">
              <a:spcBef>
                <a:spcPts val="0"/>
              </a:spcBef>
              <a:spcAft>
                <a:spcPts val="0"/>
              </a:spcAft>
              <a:buClr>
                <a:schemeClr val="dk1"/>
              </a:buClr>
              <a:buSzPct val="100000"/>
              <a:buFont typeface="Arial"/>
              <a:buNone/>
            </a:pPr>
            <a:r>
              <a:t/>
            </a:r>
            <a:endParaRPr sz="1800">
              <a:solidFill>
                <a:schemeClr val="dk1"/>
              </a:solidFill>
              <a:latin typeface="Arial"/>
              <a:ea typeface="Arial"/>
              <a:cs typeface="Arial"/>
              <a:sym typeface="Arial"/>
            </a:endParaRPr>
          </a:p>
        </p:txBody>
      </p:sp>
      <p:sp>
        <p:nvSpPr>
          <p:cNvPr id="219" name="Google Shape;219;p27"/>
          <p:cNvSpPr txBox="1"/>
          <p:nvPr>
            <p:ph idx="4" type="body"/>
          </p:nvPr>
        </p:nvSpPr>
        <p:spPr>
          <a:xfrm>
            <a:off x="2386125" y="2668058"/>
            <a:ext cx="2093400" cy="1323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chemeClr val="dk2"/>
              </a:buClr>
              <a:buSzPts val="500"/>
              <a:buNone/>
            </a:pPr>
            <a:r>
              <a:rPr b="1" i="1" lang="en-GB" u="sng">
                <a:solidFill>
                  <a:schemeClr val="dk2"/>
                </a:solidFill>
                <a:latin typeface="Arial"/>
                <a:ea typeface="Arial"/>
                <a:cs typeface="Arial"/>
                <a:sym typeface="Arial"/>
              </a:rPr>
              <a:t>Research Methods</a:t>
            </a:r>
            <a:endParaRPr/>
          </a:p>
        </p:txBody>
      </p:sp>
      <p:sp>
        <p:nvSpPr>
          <p:cNvPr id="220" name="Google Shape;220;p27"/>
          <p:cNvSpPr txBox="1"/>
          <p:nvPr/>
        </p:nvSpPr>
        <p:spPr>
          <a:xfrm>
            <a:off x="2385275" y="2756632"/>
            <a:ext cx="2093515" cy="187548"/>
          </a:xfrm>
          <a:prstGeom prst="rect">
            <a:avLst/>
          </a:prstGeom>
          <a:noFill/>
          <a:ln>
            <a:noFill/>
          </a:ln>
        </p:spPr>
        <p:txBody>
          <a:bodyPr anchorCtr="0" anchor="t" bIns="43650" lIns="43650" spcFirstLastPara="1" rIns="43650" wrap="square" tIns="43650">
            <a:spAutoFit/>
          </a:bodyPr>
          <a:lstStyle/>
          <a:p>
            <a:pPr indent="0" lvl="0" marL="0" marR="0" rtl="0" algn="l">
              <a:spcBef>
                <a:spcPts val="0"/>
              </a:spcBef>
              <a:spcAft>
                <a:spcPts val="0"/>
              </a:spcAft>
              <a:buClr>
                <a:schemeClr val="dk1"/>
              </a:buClr>
              <a:buSzPts val="500"/>
              <a:buFont typeface="Arial"/>
              <a:buNone/>
            </a:pPr>
            <a:r>
              <a:rPr lang="en-GB" sz="500">
                <a:solidFill>
                  <a:schemeClr val="dk1"/>
                </a:solidFill>
                <a:latin typeface="Arial"/>
                <a:ea typeface="Arial"/>
                <a:cs typeface="Arial"/>
                <a:sym typeface="Arial"/>
              </a:rPr>
              <a:t>The diagram below highlights the methods and tools used over the course of the action research study. </a:t>
            </a:r>
            <a:endParaRPr sz="500">
              <a:solidFill>
                <a:schemeClr val="dk1"/>
              </a:solidFill>
              <a:latin typeface="Arial"/>
              <a:ea typeface="Arial"/>
              <a:cs typeface="Arial"/>
              <a:sym typeface="Arial"/>
            </a:endParaRPr>
          </a:p>
        </p:txBody>
      </p:sp>
      <p:sp>
        <p:nvSpPr>
          <p:cNvPr id="221" name="Google Shape;221;p27"/>
          <p:cNvSpPr txBox="1"/>
          <p:nvPr/>
        </p:nvSpPr>
        <p:spPr>
          <a:xfrm>
            <a:off x="2384859" y="4066735"/>
            <a:ext cx="2093515" cy="129840"/>
          </a:xfrm>
          <a:prstGeom prst="rect">
            <a:avLst/>
          </a:prstGeom>
          <a:noFill/>
          <a:ln>
            <a:noFill/>
          </a:ln>
        </p:spPr>
        <p:txBody>
          <a:bodyPr anchorCtr="0" anchor="t" bIns="43650" lIns="43650" spcFirstLastPara="1" rIns="43650" wrap="square" tIns="43650">
            <a:spAutoFit/>
          </a:bodyPr>
          <a:lstStyle/>
          <a:p>
            <a:pPr indent="0" lvl="0" marL="0" marR="0" rtl="0" algn="l">
              <a:spcBef>
                <a:spcPts val="0"/>
              </a:spcBef>
              <a:spcAft>
                <a:spcPts val="0"/>
              </a:spcAft>
              <a:buClr>
                <a:schemeClr val="dk1"/>
              </a:buClr>
              <a:buSzPts val="500"/>
              <a:buFont typeface="Arial"/>
              <a:buNone/>
            </a:pPr>
            <a:r>
              <a:rPr lang="en-GB" sz="500">
                <a:solidFill>
                  <a:schemeClr val="dk1"/>
                </a:solidFill>
                <a:latin typeface="Arial"/>
                <a:ea typeface="Arial"/>
                <a:cs typeface="Arial"/>
                <a:sym typeface="Arial"/>
              </a:rPr>
              <a:t>The table below is a summary of the data collected for the study.</a:t>
            </a:r>
            <a:endParaRPr sz="500">
              <a:solidFill>
                <a:schemeClr val="dk1"/>
              </a:solidFill>
              <a:latin typeface="Arial"/>
              <a:ea typeface="Arial"/>
              <a:cs typeface="Arial"/>
              <a:sym typeface="Arial"/>
            </a:endParaRPr>
          </a:p>
        </p:txBody>
      </p:sp>
      <p:sp>
        <p:nvSpPr>
          <p:cNvPr id="222" name="Google Shape;222;p27"/>
          <p:cNvSpPr txBox="1"/>
          <p:nvPr/>
        </p:nvSpPr>
        <p:spPr>
          <a:xfrm>
            <a:off x="4693965" y="1961595"/>
            <a:ext cx="2040769" cy="862921"/>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Clr>
                <a:schemeClr val="dk1"/>
              </a:buClr>
              <a:buSzPts val="500"/>
              <a:buFont typeface="Arial"/>
              <a:buNone/>
            </a:pPr>
            <a:r>
              <a:rPr lang="en-GB" sz="500">
                <a:solidFill>
                  <a:schemeClr val="dk1"/>
                </a:solidFill>
                <a:latin typeface="Calibri"/>
                <a:ea typeface="Calibri"/>
                <a:cs typeface="Calibri"/>
                <a:sym typeface="Calibri"/>
              </a:rPr>
              <a:t>A student engagement measurement tool was provided to student participants at the start and end of a semester.  A social learning intervention was applied to a treatment group, and the engagement scores across both the control and treatment groups were measured.  The results revealed a small increase in total student engagement group score for the treatment group, but nothing significant. However, interesting findings were found in some of the individual questions, the figure below represents one an example of this, in which the treatment group had scored considerably higher than the control group in a question relating to understanding people dissimilar to themselves, which would have been influenced through the social learning activities that the treatment group participated in.  This, in itself, was an encouraging finding. </a:t>
            </a:r>
            <a:endParaRPr sz="300"/>
          </a:p>
        </p:txBody>
      </p:sp>
      <p:sp>
        <p:nvSpPr>
          <p:cNvPr id="223" name="Google Shape;223;p27"/>
          <p:cNvSpPr txBox="1"/>
          <p:nvPr/>
        </p:nvSpPr>
        <p:spPr>
          <a:xfrm>
            <a:off x="7011775" y="4606207"/>
            <a:ext cx="2028530" cy="409559"/>
          </a:xfrm>
          <a:prstGeom prst="rect">
            <a:avLst/>
          </a:prstGeom>
          <a:noFill/>
          <a:ln>
            <a:noFill/>
          </a:ln>
        </p:spPr>
        <p:txBody>
          <a:bodyPr anchorCtr="0" anchor="t" bIns="8725" lIns="17450" spcFirstLastPara="1" rIns="17450" wrap="square" tIns="8725">
            <a:noAutofit/>
          </a:bodyPr>
          <a:lstStyle/>
          <a:p>
            <a:pPr indent="0" lvl="0" marL="0" marR="0" rtl="0" algn="just">
              <a:spcBef>
                <a:spcPts val="0"/>
              </a:spcBef>
              <a:spcAft>
                <a:spcPts val="0"/>
              </a:spcAft>
              <a:buClr>
                <a:schemeClr val="dk1"/>
              </a:buClr>
              <a:buSzPts val="200"/>
              <a:buFont typeface="Arial"/>
              <a:buNone/>
            </a:pPr>
            <a:r>
              <a:rPr lang="en-GB" sz="200">
                <a:solidFill>
                  <a:schemeClr val="dk1"/>
                </a:solidFill>
                <a:latin typeface="Arial"/>
                <a:ea typeface="Arial"/>
                <a:cs typeface="Arial"/>
                <a:sym typeface="Arial"/>
              </a:rPr>
              <a:t>Bandura, A. (1986). Social Foundations of Thought and Action: Social Cognitive Theory. U.S.A: Pearson Education.</a:t>
            </a:r>
            <a:endParaRPr sz="300"/>
          </a:p>
          <a:p>
            <a:pPr indent="0" lvl="0" marL="0" marR="0" rtl="0" algn="just">
              <a:spcBef>
                <a:spcPts val="0"/>
              </a:spcBef>
              <a:spcAft>
                <a:spcPts val="0"/>
              </a:spcAft>
              <a:buClr>
                <a:schemeClr val="dk1"/>
              </a:buClr>
              <a:buSzPts val="200"/>
              <a:buFont typeface="Arial"/>
              <a:buNone/>
            </a:pPr>
            <a:r>
              <a:t/>
            </a:r>
            <a:endParaRPr sz="200">
              <a:solidFill>
                <a:schemeClr val="dk1"/>
              </a:solidFill>
              <a:latin typeface="Arial"/>
              <a:ea typeface="Arial"/>
              <a:cs typeface="Arial"/>
              <a:sym typeface="Arial"/>
            </a:endParaRPr>
          </a:p>
          <a:p>
            <a:pPr indent="0" lvl="0" marL="0" marR="0" rtl="0" algn="just">
              <a:spcBef>
                <a:spcPts val="0"/>
              </a:spcBef>
              <a:spcAft>
                <a:spcPts val="0"/>
              </a:spcAft>
              <a:buClr>
                <a:schemeClr val="dk1"/>
              </a:buClr>
              <a:buSzPts val="200"/>
              <a:buFont typeface="Arial"/>
              <a:buNone/>
            </a:pPr>
            <a:r>
              <a:rPr lang="en-GB" sz="200">
                <a:solidFill>
                  <a:schemeClr val="dk1"/>
                </a:solidFill>
                <a:latin typeface="Arial"/>
                <a:ea typeface="Arial"/>
                <a:cs typeface="Arial"/>
                <a:sym typeface="Arial"/>
              </a:rPr>
              <a:t>Bandura, A. (2006). Guide for constructing self-efficacy scales. In F. Pajares, &amp; T. Urdan (Eds.), Adolescence and education: Vol. 5. Self efficacy and adolescence (pp. 307-337). Greenwich, CT: Information Age.</a:t>
            </a:r>
            <a:endParaRPr sz="300"/>
          </a:p>
          <a:p>
            <a:pPr indent="0" lvl="0" marL="0" marR="0" rtl="0" algn="just">
              <a:spcBef>
                <a:spcPts val="0"/>
              </a:spcBef>
              <a:spcAft>
                <a:spcPts val="0"/>
              </a:spcAft>
              <a:buClr>
                <a:schemeClr val="dk1"/>
              </a:buClr>
              <a:buSzPts val="200"/>
              <a:buFont typeface="Arial"/>
              <a:buNone/>
            </a:pPr>
            <a:r>
              <a:t/>
            </a:r>
            <a:endParaRPr sz="200">
              <a:solidFill>
                <a:schemeClr val="dk1"/>
              </a:solidFill>
              <a:latin typeface="Arial"/>
              <a:ea typeface="Arial"/>
              <a:cs typeface="Arial"/>
              <a:sym typeface="Arial"/>
            </a:endParaRPr>
          </a:p>
          <a:p>
            <a:pPr indent="0" lvl="0" marL="0" marR="0" rtl="0" algn="just">
              <a:spcBef>
                <a:spcPts val="0"/>
              </a:spcBef>
              <a:spcAft>
                <a:spcPts val="0"/>
              </a:spcAft>
              <a:buClr>
                <a:schemeClr val="dk1"/>
              </a:buClr>
              <a:buSzPts val="200"/>
              <a:buFont typeface="Arial"/>
              <a:buNone/>
            </a:pPr>
            <a:r>
              <a:rPr lang="en-GB" sz="200">
                <a:solidFill>
                  <a:schemeClr val="dk1"/>
                </a:solidFill>
                <a:latin typeface="Arial"/>
                <a:ea typeface="Arial"/>
                <a:cs typeface="Arial"/>
                <a:sym typeface="Arial"/>
              </a:rPr>
              <a:t>Bogdan, R.C., Biklin, S.K. (1998). Qualitative research for education: An introduction to theory and methods. (3rd edition).  Boston: Allyn and Bacon.</a:t>
            </a:r>
            <a:endParaRPr sz="300"/>
          </a:p>
          <a:p>
            <a:pPr indent="0" lvl="0" marL="0" marR="0" rtl="0" algn="just">
              <a:spcBef>
                <a:spcPts val="0"/>
              </a:spcBef>
              <a:spcAft>
                <a:spcPts val="0"/>
              </a:spcAft>
              <a:buClr>
                <a:schemeClr val="dk1"/>
              </a:buClr>
              <a:buSzPts val="200"/>
              <a:buFont typeface="Arial"/>
              <a:buNone/>
            </a:pPr>
            <a:r>
              <a:t/>
            </a:r>
            <a:endParaRPr sz="200">
              <a:solidFill>
                <a:schemeClr val="dk1"/>
              </a:solidFill>
              <a:latin typeface="Arial"/>
              <a:ea typeface="Arial"/>
              <a:cs typeface="Arial"/>
              <a:sym typeface="Arial"/>
            </a:endParaRPr>
          </a:p>
          <a:p>
            <a:pPr indent="0" lvl="0" marL="0" marR="0" rtl="0" algn="just">
              <a:spcBef>
                <a:spcPts val="0"/>
              </a:spcBef>
              <a:spcAft>
                <a:spcPts val="0"/>
              </a:spcAft>
              <a:buClr>
                <a:schemeClr val="dk1"/>
              </a:buClr>
              <a:buSzPts val="200"/>
              <a:buFont typeface="Arial"/>
              <a:buNone/>
            </a:pPr>
            <a:r>
              <a:rPr lang="en-GB" sz="200">
                <a:solidFill>
                  <a:schemeClr val="dk1"/>
                </a:solidFill>
                <a:latin typeface="Arial"/>
                <a:ea typeface="Arial"/>
                <a:cs typeface="Arial"/>
                <a:sym typeface="Arial"/>
              </a:rPr>
              <a:t>Bryman, A. (2004). Social Research Methods.  U.K.: Oxford University Press.</a:t>
            </a:r>
            <a:endParaRPr sz="300"/>
          </a:p>
          <a:p>
            <a:pPr indent="0" lvl="0" marL="0" marR="0" rtl="0" algn="just">
              <a:spcBef>
                <a:spcPts val="0"/>
              </a:spcBef>
              <a:spcAft>
                <a:spcPts val="0"/>
              </a:spcAft>
              <a:buClr>
                <a:schemeClr val="dk1"/>
              </a:buClr>
              <a:buSzPts val="200"/>
              <a:buFont typeface="Arial"/>
              <a:buNone/>
            </a:pPr>
            <a:r>
              <a:t/>
            </a:r>
            <a:endParaRPr sz="200">
              <a:solidFill>
                <a:schemeClr val="dk1"/>
              </a:solidFill>
              <a:latin typeface="Arial"/>
              <a:ea typeface="Arial"/>
              <a:cs typeface="Arial"/>
              <a:sym typeface="Arial"/>
            </a:endParaRPr>
          </a:p>
          <a:p>
            <a:pPr indent="0" lvl="0" marL="0" marR="0" rtl="0" algn="just">
              <a:spcBef>
                <a:spcPts val="0"/>
              </a:spcBef>
              <a:spcAft>
                <a:spcPts val="0"/>
              </a:spcAft>
              <a:buClr>
                <a:schemeClr val="dk1"/>
              </a:buClr>
              <a:buSzPts val="200"/>
              <a:buFont typeface="Arial"/>
              <a:buNone/>
            </a:pPr>
            <a:r>
              <a:rPr lang="en-GB" sz="200">
                <a:solidFill>
                  <a:schemeClr val="dk1"/>
                </a:solidFill>
                <a:latin typeface="Arial"/>
                <a:ea typeface="Arial"/>
                <a:cs typeface="Arial"/>
                <a:sym typeface="Arial"/>
              </a:rPr>
              <a:t>Creswell, J.W., Miller, G.A. (1997).  Research Methodologies and Doctoral Process.  New Directions for Higher Education, no.99.  U.S.A.: Wiley.</a:t>
            </a:r>
            <a:endParaRPr sz="300"/>
          </a:p>
          <a:p>
            <a:pPr indent="0" lvl="0" marL="0" marR="0" rtl="0" algn="just">
              <a:spcBef>
                <a:spcPts val="0"/>
              </a:spcBef>
              <a:spcAft>
                <a:spcPts val="0"/>
              </a:spcAft>
              <a:buClr>
                <a:schemeClr val="dk1"/>
              </a:buClr>
              <a:buSzPts val="200"/>
              <a:buFont typeface="Arial"/>
              <a:buNone/>
            </a:pPr>
            <a:r>
              <a:t/>
            </a:r>
            <a:endParaRPr sz="200">
              <a:solidFill>
                <a:schemeClr val="dk1"/>
              </a:solidFill>
              <a:latin typeface="Arial"/>
              <a:ea typeface="Arial"/>
              <a:cs typeface="Arial"/>
              <a:sym typeface="Arial"/>
            </a:endParaRPr>
          </a:p>
          <a:p>
            <a:pPr indent="0" lvl="0" marL="0" marR="0" rtl="0" algn="just">
              <a:spcBef>
                <a:spcPts val="0"/>
              </a:spcBef>
              <a:spcAft>
                <a:spcPts val="0"/>
              </a:spcAft>
              <a:buClr>
                <a:schemeClr val="dk1"/>
              </a:buClr>
              <a:buSzPts val="200"/>
              <a:buFont typeface="Arial"/>
              <a:buNone/>
            </a:pPr>
            <a:r>
              <a:rPr lang="en-GB" sz="200">
                <a:solidFill>
                  <a:schemeClr val="dk1"/>
                </a:solidFill>
                <a:latin typeface="Arial"/>
                <a:ea typeface="Arial"/>
                <a:cs typeface="Arial"/>
                <a:sym typeface="Arial"/>
              </a:rPr>
              <a:t>Hamir, S., Maion, S., Tice, S., &amp; Wideman, A. (2015) Constructivism in</a:t>
            </a:r>
            <a:endParaRPr sz="300"/>
          </a:p>
          <a:p>
            <a:pPr indent="0" lvl="0" marL="0" marR="0" rtl="0" algn="just">
              <a:spcBef>
                <a:spcPts val="0"/>
              </a:spcBef>
              <a:spcAft>
                <a:spcPts val="0"/>
              </a:spcAft>
              <a:buClr>
                <a:schemeClr val="dk1"/>
              </a:buClr>
              <a:buSzPts val="200"/>
              <a:buFont typeface="Arial"/>
              <a:buNone/>
            </a:pPr>
            <a:r>
              <a:rPr lang="en-GB" sz="200">
                <a:solidFill>
                  <a:schemeClr val="dk1"/>
                </a:solidFill>
                <a:latin typeface="Arial"/>
                <a:ea typeface="Arial"/>
                <a:cs typeface="Arial"/>
                <a:sym typeface="Arial"/>
              </a:rPr>
              <a:t>Education. Available at: http://constructivism512.weebly.com . Accessed 27th February 2018.</a:t>
            </a:r>
            <a:endParaRPr sz="300"/>
          </a:p>
          <a:p>
            <a:pPr indent="0" lvl="0" marL="0" marR="0" rtl="0" algn="just">
              <a:spcBef>
                <a:spcPts val="0"/>
              </a:spcBef>
              <a:spcAft>
                <a:spcPts val="0"/>
              </a:spcAft>
              <a:buClr>
                <a:schemeClr val="dk1"/>
              </a:buClr>
              <a:buSzPts val="200"/>
              <a:buFont typeface="Arial"/>
              <a:buNone/>
            </a:pPr>
            <a:r>
              <a:t/>
            </a:r>
            <a:endParaRPr sz="200">
              <a:solidFill>
                <a:schemeClr val="dk1"/>
              </a:solidFill>
              <a:latin typeface="Arial"/>
              <a:ea typeface="Arial"/>
              <a:cs typeface="Arial"/>
              <a:sym typeface="Arial"/>
            </a:endParaRPr>
          </a:p>
          <a:p>
            <a:pPr indent="0" lvl="0" marL="0" marR="0" rtl="0" algn="just">
              <a:spcBef>
                <a:spcPts val="0"/>
              </a:spcBef>
              <a:spcAft>
                <a:spcPts val="0"/>
              </a:spcAft>
              <a:buClr>
                <a:schemeClr val="dk1"/>
              </a:buClr>
              <a:buSzPts val="200"/>
              <a:buFont typeface="Arial"/>
              <a:buNone/>
            </a:pPr>
            <a:r>
              <a:rPr lang="en-GB" sz="200">
                <a:solidFill>
                  <a:schemeClr val="dk1"/>
                </a:solidFill>
                <a:latin typeface="Arial"/>
                <a:ea typeface="Arial"/>
                <a:cs typeface="Arial"/>
                <a:sym typeface="Arial"/>
              </a:rPr>
              <a:t>Miles, M.B., &amp; Huberman, A.M. (1994). Qualitative data analysis: A sourcebook of new methods.  Thousand Oaks, CA: Sage.</a:t>
            </a:r>
            <a:endParaRPr sz="300"/>
          </a:p>
        </p:txBody>
      </p:sp>
      <p:sp>
        <p:nvSpPr>
          <p:cNvPr id="224" name="Google Shape;224;p27"/>
          <p:cNvSpPr txBox="1"/>
          <p:nvPr/>
        </p:nvSpPr>
        <p:spPr>
          <a:xfrm>
            <a:off x="120549" y="2158251"/>
            <a:ext cx="2028530" cy="824408"/>
          </a:xfrm>
          <a:prstGeom prst="rect">
            <a:avLst/>
          </a:prstGeom>
          <a:noFill/>
          <a:ln>
            <a:noFill/>
          </a:ln>
        </p:spPr>
        <p:txBody>
          <a:bodyPr anchorCtr="0" anchor="t" bIns="8725" lIns="17450" spcFirstLastPara="1" rIns="17450" wrap="square" tIns="8725">
            <a:noAutofit/>
          </a:bodyPr>
          <a:lstStyle/>
          <a:p>
            <a:pPr indent="0" lvl="0" marL="0" marR="0" rtl="0" algn="just">
              <a:spcBef>
                <a:spcPts val="0"/>
              </a:spcBef>
              <a:spcAft>
                <a:spcPts val="0"/>
              </a:spcAft>
              <a:buClr>
                <a:schemeClr val="dk1"/>
              </a:buClr>
              <a:buSzPts val="500"/>
              <a:buFont typeface="Arial"/>
              <a:buNone/>
            </a:pPr>
            <a:r>
              <a:rPr lang="en-GB" sz="500">
                <a:solidFill>
                  <a:schemeClr val="dk1"/>
                </a:solidFill>
                <a:latin typeface="Arial"/>
                <a:ea typeface="Arial"/>
                <a:cs typeface="Arial"/>
                <a:sym typeface="Arial"/>
              </a:rPr>
              <a:t>The four  questions below represent the core focus of the entire study:</a:t>
            </a:r>
            <a:endParaRPr b="1" sz="500">
              <a:solidFill>
                <a:schemeClr val="dk1"/>
              </a:solidFill>
              <a:latin typeface="Arial"/>
              <a:ea typeface="Arial"/>
              <a:cs typeface="Arial"/>
              <a:sym typeface="Arial"/>
            </a:endParaRPr>
          </a:p>
          <a:p>
            <a:pPr indent="0" lvl="0" marL="0" marR="0" rtl="0" algn="just">
              <a:spcBef>
                <a:spcPts val="100"/>
              </a:spcBef>
              <a:spcAft>
                <a:spcPts val="0"/>
              </a:spcAft>
              <a:buClr>
                <a:schemeClr val="dk1"/>
              </a:buClr>
              <a:buSzPts val="500"/>
              <a:buFont typeface="Arial"/>
              <a:buNone/>
            </a:pPr>
            <a:r>
              <a:t/>
            </a:r>
            <a:endParaRPr b="1" sz="500">
              <a:solidFill>
                <a:schemeClr val="dk1"/>
              </a:solidFill>
              <a:latin typeface="Arial"/>
              <a:ea typeface="Arial"/>
              <a:cs typeface="Arial"/>
              <a:sym typeface="Arial"/>
            </a:endParaRPr>
          </a:p>
          <a:p>
            <a:pPr indent="0" lvl="0" marL="0" marR="0" rtl="0" algn="just">
              <a:spcBef>
                <a:spcPts val="100"/>
              </a:spcBef>
              <a:spcAft>
                <a:spcPts val="0"/>
              </a:spcAft>
              <a:buClr>
                <a:schemeClr val="dk1"/>
              </a:buClr>
              <a:buSzPts val="500"/>
              <a:buFont typeface="Arial"/>
              <a:buNone/>
            </a:pPr>
            <a:r>
              <a:rPr b="1" lang="en-GB" sz="500">
                <a:solidFill>
                  <a:schemeClr val="dk1"/>
                </a:solidFill>
                <a:latin typeface="Arial"/>
                <a:ea typeface="Arial"/>
                <a:cs typeface="Arial"/>
                <a:sym typeface="Arial"/>
              </a:rPr>
              <a:t>Q.1.</a:t>
            </a:r>
            <a:r>
              <a:rPr lang="en-GB" sz="500">
                <a:solidFill>
                  <a:schemeClr val="dk1"/>
                </a:solidFill>
                <a:latin typeface="Arial"/>
                <a:ea typeface="Arial"/>
                <a:cs typeface="Arial"/>
                <a:sym typeface="Arial"/>
              </a:rPr>
              <a:t> 	Is a </a:t>
            </a:r>
            <a:r>
              <a:rPr b="1" lang="en-GB" sz="500">
                <a:solidFill>
                  <a:schemeClr val="dk1"/>
                </a:solidFill>
                <a:latin typeface="Arial"/>
                <a:ea typeface="Arial"/>
                <a:cs typeface="Arial"/>
                <a:sym typeface="Arial"/>
              </a:rPr>
              <a:t>Reflective Learning Journal </a:t>
            </a:r>
            <a:r>
              <a:rPr lang="en-GB" sz="500">
                <a:solidFill>
                  <a:schemeClr val="dk1"/>
                </a:solidFill>
                <a:latin typeface="Arial"/>
                <a:ea typeface="Arial"/>
                <a:cs typeface="Arial"/>
                <a:sym typeface="Arial"/>
              </a:rPr>
              <a:t>a useful and effective tool 	for engaging students in computer programming?</a:t>
            </a:r>
            <a:endParaRPr sz="300"/>
          </a:p>
          <a:p>
            <a:pPr indent="0" lvl="0" marL="0" marR="0" rtl="0" algn="just">
              <a:spcBef>
                <a:spcPts val="100"/>
              </a:spcBef>
              <a:spcAft>
                <a:spcPts val="0"/>
              </a:spcAft>
              <a:buClr>
                <a:schemeClr val="dk1"/>
              </a:buClr>
              <a:buSzPts val="500"/>
              <a:buFont typeface="Arial"/>
              <a:buNone/>
            </a:pPr>
            <a:r>
              <a:rPr b="1" lang="en-GB" sz="500">
                <a:solidFill>
                  <a:schemeClr val="dk1"/>
                </a:solidFill>
                <a:latin typeface="Arial"/>
                <a:ea typeface="Arial"/>
                <a:cs typeface="Arial"/>
                <a:sym typeface="Arial"/>
              </a:rPr>
              <a:t>Q.2</a:t>
            </a:r>
            <a:r>
              <a:rPr lang="en-GB" sz="500">
                <a:solidFill>
                  <a:schemeClr val="dk1"/>
                </a:solidFill>
                <a:latin typeface="Arial"/>
                <a:ea typeface="Arial"/>
                <a:cs typeface="Arial"/>
                <a:sym typeface="Arial"/>
              </a:rPr>
              <a:t>. 	Can the use of social learning strategies enhance </a:t>
            </a:r>
            <a:r>
              <a:rPr b="1" lang="en-GB" sz="500">
                <a:solidFill>
                  <a:schemeClr val="dk1"/>
                </a:solidFill>
                <a:latin typeface="Arial"/>
                <a:ea typeface="Arial"/>
                <a:cs typeface="Arial"/>
                <a:sym typeface="Arial"/>
              </a:rPr>
              <a:t>student 	engagement</a:t>
            </a:r>
            <a:r>
              <a:rPr lang="en-GB" sz="500">
                <a:solidFill>
                  <a:schemeClr val="dk1"/>
                </a:solidFill>
                <a:latin typeface="Arial"/>
                <a:ea typeface="Arial"/>
                <a:cs typeface="Arial"/>
                <a:sym typeface="Arial"/>
              </a:rPr>
              <a:t>?</a:t>
            </a:r>
            <a:endParaRPr sz="300"/>
          </a:p>
          <a:p>
            <a:pPr indent="0" lvl="0" marL="0" marR="0" rtl="0" algn="just">
              <a:spcBef>
                <a:spcPts val="100"/>
              </a:spcBef>
              <a:spcAft>
                <a:spcPts val="0"/>
              </a:spcAft>
              <a:buClr>
                <a:schemeClr val="dk1"/>
              </a:buClr>
              <a:buSzPts val="500"/>
              <a:buFont typeface="Arial"/>
              <a:buNone/>
            </a:pPr>
            <a:r>
              <a:rPr b="1" lang="en-GB" sz="500">
                <a:solidFill>
                  <a:schemeClr val="dk1"/>
                </a:solidFill>
                <a:latin typeface="Arial"/>
                <a:ea typeface="Arial"/>
                <a:cs typeface="Arial"/>
                <a:sym typeface="Arial"/>
              </a:rPr>
              <a:t>Q.3 	</a:t>
            </a:r>
            <a:r>
              <a:rPr lang="en-GB" sz="500">
                <a:solidFill>
                  <a:schemeClr val="dk1"/>
                </a:solidFill>
                <a:latin typeface="Arial"/>
                <a:ea typeface="Arial"/>
                <a:cs typeface="Arial"/>
                <a:sym typeface="Arial"/>
              </a:rPr>
              <a:t>Are social learning strategies, such as </a:t>
            </a:r>
            <a:r>
              <a:rPr b="1" lang="en-GB" sz="500">
                <a:solidFill>
                  <a:schemeClr val="dk1"/>
                </a:solidFill>
                <a:latin typeface="Arial"/>
                <a:ea typeface="Arial"/>
                <a:cs typeface="Arial"/>
                <a:sym typeface="Arial"/>
              </a:rPr>
              <a:t>Problem Based 	Learning and Peer Assisted Learning</a:t>
            </a:r>
            <a:r>
              <a:rPr lang="en-GB" sz="500">
                <a:solidFill>
                  <a:schemeClr val="dk1"/>
                </a:solidFill>
                <a:latin typeface="Arial"/>
                <a:ea typeface="Arial"/>
                <a:cs typeface="Arial"/>
                <a:sym typeface="Arial"/>
              </a:rPr>
              <a:t>, effective tools in 	engaging students in computer 	programming?</a:t>
            </a:r>
            <a:endParaRPr sz="300"/>
          </a:p>
          <a:p>
            <a:pPr indent="0" lvl="0" marL="0" marR="0" rtl="0" algn="just">
              <a:spcBef>
                <a:spcPts val="100"/>
              </a:spcBef>
              <a:spcAft>
                <a:spcPts val="0"/>
              </a:spcAft>
              <a:buClr>
                <a:schemeClr val="dk1"/>
              </a:buClr>
              <a:buSzPts val="500"/>
              <a:buFont typeface="Arial"/>
              <a:buNone/>
            </a:pPr>
            <a:r>
              <a:t/>
            </a:r>
            <a:endParaRPr sz="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1E0E5"/>
            </a:gs>
          </a:gsLst>
          <a:lin ang="5400000" scaled="0"/>
        </a:gradFill>
      </p:bgPr>
    </p:bg>
    <p:spTree>
      <p:nvGrpSpPr>
        <p:cNvPr id="228" name="Shape 228"/>
        <p:cNvGrpSpPr/>
        <p:nvPr/>
      </p:nvGrpSpPr>
      <p:grpSpPr>
        <a:xfrm>
          <a:off x="0" y="0"/>
          <a:ext cx="0" cy="0"/>
          <a:chOff x="0" y="0"/>
          <a:chExt cx="0" cy="0"/>
        </a:xfrm>
      </p:grpSpPr>
      <p:sp>
        <p:nvSpPr>
          <p:cNvPr id="229" name="Google Shape;229;p28"/>
          <p:cNvSpPr txBox="1"/>
          <p:nvPr/>
        </p:nvSpPr>
        <p:spPr>
          <a:xfrm>
            <a:off x="6896100" y="4077600"/>
            <a:ext cx="2053500" cy="787200"/>
          </a:xfrm>
          <a:prstGeom prst="rect">
            <a:avLst/>
          </a:prstGeom>
          <a:noFill/>
          <a:ln>
            <a:noFill/>
          </a:ln>
        </p:spPr>
        <p:txBody>
          <a:bodyPr anchorCtr="0" anchor="t" bIns="8725" lIns="17450" spcFirstLastPara="1" rIns="17450" wrap="square" tIns="8725">
            <a:spAutoFit/>
          </a:bodyPr>
          <a:lstStyle/>
          <a:p>
            <a:pPr indent="0" lvl="0" marL="0" marR="0" rtl="0" algn="just">
              <a:spcBef>
                <a:spcPts val="0"/>
              </a:spcBef>
              <a:spcAft>
                <a:spcPts val="0"/>
              </a:spcAft>
              <a:buNone/>
            </a:pPr>
            <a:r>
              <a:rPr lang="en-GB" sz="500">
                <a:solidFill>
                  <a:srgbClr val="292829"/>
                </a:solidFill>
                <a:latin typeface="Montserrat"/>
                <a:ea typeface="Montserrat"/>
                <a:cs typeface="Montserrat"/>
                <a:sym typeface="Montserrat"/>
              </a:rPr>
              <a:t>1. </a:t>
            </a:r>
            <a:r>
              <a:rPr lang="en-GB" sz="500">
                <a:solidFill>
                  <a:srgbClr val="292829"/>
                </a:solidFill>
                <a:latin typeface="Montserrat"/>
                <a:ea typeface="Montserrat"/>
                <a:cs typeface="Montserrat"/>
                <a:sym typeface="Montserrat"/>
              </a:rPr>
              <a:t>1999 Czech Financial Dataset - Real Anonymized Transactions - dataset by lpetrocelli (2019) data.world. Available at: https://data.world/lpetrocelli/czech-financial-dataset-real-anonymized-transactions (Accessed: 12 March 2024).</a:t>
            </a:r>
            <a:endParaRPr sz="500">
              <a:solidFill>
                <a:srgbClr val="292829"/>
              </a:solidFill>
              <a:latin typeface="Montserrat"/>
              <a:ea typeface="Montserrat"/>
              <a:cs typeface="Montserrat"/>
              <a:sym typeface="Montserrat"/>
            </a:endParaRPr>
          </a:p>
          <a:p>
            <a:pPr indent="0" lvl="0" marL="0" marR="0" rtl="0" algn="just">
              <a:spcBef>
                <a:spcPts val="0"/>
              </a:spcBef>
              <a:spcAft>
                <a:spcPts val="0"/>
              </a:spcAft>
              <a:buNone/>
            </a:pPr>
            <a:r>
              <a:t/>
            </a:r>
            <a:endParaRPr sz="500">
              <a:solidFill>
                <a:srgbClr val="292829"/>
              </a:solidFill>
              <a:latin typeface="Montserrat"/>
              <a:ea typeface="Montserrat"/>
              <a:cs typeface="Montserrat"/>
              <a:sym typeface="Montserrat"/>
            </a:endParaRPr>
          </a:p>
          <a:p>
            <a:pPr indent="0" lvl="0" marL="0" marR="0" rtl="0" algn="just">
              <a:spcBef>
                <a:spcPts val="0"/>
              </a:spcBef>
              <a:spcAft>
                <a:spcPts val="0"/>
              </a:spcAft>
              <a:buNone/>
            </a:pPr>
            <a:r>
              <a:rPr lang="en-GB" sz="500">
                <a:solidFill>
                  <a:srgbClr val="292829"/>
                </a:solidFill>
                <a:latin typeface="Montserrat"/>
                <a:ea typeface="Montserrat"/>
                <a:cs typeface="Montserrat"/>
                <a:sym typeface="Montserrat"/>
              </a:rPr>
              <a:t>2. https://webpages.charlotte.edu/mirsad/itcs6265/group1/index</a:t>
            </a:r>
            <a:endParaRPr sz="500">
              <a:solidFill>
                <a:srgbClr val="292829"/>
              </a:solidFill>
              <a:latin typeface="Montserrat"/>
              <a:ea typeface="Montserrat"/>
              <a:cs typeface="Montserrat"/>
              <a:sym typeface="Montserrat"/>
            </a:endParaRPr>
          </a:p>
          <a:p>
            <a:pPr indent="0" lvl="0" marL="0" marR="0" rtl="0" algn="just">
              <a:spcBef>
                <a:spcPts val="0"/>
              </a:spcBef>
              <a:spcAft>
                <a:spcPts val="0"/>
              </a:spcAft>
              <a:buNone/>
            </a:pPr>
            <a:r>
              <a:rPr lang="en-GB" sz="500">
                <a:solidFill>
                  <a:srgbClr val="292829"/>
                </a:solidFill>
                <a:latin typeface="Montserrat"/>
                <a:ea typeface="Montserrat"/>
                <a:cs typeface="Montserrat"/>
                <a:sym typeface="Montserrat"/>
              </a:rPr>
              <a:t>.html </a:t>
            </a:r>
            <a:r>
              <a:rPr lang="en-GB" sz="500">
                <a:solidFill>
                  <a:srgbClr val="292829"/>
                </a:solidFill>
                <a:latin typeface="Montserrat"/>
                <a:ea typeface="Montserrat"/>
                <a:cs typeface="Montserrat"/>
                <a:sym typeface="Montserrat"/>
              </a:rPr>
              <a:t> (Accessed: 12 March 2024).</a:t>
            </a:r>
            <a:endParaRPr sz="500">
              <a:solidFill>
                <a:srgbClr val="292829"/>
              </a:solidFill>
              <a:latin typeface="Montserrat"/>
              <a:ea typeface="Montserrat"/>
              <a:cs typeface="Montserrat"/>
              <a:sym typeface="Montserrat"/>
            </a:endParaRPr>
          </a:p>
          <a:p>
            <a:pPr indent="0" lvl="0" marL="0" marR="0" rtl="0" algn="just">
              <a:spcBef>
                <a:spcPts val="0"/>
              </a:spcBef>
              <a:spcAft>
                <a:spcPts val="0"/>
              </a:spcAft>
              <a:buNone/>
            </a:pPr>
            <a:r>
              <a:t/>
            </a:r>
            <a:endParaRPr sz="500">
              <a:solidFill>
                <a:srgbClr val="292829"/>
              </a:solidFill>
              <a:latin typeface="Montserrat"/>
              <a:ea typeface="Montserrat"/>
              <a:cs typeface="Montserrat"/>
              <a:sym typeface="Montserrat"/>
            </a:endParaRPr>
          </a:p>
          <a:p>
            <a:pPr indent="0" lvl="0" marL="0" marR="0" rtl="0" algn="just">
              <a:spcBef>
                <a:spcPts val="0"/>
              </a:spcBef>
              <a:spcAft>
                <a:spcPts val="0"/>
              </a:spcAft>
              <a:buNone/>
            </a:pPr>
            <a:r>
              <a:rPr lang="en-GB" sz="500">
                <a:solidFill>
                  <a:srgbClr val="292829"/>
                </a:solidFill>
                <a:latin typeface="Montserrat"/>
                <a:ea typeface="Montserrat"/>
                <a:cs typeface="Montserrat"/>
                <a:sym typeface="Montserrat"/>
              </a:rPr>
              <a:t>3. https://github.com/carolinedesat/capstone-pair-project  (Accessed: 20 March 2024).</a:t>
            </a:r>
            <a:endParaRPr sz="500">
              <a:solidFill>
                <a:srgbClr val="292829"/>
              </a:solidFill>
              <a:latin typeface="Montserrat"/>
              <a:ea typeface="Montserrat"/>
              <a:cs typeface="Montserrat"/>
              <a:sym typeface="Montserrat"/>
            </a:endParaRPr>
          </a:p>
        </p:txBody>
      </p:sp>
      <p:sp>
        <p:nvSpPr>
          <p:cNvPr id="230" name="Google Shape;230;p28"/>
          <p:cNvSpPr txBox="1"/>
          <p:nvPr/>
        </p:nvSpPr>
        <p:spPr>
          <a:xfrm>
            <a:off x="2400300" y="2343152"/>
            <a:ext cx="2095500" cy="1334700"/>
          </a:xfrm>
          <a:prstGeom prst="rect">
            <a:avLst/>
          </a:prstGeom>
          <a:noFill/>
          <a:ln>
            <a:noFill/>
          </a:ln>
        </p:spPr>
        <p:txBody>
          <a:bodyPr anchorCtr="0" anchor="t" bIns="13100" lIns="26200" spcFirstLastPara="1" rIns="26200" wrap="square" tIns="13100">
            <a:spAutoFit/>
          </a:bodyPr>
          <a:lstStyle/>
          <a:p>
            <a:pPr indent="0" lvl="0" marL="0" rtl="0" algn="just">
              <a:spcBef>
                <a:spcPts val="0"/>
              </a:spcBef>
              <a:spcAft>
                <a:spcPts val="0"/>
              </a:spcAft>
              <a:buClr>
                <a:schemeClr val="dk1"/>
              </a:buClr>
              <a:buSzPts val="1100"/>
              <a:buFont typeface="Arial"/>
              <a:buNone/>
            </a:pPr>
            <a:r>
              <a:rPr b="1" lang="en-GB" sz="500">
                <a:solidFill>
                  <a:srgbClr val="292829"/>
                </a:solidFill>
                <a:latin typeface="Montserrat"/>
                <a:ea typeface="Montserrat"/>
                <a:cs typeface="Montserrat"/>
                <a:sym typeface="Montserrat"/>
              </a:rPr>
              <a:t>1. Data Cleaning and Merging:</a:t>
            </a:r>
            <a:r>
              <a:rPr lang="en-GB" sz="500">
                <a:solidFill>
                  <a:srgbClr val="292829"/>
                </a:solidFill>
                <a:latin typeface="Montserrat"/>
                <a:ea typeface="Montserrat"/>
                <a:cs typeface="Montserrat"/>
                <a:sym typeface="Montserrat"/>
              </a:rPr>
              <a:t> Unnecessary columns will be dropped, and remaining features will be renamed for clarity and consistency. Cleaned datasets will be merged based on common columns.</a:t>
            </a:r>
            <a:endParaRPr sz="500">
              <a:solidFill>
                <a:srgbClr val="292829"/>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b="1" lang="en-GB" sz="500">
                <a:solidFill>
                  <a:srgbClr val="292829"/>
                </a:solidFill>
                <a:latin typeface="Montserrat"/>
                <a:ea typeface="Montserrat"/>
                <a:cs typeface="Montserrat"/>
                <a:sym typeface="Montserrat"/>
              </a:rPr>
              <a:t>2. Data Visualization: </a:t>
            </a:r>
            <a:r>
              <a:rPr lang="en-GB" sz="500">
                <a:solidFill>
                  <a:srgbClr val="292829"/>
                </a:solidFill>
                <a:latin typeface="Montserrat"/>
                <a:ea typeface="Montserrat"/>
                <a:cs typeface="Montserrat"/>
                <a:sym typeface="Montserrat"/>
              </a:rPr>
              <a:t>Features of interest will be visualized to explore their relationships within the dataset using EDA.</a:t>
            </a:r>
            <a:endParaRPr sz="500">
              <a:solidFill>
                <a:srgbClr val="292829"/>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b="1" lang="en-GB" sz="500">
                <a:solidFill>
                  <a:srgbClr val="292829"/>
                </a:solidFill>
                <a:latin typeface="Montserrat"/>
                <a:ea typeface="Montserrat"/>
                <a:cs typeface="Montserrat"/>
                <a:sym typeface="Montserrat"/>
              </a:rPr>
              <a:t>3. Data Preparation: </a:t>
            </a:r>
            <a:r>
              <a:rPr lang="en-GB" sz="500">
                <a:solidFill>
                  <a:srgbClr val="292829"/>
                </a:solidFill>
                <a:latin typeface="Montserrat"/>
                <a:ea typeface="Montserrat"/>
                <a:cs typeface="Montserrat"/>
                <a:sym typeface="Montserrat"/>
              </a:rPr>
              <a:t>Numeric features will be normalized using MinMaxScaler to ensure they are on a similar scale. Categorical columns will be transformed into binary sub-columns using One-Hot Encoding. Standardization techniques will be applied to further preprocess the data. Principal Component Analysis (PCA) will be utilized for dimensionality reduction.</a:t>
            </a:r>
            <a:endParaRPr sz="500">
              <a:solidFill>
                <a:srgbClr val="292829"/>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b="1" lang="en-GB" sz="500">
                <a:solidFill>
                  <a:srgbClr val="292829"/>
                </a:solidFill>
                <a:latin typeface="Montserrat"/>
                <a:ea typeface="Montserrat"/>
                <a:cs typeface="Montserrat"/>
                <a:sym typeface="Montserrat"/>
              </a:rPr>
              <a:t>4. Applying Models: </a:t>
            </a:r>
            <a:r>
              <a:rPr lang="en-GB" sz="500">
                <a:solidFill>
                  <a:srgbClr val="292829"/>
                </a:solidFill>
                <a:latin typeface="Montserrat"/>
                <a:ea typeface="Montserrat"/>
                <a:cs typeface="Montserrat"/>
                <a:sym typeface="Montserrat"/>
              </a:rPr>
              <a:t>Models such as Random Forest Regressor wil</a:t>
            </a:r>
            <a:r>
              <a:rPr lang="en-GB" sz="500">
                <a:solidFill>
                  <a:srgbClr val="292829"/>
                </a:solidFill>
                <a:latin typeface="Montserrat"/>
                <a:ea typeface="Montserrat"/>
                <a:cs typeface="Montserrat"/>
                <a:sym typeface="Montserrat"/>
              </a:rPr>
              <a:t>l be employed for detecting fraudulent transactions.</a:t>
            </a:r>
            <a:endParaRPr sz="500">
              <a:solidFill>
                <a:srgbClr val="292829"/>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b="1" lang="en-GB" sz="500">
                <a:solidFill>
                  <a:srgbClr val="292829"/>
                </a:solidFill>
                <a:latin typeface="Montserrat"/>
                <a:ea typeface="Montserrat"/>
                <a:cs typeface="Montserrat"/>
                <a:sym typeface="Montserrat"/>
              </a:rPr>
              <a:t>5. Model Deployment</a:t>
            </a:r>
            <a:r>
              <a:rPr b="1" lang="en-GB" sz="500">
                <a:solidFill>
                  <a:srgbClr val="292829"/>
                </a:solidFill>
                <a:latin typeface="Montserrat"/>
                <a:ea typeface="Montserrat"/>
                <a:cs typeface="Montserrat"/>
                <a:sym typeface="Montserrat"/>
              </a:rPr>
              <a:t>: </a:t>
            </a:r>
            <a:r>
              <a:rPr lang="en-GB" sz="500">
                <a:solidFill>
                  <a:srgbClr val="292829"/>
                </a:solidFill>
                <a:latin typeface="Montserrat"/>
                <a:ea typeface="Montserrat"/>
                <a:cs typeface="Montserrat"/>
                <a:sym typeface="Montserrat"/>
              </a:rPr>
              <a:t>Once deployed, the model will be ready to receive input data, make predictions, and provide valuable insights to end-users or other downstream systems.</a:t>
            </a:r>
            <a:endParaRPr sz="500">
              <a:solidFill>
                <a:srgbClr val="292829"/>
              </a:solidFill>
              <a:latin typeface="Montserrat"/>
              <a:ea typeface="Montserrat"/>
              <a:cs typeface="Montserrat"/>
              <a:sym typeface="Montserrat"/>
            </a:endParaRPr>
          </a:p>
        </p:txBody>
      </p:sp>
      <p:sp>
        <p:nvSpPr>
          <p:cNvPr id="231" name="Google Shape;231;p28"/>
          <p:cNvSpPr/>
          <p:nvPr/>
        </p:nvSpPr>
        <p:spPr>
          <a:xfrm>
            <a:off x="-10100" y="0"/>
            <a:ext cx="9154200" cy="787200"/>
          </a:xfrm>
          <a:prstGeom prst="rect">
            <a:avLst/>
          </a:prstGeom>
          <a:gradFill>
            <a:gsLst>
              <a:gs pos="0">
                <a:srgbClr val="1482A5"/>
              </a:gs>
              <a:gs pos="45000">
                <a:srgbClr val="71D1FF"/>
              </a:gs>
              <a:gs pos="100000">
                <a:srgbClr val="235078"/>
              </a:gs>
            </a:gsLst>
            <a:path path="circle">
              <a:fillToRect b="100%" l="100%"/>
            </a:path>
            <a:tileRect r="-100%" t="-100%"/>
          </a:gradFill>
          <a:ln>
            <a:noFill/>
          </a:ln>
        </p:spPr>
        <p:txBody>
          <a:bodyPr anchorCtr="0" anchor="ctr" bIns="8725" lIns="17450" spcFirstLastPara="1" rIns="17450" wrap="square" tIns="8725">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2" name="Google Shape;232;p28"/>
          <p:cNvSpPr/>
          <p:nvPr/>
        </p:nvSpPr>
        <p:spPr>
          <a:xfrm>
            <a:off x="152400" y="884725"/>
            <a:ext cx="2095500" cy="1038000"/>
          </a:xfrm>
          <a:prstGeom prst="roundRect">
            <a:avLst>
              <a:gd fmla="val 1380" name="adj"/>
            </a:avLst>
          </a:prstGeom>
          <a:solidFill>
            <a:srgbClr val="B4D3E2"/>
          </a:solidFill>
          <a:ln>
            <a:noFill/>
          </a:ln>
        </p:spPr>
        <p:txBody>
          <a:bodyPr anchorCtr="0" anchor="ctr" bIns="13100" lIns="52375" spcFirstLastPara="1" rIns="52375" wrap="square" tIns="13100">
            <a:noAutofit/>
          </a:bodyPr>
          <a:lstStyle/>
          <a:p>
            <a:pPr indent="0" lvl="0" marL="0" marR="0" rtl="0" algn="l">
              <a:spcBef>
                <a:spcPts val="0"/>
              </a:spcBef>
              <a:spcAft>
                <a:spcPts val="0"/>
              </a:spcAft>
              <a:buNone/>
            </a:pPr>
            <a:r>
              <a:t/>
            </a:r>
            <a:endParaRPr i="0" sz="700" u="none" cap="none" strike="noStrike">
              <a:latin typeface="Montserrat"/>
              <a:ea typeface="Montserrat"/>
              <a:cs typeface="Montserrat"/>
              <a:sym typeface="Montserrat"/>
            </a:endParaRPr>
          </a:p>
        </p:txBody>
      </p:sp>
      <p:sp>
        <p:nvSpPr>
          <p:cNvPr id="233" name="Google Shape;233;p28"/>
          <p:cNvSpPr txBox="1"/>
          <p:nvPr/>
        </p:nvSpPr>
        <p:spPr>
          <a:xfrm>
            <a:off x="221300" y="1062425"/>
            <a:ext cx="1905000" cy="796200"/>
          </a:xfrm>
          <a:prstGeom prst="rect">
            <a:avLst/>
          </a:prstGeom>
          <a:noFill/>
          <a:ln>
            <a:noFill/>
          </a:ln>
        </p:spPr>
        <p:txBody>
          <a:bodyPr anchorCtr="0" anchor="t" bIns="13100" lIns="26200" spcFirstLastPara="1" rIns="26200" wrap="square" tIns="13100">
            <a:spAutoFit/>
          </a:bodyPr>
          <a:lstStyle/>
          <a:p>
            <a:pPr indent="0" lvl="0" marL="0" marR="0" rtl="0" algn="just">
              <a:spcBef>
                <a:spcPts val="0"/>
              </a:spcBef>
              <a:spcAft>
                <a:spcPts val="0"/>
              </a:spcAft>
              <a:buNone/>
            </a:pPr>
            <a:r>
              <a:rPr lang="en-GB" sz="500">
                <a:solidFill>
                  <a:srgbClr val="292829"/>
                </a:solidFill>
                <a:latin typeface="Montserrat"/>
                <a:ea typeface="Montserrat"/>
                <a:cs typeface="Montserrat"/>
                <a:sym typeface="Montserrat"/>
              </a:rPr>
              <a:t>The principal objective of the </a:t>
            </a:r>
            <a:r>
              <a:rPr b="1" lang="en-GB" sz="500">
                <a:solidFill>
                  <a:srgbClr val="292829"/>
                </a:solidFill>
                <a:latin typeface="Montserrat"/>
                <a:ea typeface="Montserrat"/>
                <a:cs typeface="Montserrat"/>
                <a:sym typeface="Montserrat"/>
              </a:rPr>
              <a:t>Banking Solutions </a:t>
            </a:r>
            <a:r>
              <a:rPr lang="en-GB" sz="500">
                <a:solidFill>
                  <a:srgbClr val="292829"/>
                </a:solidFill>
                <a:latin typeface="Montserrat"/>
                <a:ea typeface="Montserrat"/>
                <a:cs typeface="Montserrat"/>
                <a:sym typeface="Montserrat"/>
              </a:rPr>
              <a:t>initiative is to leverage machine learning methodologies to detect and address fraudulent transactions within a designated dataset. Our goal is to develop a robust system adept at managing financial data.</a:t>
            </a:r>
            <a:endParaRPr sz="500">
              <a:solidFill>
                <a:srgbClr val="292829"/>
              </a:solidFill>
              <a:latin typeface="Montserrat"/>
              <a:ea typeface="Montserrat"/>
              <a:cs typeface="Montserrat"/>
              <a:sym typeface="Montserrat"/>
            </a:endParaRPr>
          </a:p>
          <a:p>
            <a:pPr indent="0" lvl="0" marL="0" marR="0" rtl="0" algn="just">
              <a:spcBef>
                <a:spcPts val="0"/>
              </a:spcBef>
              <a:spcAft>
                <a:spcPts val="0"/>
              </a:spcAft>
              <a:buNone/>
            </a:pPr>
            <a:r>
              <a:rPr lang="en-GB" sz="500">
                <a:solidFill>
                  <a:srgbClr val="292829"/>
                </a:solidFill>
                <a:latin typeface="Montserrat"/>
                <a:ea typeface="Montserrat"/>
                <a:cs typeface="Montserrat"/>
                <a:sym typeface="Montserrat"/>
              </a:rPr>
              <a:t>To lay the groundwork for our analysis, we meticulously prepared and encoded the dataset, employing SMOTE techniques to address data imbalances. Through these efforts, we anticipate the creation of a comprehensive and competitive Banking Solutions product.</a:t>
            </a:r>
            <a:endParaRPr sz="500">
              <a:solidFill>
                <a:srgbClr val="292829"/>
              </a:solidFill>
              <a:latin typeface="Montserrat"/>
              <a:ea typeface="Montserrat"/>
              <a:cs typeface="Montserrat"/>
              <a:sym typeface="Montserrat"/>
            </a:endParaRPr>
          </a:p>
        </p:txBody>
      </p:sp>
      <p:sp>
        <p:nvSpPr>
          <p:cNvPr id="234" name="Google Shape;234;p28"/>
          <p:cNvSpPr/>
          <p:nvPr/>
        </p:nvSpPr>
        <p:spPr>
          <a:xfrm>
            <a:off x="-10103" y="4913636"/>
            <a:ext cx="9154103" cy="229864"/>
          </a:xfrm>
          <a:prstGeom prst="rect">
            <a:avLst/>
          </a:prstGeom>
          <a:gradFill>
            <a:gsLst>
              <a:gs pos="0">
                <a:srgbClr val="1482A5"/>
              </a:gs>
              <a:gs pos="45000">
                <a:srgbClr val="71D1FF"/>
              </a:gs>
              <a:gs pos="100000">
                <a:srgbClr val="235078"/>
              </a:gs>
            </a:gsLst>
            <a:path path="circle">
              <a:fillToRect b="100%" l="100%"/>
            </a:path>
            <a:tileRect r="-100%" t="-100%"/>
          </a:gradFill>
          <a:ln>
            <a:noFill/>
          </a:ln>
        </p:spPr>
        <p:txBody>
          <a:bodyPr anchorCtr="0" anchor="ctr" bIns="13100" lIns="26200" spcFirstLastPara="1" rIns="26200" wrap="square" tIns="131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5" name="Google Shape;235;p28"/>
          <p:cNvSpPr txBox="1"/>
          <p:nvPr/>
        </p:nvSpPr>
        <p:spPr>
          <a:xfrm>
            <a:off x="209550" y="437920"/>
            <a:ext cx="8572500" cy="194100"/>
          </a:xfrm>
          <a:prstGeom prst="rect">
            <a:avLst/>
          </a:prstGeom>
          <a:noFill/>
          <a:ln>
            <a:noFill/>
          </a:ln>
        </p:spPr>
        <p:txBody>
          <a:bodyPr anchorCtr="0" anchor="t" bIns="12225" lIns="24450" spcFirstLastPara="1" rIns="24450" wrap="square" tIns="12225">
            <a:spAutoFit/>
          </a:bodyPr>
          <a:lstStyle/>
          <a:p>
            <a:pPr indent="0" lvl="0" marL="0" marR="0" rtl="0" algn="l">
              <a:spcBef>
                <a:spcPts val="200"/>
              </a:spcBef>
              <a:spcAft>
                <a:spcPts val="0"/>
              </a:spcAft>
              <a:buClr>
                <a:schemeClr val="lt1"/>
              </a:buClr>
              <a:buSzPts val="1100"/>
              <a:buFont typeface="Arial"/>
              <a:buNone/>
            </a:pPr>
            <a:r>
              <a:rPr lang="en-GB" sz="1100">
                <a:solidFill>
                  <a:schemeClr val="lt1"/>
                </a:solidFill>
                <a:latin typeface="Montserrat"/>
                <a:ea typeface="Montserrat"/>
                <a:cs typeface="Montserrat"/>
                <a:sym typeface="Montserrat"/>
              </a:rPr>
              <a:t>Caroline Teixeira de Sá, Heber Junio dos Anjos Mota / CCT College Dublin ( EdD Cohort 8) / May 2024</a:t>
            </a:r>
            <a:endParaRPr sz="300">
              <a:latin typeface="Montserrat"/>
              <a:ea typeface="Montserrat"/>
              <a:cs typeface="Montserrat"/>
              <a:sym typeface="Montserrat"/>
            </a:endParaRPr>
          </a:p>
        </p:txBody>
      </p:sp>
      <p:sp>
        <p:nvSpPr>
          <p:cNvPr id="236" name="Google Shape;236;p28"/>
          <p:cNvSpPr/>
          <p:nvPr/>
        </p:nvSpPr>
        <p:spPr>
          <a:xfrm>
            <a:off x="2400300" y="2180121"/>
            <a:ext cx="2095500" cy="122400"/>
          </a:xfrm>
          <a:prstGeom prst="rect">
            <a:avLst/>
          </a:prstGeom>
          <a:gradFill>
            <a:gsLst>
              <a:gs pos="0">
                <a:srgbClr val="1482A5"/>
              </a:gs>
              <a:gs pos="45000">
                <a:srgbClr val="235078"/>
              </a:gs>
              <a:gs pos="100000">
                <a:srgbClr val="1482A5"/>
              </a:gs>
            </a:gsLst>
            <a:lin ang="0" scaled="0"/>
          </a:gradFill>
          <a:ln>
            <a:noFill/>
          </a:ln>
        </p:spPr>
        <p:txBody>
          <a:bodyPr anchorCtr="0" anchor="ctr" bIns="13100" lIns="52375" spcFirstLastPara="1" rIns="52375" wrap="square" tIns="13100">
            <a:noAutofit/>
          </a:bodyPr>
          <a:lstStyle/>
          <a:p>
            <a:pPr indent="0" lvl="0" marL="0" marR="0" rtl="0" algn="l">
              <a:spcBef>
                <a:spcPts val="0"/>
              </a:spcBef>
              <a:spcAft>
                <a:spcPts val="0"/>
              </a:spcAft>
              <a:buNone/>
            </a:pPr>
            <a:r>
              <a:rPr lang="en-GB" sz="700">
                <a:solidFill>
                  <a:schemeClr val="lt1"/>
                </a:solidFill>
                <a:latin typeface="Montserrat"/>
                <a:ea typeface="Montserrat"/>
                <a:cs typeface="Montserrat"/>
                <a:sym typeface="Montserrat"/>
              </a:rPr>
              <a:t>Data Preparation &amp; Modelling</a:t>
            </a:r>
            <a:endParaRPr sz="300">
              <a:latin typeface="Montserrat"/>
              <a:ea typeface="Montserrat"/>
              <a:cs typeface="Montserrat"/>
              <a:sym typeface="Montserrat"/>
            </a:endParaRPr>
          </a:p>
        </p:txBody>
      </p:sp>
      <p:sp>
        <p:nvSpPr>
          <p:cNvPr id="237" name="Google Shape;237;p28"/>
          <p:cNvSpPr/>
          <p:nvPr/>
        </p:nvSpPr>
        <p:spPr>
          <a:xfrm>
            <a:off x="4648200" y="884721"/>
            <a:ext cx="2095500" cy="122400"/>
          </a:xfrm>
          <a:prstGeom prst="rect">
            <a:avLst/>
          </a:prstGeom>
          <a:gradFill>
            <a:gsLst>
              <a:gs pos="0">
                <a:srgbClr val="1482A5"/>
              </a:gs>
              <a:gs pos="45000">
                <a:srgbClr val="235078"/>
              </a:gs>
              <a:gs pos="100000">
                <a:srgbClr val="1482A5"/>
              </a:gs>
            </a:gsLst>
            <a:lin ang="0" scaled="0"/>
          </a:gradFill>
          <a:ln>
            <a:noFill/>
          </a:ln>
        </p:spPr>
        <p:txBody>
          <a:bodyPr anchorCtr="0" anchor="ctr" bIns="13100" lIns="52375" spcFirstLastPara="1" rIns="52375" wrap="square" tIns="13100">
            <a:noAutofit/>
          </a:bodyPr>
          <a:lstStyle/>
          <a:p>
            <a:pPr indent="0" lvl="0" marL="0" marR="0" rtl="0" algn="l">
              <a:spcBef>
                <a:spcPts val="0"/>
              </a:spcBef>
              <a:spcAft>
                <a:spcPts val="0"/>
              </a:spcAft>
              <a:buNone/>
            </a:pPr>
            <a:r>
              <a:rPr lang="en-GB" sz="700">
                <a:solidFill>
                  <a:schemeClr val="lt1"/>
                </a:solidFill>
                <a:latin typeface="Montserrat"/>
                <a:ea typeface="Montserrat"/>
                <a:cs typeface="Montserrat"/>
                <a:sym typeface="Montserrat"/>
              </a:rPr>
              <a:t>Findings</a:t>
            </a:r>
            <a:endParaRPr sz="300">
              <a:latin typeface="Montserrat"/>
              <a:ea typeface="Montserrat"/>
              <a:cs typeface="Montserrat"/>
              <a:sym typeface="Montserrat"/>
            </a:endParaRPr>
          </a:p>
        </p:txBody>
      </p:sp>
      <p:sp>
        <p:nvSpPr>
          <p:cNvPr id="238" name="Google Shape;238;p28"/>
          <p:cNvSpPr txBox="1"/>
          <p:nvPr/>
        </p:nvSpPr>
        <p:spPr>
          <a:xfrm>
            <a:off x="4648200" y="1021436"/>
            <a:ext cx="2095500" cy="103500"/>
          </a:xfrm>
          <a:prstGeom prst="rect">
            <a:avLst/>
          </a:prstGeom>
          <a:noFill/>
          <a:ln>
            <a:noFill/>
          </a:ln>
        </p:spPr>
        <p:txBody>
          <a:bodyPr anchorCtr="0" anchor="t" bIns="13100" lIns="26200" spcFirstLastPara="1" rIns="26200" wrap="square" tIns="13100">
            <a:spAutoFit/>
          </a:bodyPr>
          <a:lstStyle/>
          <a:p>
            <a:pPr indent="0" lvl="0" marL="0" marR="0" rtl="0" algn="l">
              <a:spcBef>
                <a:spcPts val="0"/>
              </a:spcBef>
              <a:spcAft>
                <a:spcPts val="0"/>
              </a:spcAft>
              <a:buNone/>
            </a:pPr>
            <a:r>
              <a:rPr i="0" lang="en-GB" sz="500" u="none" cap="none" strike="noStrike">
                <a:solidFill>
                  <a:srgbClr val="292829"/>
                </a:solidFill>
                <a:latin typeface="Montserrat"/>
                <a:ea typeface="Montserrat"/>
                <a:cs typeface="Montserrat"/>
                <a:sym typeface="Montserrat"/>
              </a:rPr>
              <a:t>Add your information, graphs, and images to this section.</a:t>
            </a:r>
            <a:endParaRPr sz="300">
              <a:solidFill>
                <a:srgbClr val="292829"/>
              </a:solidFill>
              <a:latin typeface="Montserrat"/>
              <a:ea typeface="Montserrat"/>
              <a:cs typeface="Montserrat"/>
              <a:sym typeface="Montserrat"/>
            </a:endParaRPr>
          </a:p>
        </p:txBody>
      </p:sp>
      <p:sp>
        <p:nvSpPr>
          <p:cNvPr id="239" name="Google Shape;239;p28"/>
          <p:cNvSpPr/>
          <p:nvPr/>
        </p:nvSpPr>
        <p:spPr>
          <a:xfrm>
            <a:off x="6896100" y="884721"/>
            <a:ext cx="2095500" cy="122400"/>
          </a:xfrm>
          <a:prstGeom prst="rect">
            <a:avLst/>
          </a:prstGeom>
          <a:gradFill>
            <a:gsLst>
              <a:gs pos="0">
                <a:srgbClr val="1482A5"/>
              </a:gs>
              <a:gs pos="45000">
                <a:srgbClr val="235078"/>
              </a:gs>
              <a:gs pos="100000">
                <a:srgbClr val="1482A5"/>
              </a:gs>
            </a:gsLst>
            <a:lin ang="0" scaled="0"/>
          </a:gradFill>
          <a:ln>
            <a:noFill/>
          </a:ln>
        </p:spPr>
        <p:txBody>
          <a:bodyPr anchorCtr="0" anchor="ctr" bIns="13100" lIns="52375" spcFirstLastPara="1" rIns="52375" wrap="square" tIns="13100">
            <a:noAutofit/>
          </a:bodyPr>
          <a:lstStyle/>
          <a:p>
            <a:pPr indent="0" lvl="0" marL="0" marR="0" rtl="0" algn="l">
              <a:spcBef>
                <a:spcPts val="0"/>
              </a:spcBef>
              <a:spcAft>
                <a:spcPts val="0"/>
              </a:spcAft>
              <a:buNone/>
            </a:pPr>
            <a:r>
              <a:rPr i="0" lang="en-GB" sz="700" u="none" cap="none" strike="noStrike">
                <a:solidFill>
                  <a:schemeClr val="lt1"/>
                </a:solidFill>
                <a:latin typeface="Montserrat"/>
                <a:ea typeface="Montserrat"/>
                <a:cs typeface="Montserrat"/>
                <a:sym typeface="Montserrat"/>
              </a:rPr>
              <a:t>Conclusion</a:t>
            </a:r>
            <a:endParaRPr sz="300">
              <a:latin typeface="Montserrat"/>
              <a:ea typeface="Montserrat"/>
              <a:cs typeface="Montserrat"/>
              <a:sym typeface="Montserrat"/>
            </a:endParaRPr>
          </a:p>
        </p:txBody>
      </p:sp>
      <p:sp>
        <p:nvSpPr>
          <p:cNvPr id="240" name="Google Shape;240;p28"/>
          <p:cNvSpPr/>
          <p:nvPr/>
        </p:nvSpPr>
        <p:spPr>
          <a:xfrm>
            <a:off x="6896100" y="3915052"/>
            <a:ext cx="2095500" cy="122535"/>
          </a:xfrm>
          <a:prstGeom prst="rect">
            <a:avLst/>
          </a:prstGeom>
          <a:gradFill>
            <a:gsLst>
              <a:gs pos="0">
                <a:srgbClr val="1482A5"/>
              </a:gs>
              <a:gs pos="45000">
                <a:srgbClr val="235078"/>
              </a:gs>
              <a:gs pos="100000">
                <a:srgbClr val="1482A5"/>
              </a:gs>
            </a:gsLst>
            <a:lin ang="0" scaled="0"/>
          </a:gradFill>
          <a:ln>
            <a:noFill/>
          </a:ln>
        </p:spPr>
        <p:txBody>
          <a:bodyPr anchorCtr="0" anchor="ctr" bIns="13100" lIns="52375" spcFirstLastPara="1" rIns="52375" wrap="square" tIns="13100">
            <a:noAutofit/>
          </a:bodyPr>
          <a:lstStyle/>
          <a:p>
            <a:pPr indent="0" lvl="0" marL="0" marR="0" rtl="0" algn="l">
              <a:spcBef>
                <a:spcPts val="0"/>
              </a:spcBef>
              <a:spcAft>
                <a:spcPts val="0"/>
              </a:spcAft>
              <a:buNone/>
            </a:pPr>
            <a:r>
              <a:rPr lang="en-GB" sz="700">
                <a:solidFill>
                  <a:schemeClr val="lt1"/>
                </a:solidFill>
                <a:latin typeface="Montserrat"/>
                <a:ea typeface="Montserrat"/>
                <a:cs typeface="Montserrat"/>
                <a:sym typeface="Montserrat"/>
              </a:rPr>
              <a:t>References</a:t>
            </a:r>
            <a:endParaRPr sz="300">
              <a:latin typeface="Montserrat"/>
              <a:ea typeface="Montserrat"/>
              <a:cs typeface="Montserrat"/>
              <a:sym typeface="Montserrat"/>
            </a:endParaRPr>
          </a:p>
        </p:txBody>
      </p:sp>
      <p:sp>
        <p:nvSpPr>
          <p:cNvPr id="241" name="Google Shape;241;p28"/>
          <p:cNvSpPr/>
          <p:nvPr/>
        </p:nvSpPr>
        <p:spPr>
          <a:xfrm>
            <a:off x="152400" y="2002252"/>
            <a:ext cx="2095500" cy="122400"/>
          </a:xfrm>
          <a:prstGeom prst="rect">
            <a:avLst/>
          </a:prstGeom>
          <a:gradFill>
            <a:gsLst>
              <a:gs pos="0">
                <a:srgbClr val="1482A5"/>
              </a:gs>
              <a:gs pos="45000">
                <a:srgbClr val="235078"/>
              </a:gs>
              <a:gs pos="100000">
                <a:srgbClr val="1482A5"/>
              </a:gs>
            </a:gsLst>
            <a:lin ang="0" scaled="0"/>
          </a:gradFill>
          <a:ln>
            <a:noFill/>
          </a:ln>
        </p:spPr>
        <p:txBody>
          <a:bodyPr anchorCtr="0" anchor="ctr" bIns="13100" lIns="52375" spcFirstLastPara="1" rIns="52375" wrap="square" tIns="13100">
            <a:noAutofit/>
          </a:bodyPr>
          <a:lstStyle/>
          <a:p>
            <a:pPr indent="0" lvl="0" marL="0" marR="0" rtl="0" algn="l">
              <a:spcBef>
                <a:spcPts val="0"/>
              </a:spcBef>
              <a:spcAft>
                <a:spcPts val="0"/>
              </a:spcAft>
              <a:buNone/>
            </a:pPr>
            <a:r>
              <a:rPr i="0" lang="en-GB" sz="700" u="none" cap="none" strike="noStrike">
                <a:solidFill>
                  <a:schemeClr val="lt1"/>
                </a:solidFill>
                <a:latin typeface="Montserrat"/>
                <a:ea typeface="Montserrat"/>
                <a:cs typeface="Montserrat"/>
                <a:sym typeface="Montserrat"/>
              </a:rPr>
              <a:t>Introduction</a:t>
            </a:r>
            <a:endParaRPr sz="300">
              <a:latin typeface="Montserrat"/>
              <a:ea typeface="Montserrat"/>
              <a:cs typeface="Montserrat"/>
              <a:sym typeface="Montserrat"/>
            </a:endParaRPr>
          </a:p>
        </p:txBody>
      </p:sp>
      <p:sp>
        <p:nvSpPr>
          <p:cNvPr id="242" name="Google Shape;242;p28"/>
          <p:cNvSpPr txBox="1"/>
          <p:nvPr/>
        </p:nvSpPr>
        <p:spPr>
          <a:xfrm>
            <a:off x="152400" y="2180125"/>
            <a:ext cx="2095500" cy="1719600"/>
          </a:xfrm>
          <a:prstGeom prst="rect">
            <a:avLst/>
          </a:prstGeom>
          <a:noFill/>
          <a:ln>
            <a:noFill/>
          </a:ln>
        </p:spPr>
        <p:txBody>
          <a:bodyPr anchorCtr="0" anchor="t" bIns="13100" lIns="26200" spcFirstLastPara="1" rIns="26200" wrap="square" tIns="13100">
            <a:spAutoFit/>
          </a:bodyPr>
          <a:lstStyle/>
          <a:p>
            <a:pPr indent="0" lvl="0" marL="0" rtl="0" algn="just">
              <a:spcBef>
                <a:spcPts val="0"/>
              </a:spcBef>
              <a:spcAft>
                <a:spcPts val="0"/>
              </a:spcAft>
              <a:buClr>
                <a:schemeClr val="dk1"/>
              </a:buClr>
              <a:buSzPts val="1100"/>
              <a:buFont typeface="Arial"/>
              <a:buNone/>
            </a:pPr>
            <a:r>
              <a:rPr lang="en-GB" sz="500">
                <a:solidFill>
                  <a:srgbClr val="292829"/>
                </a:solidFill>
                <a:latin typeface="Montserrat"/>
                <a:ea typeface="Montserrat"/>
                <a:cs typeface="Montserrat"/>
                <a:sym typeface="Montserrat"/>
              </a:rPr>
              <a:t>The database, curated by Petr Berka and Marta Sochorova  comprises financial data sourced from a Czech bank, encompassing details of over 5,300 bank clients and approximately 1,000,000 transactions. This research to delve into the intricate details encompassing resources, limitations, assumptions, and various other factors. By meticulously scrutinizing these components, we can gain a deeper comprehension of the project's scope and prerequisites, thus ensuring the development of a sturdy and efficient data analysis strategy.</a:t>
            </a:r>
            <a:endParaRPr sz="500">
              <a:solidFill>
                <a:srgbClr val="292829"/>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500">
              <a:solidFill>
                <a:srgbClr val="292829"/>
              </a:solidFill>
              <a:latin typeface="Montserrat"/>
              <a:ea typeface="Montserrat"/>
              <a:cs typeface="Montserrat"/>
              <a:sym typeface="Montserrat"/>
            </a:endParaRPr>
          </a:p>
          <a:p>
            <a:pPr indent="0" lvl="0" marL="0" rtl="0" algn="just">
              <a:spcBef>
                <a:spcPts val="0"/>
              </a:spcBef>
              <a:spcAft>
                <a:spcPts val="0"/>
              </a:spcAft>
              <a:buSzPts val="1100"/>
              <a:buNone/>
            </a:pPr>
            <a:r>
              <a:rPr lang="en-GB" sz="500">
                <a:solidFill>
                  <a:srgbClr val="292829"/>
                </a:solidFill>
                <a:latin typeface="Montserrat"/>
                <a:ea typeface="Montserrat"/>
                <a:cs typeface="Montserrat"/>
                <a:sym typeface="Montserrat"/>
              </a:rPr>
              <a:t>In establishing goals for data mining and machine learning, it is imperative to align them with the aims of the project. These goals are designed to harness the capabilities of data mining and machine learning to visualize valuable insights, improve decision-making processes, and foster business expansion. By defining precise and measurable objectives, the project can concentrate on implementing effective solutions that hold tangible benefits and enhance organizational value.</a:t>
            </a:r>
            <a:endParaRPr sz="500">
              <a:solidFill>
                <a:srgbClr val="292829"/>
              </a:solidFill>
              <a:latin typeface="Montserrat"/>
              <a:ea typeface="Montserrat"/>
              <a:cs typeface="Montserrat"/>
              <a:sym typeface="Montserrat"/>
            </a:endParaRPr>
          </a:p>
          <a:p>
            <a:pPr indent="0" lvl="0" marL="0" rtl="0" algn="just">
              <a:spcBef>
                <a:spcPts val="0"/>
              </a:spcBef>
              <a:spcAft>
                <a:spcPts val="0"/>
              </a:spcAft>
              <a:buSzPts val="1100"/>
              <a:buNone/>
            </a:pPr>
            <a:r>
              <a:t/>
            </a:r>
            <a:endParaRPr sz="500">
              <a:solidFill>
                <a:srgbClr val="292829"/>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GB" sz="500">
                <a:solidFill>
                  <a:srgbClr val="292829"/>
                </a:solidFill>
                <a:latin typeface="Montserrat"/>
                <a:ea typeface="Montserrat"/>
                <a:cs typeface="Montserrat"/>
                <a:sym typeface="Montserrat"/>
              </a:rPr>
              <a:t>Below, we can see a sample of our dataset:</a:t>
            </a:r>
            <a:endParaRPr sz="500">
              <a:solidFill>
                <a:srgbClr val="292829"/>
              </a:solidFill>
              <a:latin typeface="Montserrat"/>
              <a:ea typeface="Montserrat"/>
              <a:cs typeface="Montserrat"/>
              <a:sym typeface="Montserrat"/>
            </a:endParaRPr>
          </a:p>
          <a:p>
            <a:pPr indent="0" lvl="0" marL="0" marR="0" rtl="0" algn="just">
              <a:spcBef>
                <a:spcPts val="0"/>
              </a:spcBef>
              <a:spcAft>
                <a:spcPts val="0"/>
              </a:spcAft>
              <a:buNone/>
            </a:pPr>
            <a:r>
              <a:t/>
            </a:r>
            <a:endParaRPr sz="500">
              <a:solidFill>
                <a:srgbClr val="292829"/>
              </a:solidFill>
              <a:latin typeface="Montserrat"/>
              <a:ea typeface="Montserrat"/>
              <a:cs typeface="Montserrat"/>
              <a:sym typeface="Montserrat"/>
            </a:endParaRPr>
          </a:p>
        </p:txBody>
      </p:sp>
      <p:sp>
        <p:nvSpPr>
          <p:cNvPr id="243" name="Google Shape;243;p28"/>
          <p:cNvSpPr/>
          <p:nvPr/>
        </p:nvSpPr>
        <p:spPr>
          <a:xfrm>
            <a:off x="221304" y="940028"/>
            <a:ext cx="1905000" cy="122400"/>
          </a:xfrm>
          <a:prstGeom prst="rect">
            <a:avLst/>
          </a:prstGeom>
          <a:noFill/>
          <a:ln>
            <a:noFill/>
          </a:ln>
        </p:spPr>
        <p:txBody>
          <a:bodyPr anchorCtr="0" anchor="ctr" bIns="13100" lIns="26200" spcFirstLastPara="1" rIns="26200" wrap="square" tIns="13100">
            <a:noAutofit/>
          </a:bodyPr>
          <a:lstStyle/>
          <a:p>
            <a:pPr indent="0" lvl="0" marL="0" marR="0" rtl="0" algn="ctr">
              <a:spcBef>
                <a:spcPts val="0"/>
              </a:spcBef>
              <a:spcAft>
                <a:spcPts val="0"/>
              </a:spcAft>
              <a:buNone/>
            </a:pPr>
            <a:r>
              <a:rPr i="0" lang="en-GB" sz="700" u="none" cap="none" strike="noStrike">
                <a:solidFill>
                  <a:srgbClr val="235078"/>
                </a:solidFill>
                <a:latin typeface="Montserrat"/>
                <a:ea typeface="Montserrat"/>
                <a:cs typeface="Montserrat"/>
                <a:sym typeface="Montserrat"/>
              </a:rPr>
              <a:t>Abstract</a:t>
            </a:r>
            <a:endParaRPr sz="300">
              <a:latin typeface="Montserrat"/>
              <a:ea typeface="Montserrat"/>
              <a:cs typeface="Montserrat"/>
              <a:sym typeface="Montserrat"/>
            </a:endParaRPr>
          </a:p>
        </p:txBody>
      </p:sp>
      <p:sp>
        <p:nvSpPr>
          <p:cNvPr id="244" name="Google Shape;244;p28"/>
          <p:cNvSpPr txBox="1"/>
          <p:nvPr/>
        </p:nvSpPr>
        <p:spPr>
          <a:xfrm>
            <a:off x="6907886" y="1032856"/>
            <a:ext cx="2053500" cy="94500"/>
          </a:xfrm>
          <a:prstGeom prst="rect">
            <a:avLst/>
          </a:prstGeom>
          <a:noFill/>
          <a:ln>
            <a:noFill/>
          </a:ln>
        </p:spPr>
        <p:txBody>
          <a:bodyPr anchorCtr="0" anchor="t" bIns="8725" lIns="17450" spcFirstLastPara="1" rIns="17450" wrap="square" tIns="8725">
            <a:spAutoFit/>
          </a:bodyPr>
          <a:lstStyle/>
          <a:p>
            <a:pPr indent="0" lvl="0" marL="0" marR="0" rtl="0" algn="l">
              <a:spcBef>
                <a:spcPts val="0"/>
              </a:spcBef>
              <a:spcAft>
                <a:spcPts val="0"/>
              </a:spcAft>
              <a:buNone/>
            </a:pPr>
            <a:r>
              <a:rPr i="0" lang="en-GB" sz="500" u="none" cap="none" strike="noStrike">
                <a:solidFill>
                  <a:srgbClr val="292829"/>
                </a:solidFill>
                <a:latin typeface="Montserrat"/>
                <a:ea typeface="Montserrat"/>
                <a:cs typeface="Montserrat"/>
                <a:sym typeface="Montserrat"/>
              </a:rPr>
              <a:t>Add your information, graphs, and images to this section.</a:t>
            </a:r>
            <a:endParaRPr sz="300">
              <a:solidFill>
                <a:srgbClr val="292829"/>
              </a:solidFill>
              <a:latin typeface="Montserrat"/>
              <a:ea typeface="Montserrat"/>
              <a:cs typeface="Montserrat"/>
              <a:sym typeface="Montserrat"/>
            </a:endParaRPr>
          </a:p>
        </p:txBody>
      </p:sp>
      <p:pic>
        <p:nvPicPr>
          <p:cNvPr id="245" name="Google Shape;245;p28"/>
          <p:cNvPicPr preferRelativeResize="0"/>
          <p:nvPr/>
        </p:nvPicPr>
        <p:blipFill>
          <a:blip r:embed="rId3">
            <a:alphaModFix/>
          </a:blip>
          <a:stretch>
            <a:fillRect/>
          </a:stretch>
        </p:blipFill>
        <p:spPr>
          <a:xfrm>
            <a:off x="8091797" y="4931513"/>
            <a:ext cx="1014702" cy="194100"/>
          </a:xfrm>
          <a:prstGeom prst="rect">
            <a:avLst/>
          </a:prstGeom>
          <a:noFill/>
          <a:ln>
            <a:noFill/>
          </a:ln>
        </p:spPr>
      </p:pic>
      <p:sp>
        <p:nvSpPr>
          <p:cNvPr id="246" name="Google Shape;246;p28"/>
          <p:cNvSpPr/>
          <p:nvPr/>
        </p:nvSpPr>
        <p:spPr>
          <a:xfrm>
            <a:off x="2400300" y="884721"/>
            <a:ext cx="2095500" cy="122400"/>
          </a:xfrm>
          <a:prstGeom prst="rect">
            <a:avLst/>
          </a:prstGeom>
          <a:gradFill>
            <a:gsLst>
              <a:gs pos="0">
                <a:srgbClr val="1482A5"/>
              </a:gs>
              <a:gs pos="45000">
                <a:srgbClr val="235078"/>
              </a:gs>
              <a:gs pos="100000">
                <a:srgbClr val="1482A5"/>
              </a:gs>
            </a:gsLst>
            <a:lin ang="0" scaled="0"/>
          </a:gradFill>
          <a:ln>
            <a:noFill/>
          </a:ln>
        </p:spPr>
        <p:txBody>
          <a:bodyPr anchorCtr="0" anchor="ctr" bIns="13100" lIns="52375" spcFirstLastPara="1" rIns="52375" wrap="square" tIns="13100">
            <a:noAutofit/>
          </a:bodyPr>
          <a:lstStyle/>
          <a:p>
            <a:pPr indent="0" lvl="0" marL="0" marR="0" rtl="0" algn="l">
              <a:spcBef>
                <a:spcPts val="0"/>
              </a:spcBef>
              <a:spcAft>
                <a:spcPts val="0"/>
              </a:spcAft>
              <a:buNone/>
            </a:pPr>
            <a:r>
              <a:rPr lang="en-GB" sz="700">
                <a:solidFill>
                  <a:schemeClr val="lt1"/>
                </a:solidFill>
                <a:latin typeface="Montserrat"/>
                <a:ea typeface="Montserrat"/>
                <a:cs typeface="Montserrat"/>
                <a:sym typeface="Montserrat"/>
              </a:rPr>
              <a:t>Research Questions</a:t>
            </a:r>
            <a:endParaRPr sz="300">
              <a:latin typeface="Montserrat"/>
              <a:ea typeface="Montserrat"/>
              <a:cs typeface="Montserrat"/>
              <a:sym typeface="Montserrat"/>
            </a:endParaRPr>
          </a:p>
        </p:txBody>
      </p:sp>
      <p:sp>
        <p:nvSpPr>
          <p:cNvPr id="247" name="Google Shape;247;p28"/>
          <p:cNvSpPr txBox="1"/>
          <p:nvPr/>
        </p:nvSpPr>
        <p:spPr>
          <a:xfrm>
            <a:off x="2400300" y="1021286"/>
            <a:ext cx="2095500" cy="1180800"/>
          </a:xfrm>
          <a:prstGeom prst="rect">
            <a:avLst/>
          </a:prstGeom>
          <a:noFill/>
          <a:ln>
            <a:noFill/>
          </a:ln>
        </p:spPr>
        <p:txBody>
          <a:bodyPr anchorCtr="0" anchor="t" bIns="13100" lIns="26200" spcFirstLastPara="1" rIns="26200" wrap="square" tIns="13100">
            <a:spAutoFit/>
          </a:bodyPr>
          <a:lstStyle/>
          <a:p>
            <a:pPr indent="0" lvl="0" marL="0" rtl="0" algn="just">
              <a:spcBef>
                <a:spcPts val="0"/>
              </a:spcBef>
              <a:spcAft>
                <a:spcPts val="0"/>
              </a:spcAft>
              <a:buSzPts val="1100"/>
              <a:buNone/>
            </a:pPr>
            <a:r>
              <a:rPr b="1" lang="en-GB" sz="500">
                <a:solidFill>
                  <a:srgbClr val="292829"/>
                </a:solidFill>
                <a:latin typeface="Montserrat"/>
                <a:ea typeface="Montserrat"/>
                <a:cs typeface="Montserrat"/>
                <a:sym typeface="Montserrat"/>
              </a:rPr>
              <a:t>1. </a:t>
            </a:r>
            <a:r>
              <a:rPr b="1" lang="en-GB" sz="500">
                <a:solidFill>
                  <a:srgbClr val="292829"/>
                </a:solidFill>
                <a:latin typeface="Montserrat"/>
                <a:ea typeface="Montserrat"/>
                <a:cs typeface="Montserrat"/>
                <a:sym typeface="Montserrat"/>
              </a:rPr>
              <a:t>How can machine learning enhance fraud detection in financial transactions?</a:t>
            </a:r>
            <a:endParaRPr b="1" sz="500">
              <a:solidFill>
                <a:srgbClr val="292829"/>
              </a:solidFill>
              <a:latin typeface="Montserrat"/>
              <a:ea typeface="Montserrat"/>
              <a:cs typeface="Montserrat"/>
              <a:sym typeface="Montserrat"/>
            </a:endParaRPr>
          </a:p>
          <a:p>
            <a:pPr indent="0" lvl="0" marL="0" rtl="0" algn="just">
              <a:spcBef>
                <a:spcPts val="0"/>
              </a:spcBef>
              <a:spcAft>
                <a:spcPts val="0"/>
              </a:spcAft>
              <a:buSzPts val="1100"/>
              <a:buNone/>
            </a:pPr>
            <a:r>
              <a:rPr lang="en-GB" sz="500">
                <a:solidFill>
                  <a:srgbClr val="292829"/>
                </a:solidFill>
                <a:latin typeface="Montserrat"/>
                <a:ea typeface="Montserrat"/>
                <a:cs typeface="Montserrat"/>
                <a:sym typeface="Montserrat"/>
              </a:rPr>
              <a:t>Machine learning can improve fraud detection by optimizing algorithms and employing ensemble learning methods.</a:t>
            </a:r>
            <a:endParaRPr sz="500">
              <a:solidFill>
                <a:srgbClr val="292829"/>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b="1" lang="en-GB" sz="500">
                <a:solidFill>
                  <a:srgbClr val="292829"/>
                </a:solidFill>
                <a:latin typeface="Montserrat"/>
                <a:ea typeface="Montserrat"/>
                <a:cs typeface="Montserrat"/>
                <a:sym typeface="Montserrat"/>
              </a:rPr>
              <a:t>2. What data mining techniques best segment customers for targeted marketing?</a:t>
            </a:r>
            <a:endParaRPr b="1" sz="500">
              <a:solidFill>
                <a:srgbClr val="292829"/>
              </a:solidFill>
              <a:latin typeface="Montserrat"/>
              <a:ea typeface="Montserrat"/>
              <a:cs typeface="Montserrat"/>
              <a:sym typeface="Montserrat"/>
            </a:endParaRPr>
          </a:p>
          <a:p>
            <a:pPr indent="0" lvl="0" marL="0" rtl="0" algn="just">
              <a:spcBef>
                <a:spcPts val="0"/>
              </a:spcBef>
              <a:spcAft>
                <a:spcPts val="0"/>
              </a:spcAft>
              <a:buSzPts val="1100"/>
              <a:buNone/>
            </a:pPr>
            <a:r>
              <a:rPr lang="en-GB" sz="500">
                <a:solidFill>
                  <a:srgbClr val="292829"/>
                </a:solidFill>
                <a:latin typeface="Montserrat"/>
                <a:ea typeface="Montserrat"/>
                <a:cs typeface="Montserrat"/>
                <a:sym typeface="Montserrat"/>
              </a:rPr>
              <a:t>Effective data mining techniques include clustering and association rule mining for customer segmentation.</a:t>
            </a:r>
            <a:endParaRPr sz="500">
              <a:solidFill>
                <a:srgbClr val="292829"/>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b="1" lang="en-GB" sz="500">
                <a:solidFill>
                  <a:srgbClr val="292829"/>
                </a:solidFill>
                <a:latin typeface="Montserrat"/>
                <a:ea typeface="Montserrat"/>
                <a:cs typeface="Montserrat"/>
                <a:sym typeface="Montserrat"/>
              </a:rPr>
              <a:t>3. How can data mining and machine learning be integrated to visualize insights for informed decision-making in banking?</a:t>
            </a:r>
            <a:endParaRPr sz="500">
              <a:solidFill>
                <a:srgbClr val="292829"/>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GB" sz="500">
                <a:solidFill>
                  <a:srgbClr val="292829"/>
                </a:solidFill>
                <a:latin typeface="Montserrat"/>
                <a:ea typeface="Montserrat"/>
                <a:cs typeface="Montserrat"/>
                <a:sym typeface="Montserrat"/>
              </a:rPr>
              <a:t>Integration of data mining and machine learning enables visualization of insights and trends, adding informed decision-making in banking.</a:t>
            </a:r>
            <a:endParaRPr sz="500">
              <a:solidFill>
                <a:srgbClr val="292829"/>
              </a:solidFill>
              <a:latin typeface="Montserrat"/>
              <a:ea typeface="Montserrat"/>
              <a:cs typeface="Montserrat"/>
              <a:sym typeface="Montserrat"/>
            </a:endParaRPr>
          </a:p>
          <a:p>
            <a:pPr indent="0" lvl="0" marL="0" marR="0" rtl="0" algn="just">
              <a:spcBef>
                <a:spcPts val="0"/>
              </a:spcBef>
              <a:spcAft>
                <a:spcPts val="0"/>
              </a:spcAft>
              <a:buNone/>
            </a:pPr>
            <a:r>
              <a:t/>
            </a:r>
            <a:endParaRPr sz="500">
              <a:solidFill>
                <a:srgbClr val="292829"/>
              </a:solidFill>
              <a:latin typeface="Montserrat"/>
              <a:ea typeface="Montserrat"/>
              <a:cs typeface="Montserrat"/>
              <a:sym typeface="Montserrat"/>
            </a:endParaRPr>
          </a:p>
        </p:txBody>
      </p:sp>
      <p:pic>
        <p:nvPicPr>
          <p:cNvPr id="248" name="Google Shape;248;p28"/>
          <p:cNvPicPr preferRelativeResize="0"/>
          <p:nvPr/>
        </p:nvPicPr>
        <p:blipFill>
          <a:blip r:embed="rId4">
            <a:alphaModFix/>
          </a:blip>
          <a:stretch>
            <a:fillRect/>
          </a:stretch>
        </p:blipFill>
        <p:spPr>
          <a:xfrm>
            <a:off x="2551313" y="3842850"/>
            <a:ext cx="1793475" cy="884175"/>
          </a:xfrm>
          <a:prstGeom prst="rect">
            <a:avLst/>
          </a:prstGeom>
          <a:noFill/>
          <a:ln>
            <a:noFill/>
          </a:ln>
          <a:effectLst>
            <a:outerShdw blurRad="57150" rotWithShape="0" algn="bl" dir="4500000" dist="19050">
              <a:srgbClr val="000000">
                <a:alpha val="27000"/>
              </a:srgbClr>
            </a:outerShdw>
          </a:effectLst>
        </p:spPr>
      </p:pic>
      <p:sp>
        <p:nvSpPr>
          <p:cNvPr id="249" name="Google Shape;249;p28"/>
          <p:cNvSpPr txBox="1"/>
          <p:nvPr/>
        </p:nvSpPr>
        <p:spPr>
          <a:xfrm>
            <a:off x="2882538" y="4759225"/>
            <a:ext cx="1131000" cy="23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
                <a:solidFill>
                  <a:schemeClr val="dk2"/>
                </a:solidFill>
                <a:latin typeface="Merriweather"/>
                <a:ea typeface="Merriweather"/>
                <a:cs typeface="Merriweather"/>
                <a:sym typeface="Merriweather"/>
              </a:rPr>
              <a:t>Source: https://rpubs.com/Argaadya/crispr_dm</a:t>
            </a:r>
            <a:endParaRPr sz="300">
              <a:solidFill>
                <a:schemeClr val="dk2"/>
              </a:solidFill>
              <a:latin typeface="Merriweather"/>
              <a:ea typeface="Merriweather"/>
              <a:cs typeface="Merriweather"/>
              <a:sym typeface="Merriweather"/>
            </a:endParaRPr>
          </a:p>
        </p:txBody>
      </p:sp>
      <p:pic>
        <p:nvPicPr>
          <p:cNvPr id="250" name="Google Shape;250;p28"/>
          <p:cNvPicPr preferRelativeResize="0"/>
          <p:nvPr/>
        </p:nvPicPr>
        <p:blipFill rotWithShape="1">
          <a:blip r:embed="rId5">
            <a:alphaModFix/>
          </a:blip>
          <a:srcRect b="28145" l="0" r="0" t="0"/>
          <a:stretch/>
        </p:blipFill>
        <p:spPr>
          <a:xfrm>
            <a:off x="152400" y="4032326"/>
            <a:ext cx="2053499" cy="698900"/>
          </a:xfrm>
          <a:prstGeom prst="rect">
            <a:avLst/>
          </a:prstGeom>
          <a:noFill/>
          <a:ln>
            <a:noFill/>
          </a:ln>
          <a:effectLst>
            <a:outerShdw blurRad="57150" rotWithShape="0" algn="bl" dir="5400000" dist="19050">
              <a:srgbClr val="000000">
                <a:alpha val="30000"/>
              </a:srgbClr>
            </a:outerShdw>
          </a:effectLst>
        </p:spPr>
      </p:pic>
      <p:sp>
        <p:nvSpPr>
          <p:cNvPr id="251" name="Google Shape;251;p28"/>
          <p:cNvSpPr txBox="1"/>
          <p:nvPr/>
        </p:nvSpPr>
        <p:spPr>
          <a:xfrm>
            <a:off x="147050" y="4759225"/>
            <a:ext cx="2053500" cy="23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
                <a:solidFill>
                  <a:schemeClr val="dk2"/>
                </a:solidFill>
                <a:latin typeface="Merriweather"/>
                <a:ea typeface="Merriweather"/>
                <a:cs typeface="Merriweather"/>
                <a:sym typeface="Merriweather"/>
              </a:rPr>
              <a:t>Source: </a:t>
            </a:r>
            <a:r>
              <a:rPr lang="en-GB" sz="300">
                <a:solidFill>
                  <a:schemeClr val="dk2"/>
                </a:solidFill>
                <a:latin typeface="Merriweather"/>
                <a:ea typeface="Merriweather"/>
                <a:cs typeface="Merriweather"/>
                <a:sym typeface="Merriweather"/>
              </a:rPr>
              <a:t>https://data.world/lpetrocelli/czech-financial-dataset-real-anonymized-transactions</a:t>
            </a:r>
            <a:endParaRPr sz="300">
              <a:solidFill>
                <a:schemeClr val="dk2"/>
              </a:solidFill>
              <a:latin typeface="Merriweather"/>
              <a:ea typeface="Merriweather"/>
              <a:cs typeface="Merriweather"/>
              <a:sym typeface="Merriweather"/>
            </a:endParaRPr>
          </a:p>
        </p:txBody>
      </p:sp>
      <p:sp>
        <p:nvSpPr>
          <p:cNvPr id="252" name="Google Shape;252;p28"/>
          <p:cNvSpPr/>
          <p:nvPr/>
        </p:nvSpPr>
        <p:spPr>
          <a:xfrm>
            <a:off x="2828500" y="3947350"/>
            <a:ext cx="1207800" cy="12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8"/>
          <p:cNvSpPr txBox="1"/>
          <p:nvPr/>
        </p:nvSpPr>
        <p:spPr>
          <a:xfrm>
            <a:off x="2844150" y="3870875"/>
            <a:ext cx="1207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600">
                <a:solidFill>
                  <a:srgbClr val="425EA9"/>
                </a:solidFill>
                <a:latin typeface="Merriweather"/>
                <a:ea typeface="Merriweather"/>
                <a:cs typeface="Merriweather"/>
                <a:sym typeface="Merriweather"/>
              </a:rPr>
              <a:t>Conceptual Framework</a:t>
            </a:r>
            <a:endParaRPr b="1" sz="600">
              <a:solidFill>
                <a:srgbClr val="425EA9"/>
              </a:solidFill>
              <a:latin typeface="Merriweather"/>
              <a:ea typeface="Merriweather"/>
              <a:cs typeface="Merriweather"/>
              <a:sym typeface="Merriweather"/>
            </a:endParaRPr>
          </a:p>
        </p:txBody>
      </p:sp>
      <p:sp>
        <p:nvSpPr>
          <p:cNvPr id="254" name="Google Shape;254;p28"/>
          <p:cNvSpPr txBox="1"/>
          <p:nvPr/>
        </p:nvSpPr>
        <p:spPr>
          <a:xfrm>
            <a:off x="209550" y="123810"/>
            <a:ext cx="8572500" cy="429209"/>
          </a:xfrm>
          <a:prstGeom prst="rect">
            <a:avLst/>
          </a:prstGeom>
          <a:noFill/>
          <a:ln>
            <a:noFill/>
          </a:ln>
        </p:spPr>
        <p:txBody>
          <a:bodyPr anchorCtr="0" anchor="t" bIns="12225" lIns="24450" spcFirstLastPara="1" rIns="24450" wrap="square" tIns="12225">
            <a:noAutofit/>
          </a:bodyPr>
          <a:lstStyle/>
          <a:p>
            <a:pPr indent="0" lvl="0" marL="0" marR="0" rtl="0" algn="l">
              <a:spcBef>
                <a:spcPts val="0"/>
              </a:spcBef>
              <a:spcAft>
                <a:spcPts val="0"/>
              </a:spcAft>
              <a:buClr>
                <a:schemeClr val="lt1"/>
              </a:buClr>
              <a:buSzPts val="1600"/>
              <a:buFont typeface="Amaranth"/>
              <a:buNone/>
            </a:pPr>
            <a:r>
              <a:rPr b="1" lang="en-GB" sz="1700">
                <a:solidFill>
                  <a:schemeClr val="lt1"/>
                </a:solidFill>
                <a:latin typeface="Montserrat"/>
                <a:ea typeface="Montserrat"/>
                <a:cs typeface="Montserrat"/>
                <a:sym typeface="Montserrat"/>
              </a:rPr>
              <a:t>CH Banking Solutions – </a:t>
            </a:r>
            <a:r>
              <a:rPr lang="en-GB" sz="1300">
                <a:solidFill>
                  <a:schemeClr val="lt1"/>
                </a:solidFill>
                <a:latin typeface="Montserrat"/>
                <a:ea typeface="Montserrat"/>
                <a:cs typeface="Montserrat"/>
                <a:sym typeface="Montserrat"/>
              </a:rPr>
              <a:t> a Capstone Project for Fraud Detection Using </a:t>
            </a:r>
            <a:r>
              <a:rPr lang="en-GB" sz="1300">
                <a:solidFill>
                  <a:schemeClr val="lt1"/>
                </a:solidFill>
                <a:latin typeface="Montserrat"/>
                <a:ea typeface="Montserrat"/>
                <a:cs typeface="Montserrat"/>
                <a:sym typeface="Montserrat"/>
              </a:rPr>
              <a:t>Machine Learning </a:t>
            </a:r>
            <a:endParaRPr sz="1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6x48-Template-V2b">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