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sldIdLst>
    <p:sldId id="256" r:id="rId2"/>
    <p:sldId id="265" r:id="rId3"/>
    <p:sldId id="257" r:id="rId4"/>
    <p:sldId id="260" r:id="rId5"/>
    <p:sldId id="261" r:id="rId6"/>
    <p:sldId id="271" r:id="rId7"/>
    <p:sldId id="272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B97F5-A9D6-42D4-87DF-140B3266E35B}" v="301" dt="2024-05-17T09:08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Teixeira" userId="8b96bec0-0e39-4879-8ffa-08021cdf5314" providerId="ADAL" clId="{3A5B97F5-A9D6-42D4-87DF-140B3266E35B}"/>
    <pc:docChg chg="undo redo custSel addSld delSld modSld sldOrd addMainMaster delMainMaster modMainMaster">
      <pc:chgData name="Caroline Teixeira" userId="8b96bec0-0e39-4879-8ffa-08021cdf5314" providerId="ADAL" clId="{3A5B97F5-A9D6-42D4-87DF-140B3266E35B}" dt="2024-05-17T09:58:11.152" v="2933" actId="5793"/>
      <pc:docMkLst>
        <pc:docMk/>
      </pc:docMkLst>
      <pc:sldChg chg="addSp delSp modSp new mod setBg modClrScheme modAnim setClrOvrMap delDesignElem chgLayout">
        <pc:chgData name="Caroline Teixeira" userId="8b96bec0-0e39-4879-8ffa-08021cdf5314" providerId="ADAL" clId="{3A5B97F5-A9D6-42D4-87DF-140B3266E35B}" dt="2024-05-17T09:07:21.920" v="2853" actId="478"/>
        <pc:sldMkLst>
          <pc:docMk/>
          <pc:sldMk cId="721310562" sldId="256"/>
        </pc:sldMkLst>
        <pc:spChg chg="mod">
          <ac:chgData name="Caroline Teixeira" userId="8b96bec0-0e39-4879-8ffa-08021cdf5314" providerId="ADAL" clId="{3A5B97F5-A9D6-42D4-87DF-140B3266E35B}" dt="2024-05-16T19:51:26.757" v="2327" actId="27636"/>
          <ac:spMkLst>
            <pc:docMk/>
            <pc:sldMk cId="721310562" sldId="256"/>
            <ac:spMk id="2" creationId="{FF8282CA-9A2C-D0E2-46E8-AE18AC33CDA2}"/>
          </ac:spMkLst>
        </pc:spChg>
        <pc:spChg chg="mod">
          <ac:chgData name="Caroline Teixeira" userId="8b96bec0-0e39-4879-8ffa-08021cdf5314" providerId="ADAL" clId="{3A5B97F5-A9D6-42D4-87DF-140B3266E35B}" dt="2024-05-16T19:55:44.594" v="2340" actId="27636"/>
          <ac:spMkLst>
            <pc:docMk/>
            <pc:sldMk cId="721310562" sldId="256"/>
            <ac:spMk id="3" creationId="{A28598FB-3A9A-B571-A1AA-6350A9CBE07B}"/>
          </ac:spMkLst>
        </pc:spChg>
        <pc:spChg chg="add mod">
          <ac:chgData name="Caroline Teixeira" userId="8b96bec0-0e39-4879-8ffa-08021cdf5314" providerId="ADAL" clId="{3A5B97F5-A9D6-42D4-87DF-140B3266E35B}" dt="2024-05-17T08:18:29.371" v="2480" actId="27636"/>
          <ac:spMkLst>
            <pc:docMk/>
            <pc:sldMk cId="721310562" sldId="256"/>
            <ac:spMk id="6" creationId="{983FCCE9-0B9D-8ADB-7D03-7E4B087C9C72}"/>
          </ac:spMkLst>
        </pc:spChg>
        <pc:spChg chg="add del">
          <ac:chgData name="Caroline Teixeira" userId="8b96bec0-0e39-4879-8ffa-08021cdf5314" providerId="ADAL" clId="{3A5B97F5-A9D6-42D4-87DF-140B3266E35B}" dt="2024-05-14T17:00:54.049" v="86" actId="26606"/>
          <ac:spMkLst>
            <pc:docMk/>
            <pc:sldMk cId="721310562" sldId="256"/>
            <ac:spMk id="9" creationId="{CAA37442-EAE9-6CFC-AC74-44222B37FA80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10" creationId="{489B7BFD-8F45-4093-AD9C-91B15B0503D9}"/>
          </ac:spMkLst>
        </pc:spChg>
        <pc:spChg chg="add del">
          <ac:chgData name="Caroline Teixeira" userId="8b96bec0-0e39-4879-8ffa-08021cdf5314" providerId="ADAL" clId="{3A5B97F5-A9D6-42D4-87DF-140B3266E35B}" dt="2024-05-14T17:00:54.049" v="86" actId="26606"/>
          <ac:spMkLst>
            <pc:docMk/>
            <pc:sldMk cId="721310562" sldId="256"/>
            <ac:spMk id="11" creationId="{54117A24-9D5E-A791-A2F4-8C81AC603C15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12" creationId="{498F8FF6-43B4-494A-AF8F-123A4983EDF7}"/>
          </ac:spMkLst>
        </pc:spChg>
        <pc:spChg chg="add del">
          <ac:chgData name="Caroline Teixeira" userId="8b96bec0-0e39-4879-8ffa-08021cdf5314" providerId="ADAL" clId="{3A5B97F5-A9D6-42D4-87DF-140B3266E35B}" dt="2024-05-14T17:00:57.052" v="88" actId="26606"/>
          <ac:spMkLst>
            <pc:docMk/>
            <pc:sldMk cId="721310562" sldId="256"/>
            <ac:spMk id="13" creationId="{4711BF64-C99B-2F90-ADA1-0C08F9BE8392}"/>
          </ac:spMkLst>
        </pc:spChg>
        <pc:spChg chg="add del">
          <ac:chgData name="Caroline Teixeira" userId="8b96bec0-0e39-4879-8ffa-08021cdf5314" providerId="ADAL" clId="{3A5B97F5-A9D6-42D4-87DF-140B3266E35B}" dt="2024-05-14T17:00:57.052" v="88" actId="26606"/>
          <ac:spMkLst>
            <pc:docMk/>
            <pc:sldMk cId="721310562" sldId="256"/>
            <ac:spMk id="14" creationId="{0623FB3B-24E7-5304-70D8-3CA402902220}"/>
          </ac:spMkLst>
        </pc:spChg>
        <pc:spChg chg="add del">
          <ac:chgData name="Caroline Teixeira" userId="8b96bec0-0e39-4879-8ffa-08021cdf5314" providerId="ADAL" clId="{3A5B97F5-A9D6-42D4-87DF-140B3266E35B}" dt="2024-05-14T17:00:57.052" v="88" actId="26606"/>
          <ac:spMkLst>
            <pc:docMk/>
            <pc:sldMk cId="721310562" sldId="256"/>
            <ac:spMk id="15" creationId="{97081EE3-B6BE-9584-F5AF-E5F6484DA7A1}"/>
          </ac:spMkLst>
        </pc:spChg>
        <pc:spChg chg="add del">
          <ac:chgData name="Caroline Teixeira" userId="8b96bec0-0e39-4879-8ffa-08021cdf5314" providerId="ADAL" clId="{3A5B97F5-A9D6-42D4-87DF-140B3266E35B}" dt="2024-05-14T17:00:57.895" v="90" actId="26606"/>
          <ac:spMkLst>
            <pc:docMk/>
            <pc:sldMk cId="721310562" sldId="256"/>
            <ac:spMk id="18" creationId="{C1FA8F66-3B85-411D-A2A6-A50DF3026D9A}"/>
          </ac:spMkLst>
        </pc:spChg>
        <pc:spChg chg="add del">
          <ac:chgData name="Caroline Teixeira" userId="8b96bec0-0e39-4879-8ffa-08021cdf5314" providerId="ADAL" clId="{3A5B97F5-A9D6-42D4-87DF-140B3266E35B}" dt="2024-05-14T17:00:57.895" v="90" actId="26606"/>
          <ac:spMkLst>
            <pc:docMk/>
            <pc:sldMk cId="721310562" sldId="256"/>
            <ac:spMk id="20" creationId="{4179E790-E691-4202-B7FA-62924FC8D195}"/>
          </ac:spMkLst>
        </pc:spChg>
        <pc:spChg chg="add del">
          <ac:chgData name="Caroline Teixeira" userId="8b96bec0-0e39-4879-8ffa-08021cdf5314" providerId="ADAL" clId="{3A5B97F5-A9D6-42D4-87DF-140B3266E35B}" dt="2024-05-14T17:00:57.895" v="90" actId="26606"/>
          <ac:spMkLst>
            <pc:docMk/>
            <pc:sldMk cId="721310562" sldId="256"/>
            <ac:spMk id="21" creationId="{065EE0A0-4DA6-4AA2-A475-14DB03C55AFA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22" creationId="{279CAF82-0ECF-42BE-8F37-F71941E5D410}"/>
          </ac:spMkLst>
        </pc:spChg>
        <pc:spChg chg="add del">
          <ac:chgData name="Caroline Teixeira" userId="8b96bec0-0e39-4879-8ffa-08021cdf5314" providerId="ADAL" clId="{3A5B97F5-A9D6-42D4-87DF-140B3266E35B}" dt="2024-05-14T17:01:12.241" v="92" actId="26606"/>
          <ac:spMkLst>
            <pc:docMk/>
            <pc:sldMk cId="721310562" sldId="256"/>
            <ac:spMk id="23" creationId="{736ACF6A-FC06-4E10-819E-2E7BC6978872}"/>
          </ac:spMkLst>
        </pc:spChg>
        <pc:spChg chg="add del">
          <ac:chgData name="Caroline Teixeira" userId="8b96bec0-0e39-4879-8ffa-08021cdf5314" providerId="ADAL" clId="{3A5B97F5-A9D6-42D4-87DF-140B3266E35B}" dt="2024-05-14T17:01:12.241" v="92" actId="26606"/>
          <ac:spMkLst>
            <pc:docMk/>
            <pc:sldMk cId="721310562" sldId="256"/>
            <ac:spMk id="24" creationId="{0760E4C7-47B8-4356-ABCA-CC9C79E2D2B6}"/>
          </ac:spMkLst>
        </pc:spChg>
        <pc:spChg chg="add del">
          <ac:chgData name="Caroline Teixeira" userId="8b96bec0-0e39-4879-8ffa-08021cdf5314" providerId="ADAL" clId="{3A5B97F5-A9D6-42D4-87DF-140B3266E35B}" dt="2024-05-14T17:01:12.241" v="92" actId="26606"/>
          <ac:spMkLst>
            <pc:docMk/>
            <pc:sldMk cId="721310562" sldId="256"/>
            <ac:spMk id="25" creationId="{5C3A0317-07C5-421D-8353-23737ABDC422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35" creationId="{6BFD9967-9371-4F99-A8D2-502B11A3863C}"/>
          </ac:spMkLst>
        </pc:spChg>
        <pc:spChg chg="add del">
          <ac:chgData name="Caroline Teixeira" userId="8b96bec0-0e39-4879-8ffa-08021cdf5314" providerId="ADAL" clId="{3A5B97F5-A9D6-42D4-87DF-140B3266E35B}" dt="2024-05-14T17:01:15.055" v="94" actId="26606"/>
          <ac:spMkLst>
            <pc:docMk/>
            <pc:sldMk cId="721310562" sldId="256"/>
            <ac:spMk id="43" creationId="{13B6DAC6-0186-4D62-AD69-90B9C0411EA3}"/>
          </ac:spMkLst>
        </pc:spChg>
        <pc:spChg chg="add del">
          <ac:chgData name="Caroline Teixeira" userId="8b96bec0-0e39-4879-8ffa-08021cdf5314" providerId="ADAL" clId="{3A5B97F5-A9D6-42D4-87DF-140B3266E35B}" dt="2024-05-14T17:01:15.055" v="94" actId="26606"/>
          <ac:spMkLst>
            <pc:docMk/>
            <pc:sldMk cId="721310562" sldId="256"/>
            <ac:spMk id="44" creationId="{94D786EB-944C-47D5-B631-899F4029B02E}"/>
          </ac:spMkLst>
        </pc:spChg>
        <pc:spChg chg="add del">
          <ac:chgData name="Caroline Teixeira" userId="8b96bec0-0e39-4879-8ffa-08021cdf5314" providerId="ADAL" clId="{3A5B97F5-A9D6-42D4-87DF-140B3266E35B}" dt="2024-05-14T17:01:15.055" v="94" actId="26606"/>
          <ac:spMkLst>
            <pc:docMk/>
            <pc:sldMk cId="721310562" sldId="256"/>
            <ac:spMk id="45" creationId="{BA6285CA-6AFA-4F27-AFB5-1B32CDE09B1A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61" creationId="{7F5D03CB-1EF4-4575-BA97-23EEE14EB1BC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62" creationId="{AB3A981E-AF55-4BBF-85FC-8E53CC80EC80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64" creationId="{A0E21CE3-CE4A-4A81-86C9-0193543418FE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65" creationId="{5AFEC601-A132-47EE-B0C2-B38ACD9FCE6F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66" creationId="{72950BC3-A7CF-4F1B-8A6E-14E3DDE55CBE}"/>
          </ac:spMkLst>
        </pc:spChg>
        <pc:spChg chg="add del">
          <ac:chgData name="Caroline Teixeira" userId="8b96bec0-0e39-4879-8ffa-08021cdf5314" providerId="ADAL" clId="{3A5B97F5-A9D6-42D4-87DF-140B3266E35B}" dt="2024-05-14T17:01:27.604" v="96" actId="26606"/>
          <ac:spMkLst>
            <pc:docMk/>
            <pc:sldMk cId="721310562" sldId="256"/>
            <ac:spMk id="67" creationId="{033BC44A-0661-43B4-9C14-FD5963C226AE}"/>
          </ac:spMkLst>
        </pc:spChg>
        <pc:spChg chg="add del">
          <ac:chgData name="Caroline Teixeira" userId="8b96bec0-0e39-4879-8ffa-08021cdf5314" providerId="ADAL" clId="{3A5B97F5-A9D6-42D4-87DF-140B3266E35B}" dt="2024-05-14T17:01:31.840" v="98" actId="26606"/>
          <ac:spMkLst>
            <pc:docMk/>
            <pc:sldMk cId="721310562" sldId="256"/>
            <ac:spMk id="69" creationId="{E20BB609-EF92-42DB-836C-0699A590B5CF}"/>
          </ac:spMkLst>
        </pc:spChg>
        <pc:spChg chg="add del">
          <ac:chgData name="Caroline Teixeira" userId="8b96bec0-0e39-4879-8ffa-08021cdf5314" providerId="ADAL" clId="{3A5B97F5-A9D6-42D4-87DF-140B3266E35B}" dt="2024-05-14T17:01:31.840" v="98" actId="26606"/>
          <ac:spMkLst>
            <pc:docMk/>
            <pc:sldMk cId="721310562" sldId="256"/>
            <ac:spMk id="70" creationId="{40FA88D0-E295-4CF3-934C-6423EACEB025}"/>
          </ac:spMkLst>
        </pc:spChg>
        <pc:spChg chg="add del">
          <ac:chgData name="Caroline Teixeira" userId="8b96bec0-0e39-4879-8ffa-08021cdf5314" providerId="ADAL" clId="{3A5B97F5-A9D6-42D4-87DF-140B3266E35B}" dt="2024-05-14T17:01:32.692" v="100" actId="26606"/>
          <ac:spMkLst>
            <pc:docMk/>
            <pc:sldMk cId="721310562" sldId="256"/>
            <ac:spMk id="75" creationId="{8F187B58-3857-4454-9C70-EFB475976F73}"/>
          </ac:spMkLst>
        </pc:spChg>
        <pc:spChg chg="add del">
          <ac:chgData name="Caroline Teixeira" userId="8b96bec0-0e39-4879-8ffa-08021cdf5314" providerId="ADAL" clId="{3A5B97F5-A9D6-42D4-87DF-140B3266E35B}" dt="2024-05-14T17:01:32.692" v="100" actId="26606"/>
          <ac:spMkLst>
            <pc:docMk/>
            <pc:sldMk cId="721310562" sldId="256"/>
            <ac:spMk id="77" creationId="{4C5418A4-3935-49EA-B51C-5DDCBFAA3952}"/>
          </ac:spMkLst>
        </pc:spChg>
        <pc:spChg chg="add del">
          <ac:chgData name="Caroline Teixeira" userId="8b96bec0-0e39-4879-8ffa-08021cdf5314" providerId="ADAL" clId="{3A5B97F5-A9D6-42D4-87DF-140B3266E35B}" dt="2024-05-14T17:01:34.721" v="102" actId="26606"/>
          <ac:spMkLst>
            <pc:docMk/>
            <pc:sldMk cId="721310562" sldId="256"/>
            <ac:spMk id="79" creationId="{13B6DAC6-0186-4D62-AD69-90B9C0411EA3}"/>
          </ac:spMkLst>
        </pc:spChg>
        <pc:spChg chg="add del">
          <ac:chgData name="Caroline Teixeira" userId="8b96bec0-0e39-4879-8ffa-08021cdf5314" providerId="ADAL" clId="{3A5B97F5-A9D6-42D4-87DF-140B3266E35B}" dt="2024-05-14T17:01:34.721" v="102" actId="26606"/>
          <ac:spMkLst>
            <pc:docMk/>
            <pc:sldMk cId="721310562" sldId="256"/>
            <ac:spMk id="80" creationId="{BA6285CA-6AFA-4F27-AFB5-1B32CDE09B1A}"/>
          </ac:spMkLst>
        </pc:spChg>
        <pc:spChg chg="add del">
          <ac:chgData name="Caroline Teixeira" userId="8b96bec0-0e39-4879-8ffa-08021cdf5314" providerId="ADAL" clId="{3A5B97F5-A9D6-42D4-87DF-140B3266E35B}" dt="2024-05-14T17:01:34.721" v="102" actId="26606"/>
          <ac:spMkLst>
            <pc:docMk/>
            <pc:sldMk cId="721310562" sldId="256"/>
            <ac:spMk id="98" creationId="{94D786EB-944C-47D5-B631-899F4029B02E}"/>
          </ac:spMkLst>
        </pc:spChg>
        <pc:spChg chg="add del">
          <ac:chgData name="Caroline Teixeira" userId="8b96bec0-0e39-4879-8ffa-08021cdf5314" providerId="ADAL" clId="{3A5B97F5-A9D6-42D4-87DF-140B3266E35B}" dt="2024-05-14T17:01:35.975" v="104" actId="26606"/>
          <ac:spMkLst>
            <pc:docMk/>
            <pc:sldMk cId="721310562" sldId="256"/>
            <ac:spMk id="100" creationId="{85CB65D0-496F-4797-A015-C85839E35D1A}"/>
          </ac:spMkLst>
        </pc:spChg>
        <pc:spChg chg="add del">
          <ac:chgData name="Caroline Teixeira" userId="8b96bec0-0e39-4879-8ffa-08021cdf5314" providerId="ADAL" clId="{3A5B97F5-A9D6-42D4-87DF-140B3266E35B}" dt="2024-05-14T17:01:35.975" v="104" actId="26606"/>
          <ac:spMkLst>
            <pc:docMk/>
            <pc:sldMk cId="721310562" sldId="256"/>
            <ac:spMk id="102" creationId="{95D2C779-8883-4E5F-A170-0F464918C1B7}"/>
          </ac:spMkLst>
        </pc:spChg>
        <pc:spChg chg="add del">
          <ac:chgData name="Caroline Teixeira" userId="8b96bec0-0e39-4879-8ffa-08021cdf5314" providerId="ADAL" clId="{3A5B97F5-A9D6-42D4-87DF-140B3266E35B}" dt="2024-05-14T17:01:38.385" v="106" actId="26606"/>
          <ac:spMkLst>
            <pc:docMk/>
            <pc:sldMk cId="721310562" sldId="256"/>
            <ac:spMk id="105" creationId="{55B419A7-F817-4767-8CCB-FB0E189C4ACD}"/>
          </ac:spMkLst>
        </pc:spChg>
        <pc:spChg chg="add del">
          <ac:chgData name="Caroline Teixeira" userId="8b96bec0-0e39-4879-8ffa-08021cdf5314" providerId="ADAL" clId="{3A5B97F5-A9D6-42D4-87DF-140B3266E35B}" dt="2024-05-14T17:01:38.385" v="106" actId="26606"/>
          <ac:spMkLst>
            <pc:docMk/>
            <pc:sldMk cId="721310562" sldId="256"/>
            <ac:spMk id="108" creationId="{ADA271CD-3011-4A05-B4A3-80F1794684F2}"/>
          </ac:spMkLst>
        </pc:spChg>
        <pc:spChg chg="add del">
          <ac:chgData name="Caroline Teixeira" userId="8b96bec0-0e39-4879-8ffa-08021cdf5314" providerId="ADAL" clId="{3A5B97F5-A9D6-42D4-87DF-140B3266E35B}" dt="2024-05-14T17:01:51.157" v="109"/>
          <ac:spMkLst>
            <pc:docMk/>
            <pc:sldMk cId="721310562" sldId="256"/>
            <ac:spMk id="110" creationId="{736ACF6A-FC06-4E10-819E-2E7BC6978872}"/>
          </ac:spMkLst>
        </pc:spChg>
        <pc:spChg chg="add del">
          <ac:chgData name="Caroline Teixeira" userId="8b96bec0-0e39-4879-8ffa-08021cdf5314" providerId="ADAL" clId="{3A5B97F5-A9D6-42D4-87DF-140B3266E35B}" dt="2024-05-14T17:01:51.157" v="109"/>
          <ac:spMkLst>
            <pc:docMk/>
            <pc:sldMk cId="721310562" sldId="256"/>
            <ac:spMk id="111" creationId="{0760E4C7-47B8-4356-ABCA-CC9C79E2D2B6}"/>
          </ac:spMkLst>
        </pc:spChg>
        <pc:spChg chg="add del">
          <ac:chgData name="Caroline Teixeira" userId="8b96bec0-0e39-4879-8ffa-08021cdf5314" providerId="ADAL" clId="{3A5B97F5-A9D6-42D4-87DF-140B3266E35B}" dt="2024-05-14T17:01:51.157" v="109"/>
          <ac:spMkLst>
            <pc:docMk/>
            <pc:sldMk cId="721310562" sldId="256"/>
            <ac:spMk id="112" creationId="{5C3A0317-07C5-421D-8353-23737ABDC422}"/>
          </ac:spMkLst>
        </pc:spChg>
        <pc:grpChg chg="add del">
          <ac:chgData name="Caroline Teixeira" userId="8b96bec0-0e39-4879-8ffa-08021cdf5314" providerId="ADAL" clId="{3A5B97F5-A9D6-42D4-87DF-140B3266E35B}" dt="2024-05-14T17:01:27.604" v="96" actId="26606"/>
          <ac:grpSpMkLst>
            <pc:docMk/>
            <pc:sldMk cId="721310562" sldId="256"/>
            <ac:grpSpMk id="28" creationId="{FB9739EB-7F66-433D-841F-AB3CD18700B7}"/>
          </ac:grpSpMkLst>
        </pc:grpChg>
        <pc:grpChg chg="add del">
          <ac:chgData name="Caroline Teixeira" userId="8b96bec0-0e39-4879-8ffa-08021cdf5314" providerId="ADAL" clId="{3A5B97F5-A9D6-42D4-87DF-140B3266E35B}" dt="2024-05-14T17:01:15.055" v="94" actId="26606"/>
          <ac:grpSpMkLst>
            <pc:docMk/>
            <pc:sldMk cId="721310562" sldId="256"/>
            <ac:grpSpMk id="47" creationId="{91108A0F-8C78-4294-B028-9F09581FC0A3}"/>
          </ac:grpSpMkLst>
        </pc:grpChg>
        <pc:grpChg chg="add del">
          <ac:chgData name="Caroline Teixeira" userId="8b96bec0-0e39-4879-8ffa-08021cdf5314" providerId="ADAL" clId="{3A5B97F5-A9D6-42D4-87DF-140B3266E35B}" dt="2024-05-14T17:01:34.721" v="102" actId="26606"/>
          <ac:grpSpMkLst>
            <pc:docMk/>
            <pc:sldMk cId="721310562" sldId="256"/>
            <ac:grpSpMk id="82" creationId="{91108A0F-8C78-4294-B028-9F09581FC0A3}"/>
          </ac:grpSpMkLst>
        </pc:grpChg>
        <pc:picChg chg="add del">
          <ac:chgData name="Caroline Teixeira" userId="8b96bec0-0e39-4879-8ffa-08021cdf5314" providerId="ADAL" clId="{3A5B97F5-A9D6-42D4-87DF-140B3266E35B}" dt="2024-05-14T17:00:54.049" v="86" actId="26606"/>
          <ac:picMkLst>
            <pc:docMk/>
            <pc:sldMk cId="721310562" sldId="256"/>
            <ac:picMk id="4" creationId="{CED0FFB2-C109-5D97-B921-C7682DA240C4}"/>
          </ac:picMkLst>
        </pc:picChg>
        <pc:picChg chg="add del">
          <ac:chgData name="Caroline Teixeira" userId="8b96bec0-0e39-4879-8ffa-08021cdf5314" providerId="ADAL" clId="{3A5B97F5-A9D6-42D4-87DF-140B3266E35B}" dt="2024-05-14T17:01:27.604" v="96" actId="26606"/>
          <ac:picMkLst>
            <pc:docMk/>
            <pc:sldMk cId="721310562" sldId="256"/>
            <ac:picMk id="5" creationId="{D79D7F82-6559-88C0-0960-E860AA3AF949}"/>
          </ac:picMkLst>
        </pc:picChg>
        <pc:picChg chg="add del">
          <ac:chgData name="Caroline Teixeira" userId="8b96bec0-0e39-4879-8ffa-08021cdf5314" providerId="ADAL" clId="{3A5B97F5-A9D6-42D4-87DF-140B3266E35B}" dt="2024-05-14T17:00:57.052" v="88" actId="26606"/>
          <ac:picMkLst>
            <pc:docMk/>
            <pc:sldMk cId="721310562" sldId="256"/>
            <ac:picMk id="16" creationId="{0BE145E2-C03E-D831-F39A-E564534122FE}"/>
          </ac:picMkLst>
        </pc:picChg>
        <pc:picChg chg="add del">
          <ac:chgData name="Caroline Teixeira" userId="8b96bec0-0e39-4879-8ffa-08021cdf5314" providerId="ADAL" clId="{3A5B97F5-A9D6-42D4-87DF-140B3266E35B}" dt="2024-05-14T17:00:57.895" v="90" actId="26606"/>
          <ac:picMkLst>
            <pc:docMk/>
            <pc:sldMk cId="721310562" sldId="256"/>
            <ac:picMk id="19" creationId="{83AC754F-B6FC-EF96-B403-0FEE82F74380}"/>
          </ac:picMkLst>
        </pc:picChg>
        <pc:picChg chg="add del">
          <ac:chgData name="Caroline Teixeira" userId="8b96bec0-0e39-4879-8ffa-08021cdf5314" providerId="ADAL" clId="{3A5B97F5-A9D6-42D4-87DF-140B3266E35B}" dt="2024-05-14T17:01:12.241" v="92" actId="26606"/>
          <ac:picMkLst>
            <pc:docMk/>
            <pc:sldMk cId="721310562" sldId="256"/>
            <ac:picMk id="26" creationId="{18DDA2E5-3E51-0A0F-9BDC-7161007263FA}"/>
          </ac:picMkLst>
        </pc:picChg>
        <pc:picChg chg="add del">
          <ac:chgData name="Caroline Teixeira" userId="8b96bec0-0e39-4879-8ffa-08021cdf5314" providerId="ADAL" clId="{3A5B97F5-A9D6-42D4-87DF-140B3266E35B}" dt="2024-05-14T17:01:15.055" v="94" actId="26606"/>
          <ac:picMkLst>
            <pc:docMk/>
            <pc:sldMk cId="721310562" sldId="256"/>
            <ac:picMk id="46" creationId="{FDF1A4FD-306E-7D72-C5E1-970A96C335A3}"/>
          </ac:picMkLst>
        </pc:picChg>
        <pc:picChg chg="add del">
          <ac:chgData name="Caroline Teixeira" userId="8b96bec0-0e39-4879-8ffa-08021cdf5314" providerId="ADAL" clId="{3A5B97F5-A9D6-42D4-87DF-140B3266E35B}" dt="2024-05-14T17:01:27.604" v="96" actId="26606"/>
          <ac:picMkLst>
            <pc:docMk/>
            <pc:sldMk cId="721310562" sldId="256"/>
            <ac:picMk id="63" creationId="{88BA8F1C-9F86-0344-C234-54A89AC90FEF}"/>
          </ac:picMkLst>
        </pc:picChg>
        <pc:picChg chg="add del">
          <ac:chgData name="Caroline Teixeira" userId="8b96bec0-0e39-4879-8ffa-08021cdf5314" providerId="ADAL" clId="{3A5B97F5-A9D6-42D4-87DF-140B3266E35B}" dt="2024-05-14T17:01:31.840" v="98" actId="26606"/>
          <ac:picMkLst>
            <pc:docMk/>
            <pc:sldMk cId="721310562" sldId="256"/>
            <ac:picMk id="71" creationId="{9E7C7036-0D4E-1453-0986-A7A801D4C748}"/>
          </ac:picMkLst>
        </pc:picChg>
        <pc:picChg chg="add del">
          <ac:chgData name="Caroline Teixeira" userId="8b96bec0-0e39-4879-8ffa-08021cdf5314" providerId="ADAL" clId="{3A5B97F5-A9D6-42D4-87DF-140B3266E35B}" dt="2024-05-14T17:01:32.692" v="100" actId="26606"/>
          <ac:picMkLst>
            <pc:docMk/>
            <pc:sldMk cId="721310562" sldId="256"/>
            <ac:picMk id="76" creationId="{9BF1D394-E849-AAE3-3888-528291D8F26E}"/>
          </ac:picMkLst>
        </pc:picChg>
        <pc:picChg chg="add del">
          <ac:chgData name="Caroline Teixeira" userId="8b96bec0-0e39-4879-8ffa-08021cdf5314" providerId="ADAL" clId="{3A5B97F5-A9D6-42D4-87DF-140B3266E35B}" dt="2024-05-14T17:01:34.721" v="102" actId="26606"/>
          <ac:picMkLst>
            <pc:docMk/>
            <pc:sldMk cId="721310562" sldId="256"/>
            <ac:picMk id="81" creationId="{FDF1A4FD-306E-7D72-C5E1-970A96C335A3}"/>
          </ac:picMkLst>
        </pc:picChg>
        <pc:picChg chg="add del">
          <ac:chgData name="Caroline Teixeira" userId="8b96bec0-0e39-4879-8ffa-08021cdf5314" providerId="ADAL" clId="{3A5B97F5-A9D6-42D4-87DF-140B3266E35B}" dt="2024-05-14T17:01:35.975" v="104" actId="26606"/>
          <ac:picMkLst>
            <pc:docMk/>
            <pc:sldMk cId="721310562" sldId="256"/>
            <ac:picMk id="101" creationId="{0C0DC64F-E39E-EC34-DCC6-EC4C43920295}"/>
          </ac:picMkLst>
        </pc:picChg>
        <pc:picChg chg="add del">
          <ac:chgData name="Caroline Teixeira" userId="8b96bec0-0e39-4879-8ffa-08021cdf5314" providerId="ADAL" clId="{3A5B97F5-A9D6-42D4-87DF-140B3266E35B}" dt="2024-05-14T17:01:38.385" v="106" actId="26606"/>
          <ac:picMkLst>
            <pc:docMk/>
            <pc:sldMk cId="721310562" sldId="256"/>
            <ac:picMk id="107" creationId="{B8C28F32-E7B7-4EF9-BCA5-45342A366817}"/>
          </ac:picMkLst>
        </pc:picChg>
        <pc:picChg chg="add del">
          <ac:chgData name="Caroline Teixeira" userId="8b96bec0-0e39-4879-8ffa-08021cdf5314" providerId="ADAL" clId="{3A5B97F5-A9D6-42D4-87DF-140B3266E35B}" dt="2024-05-17T09:07:21.920" v="2853" actId="478"/>
          <ac:picMkLst>
            <pc:docMk/>
            <pc:sldMk cId="721310562" sldId="256"/>
            <ac:picMk id="113" creationId="{18DDA2E5-3E51-0A0F-9BDC-7161007263FA}"/>
          </ac:picMkLst>
        </pc:picChg>
        <pc:picChg chg="add mod">
          <ac:chgData name="Caroline Teixeira" userId="8b96bec0-0e39-4879-8ffa-08021cdf5314" providerId="ADAL" clId="{3A5B97F5-A9D6-42D4-87DF-140B3266E35B}" dt="2024-05-14T17:04:06.804" v="199" actId="1076"/>
          <ac:picMkLst>
            <pc:docMk/>
            <pc:sldMk cId="721310562" sldId="256"/>
            <ac:picMk id="1026" creationId="{6282D96D-13F8-CB35-B811-04B2905C071F}"/>
          </ac:picMkLst>
        </pc:picChg>
        <pc:cxnChg chg="add del">
          <ac:chgData name="Caroline Teixeira" userId="8b96bec0-0e39-4879-8ffa-08021cdf5314" providerId="ADAL" clId="{3A5B97F5-A9D6-42D4-87DF-140B3266E35B}" dt="2024-05-14T17:01:12.241" v="92" actId="26606"/>
          <ac:cxnSpMkLst>
            <pc:docMk/>
            <pc:sldMk cId="721310562" sldId="256"/>
            <ac:cxnSpMk id="27" creationId="{414C5C93-B9E9-4392-ADCF-ABF21209DD56}"/>
          </ac:cxnSpMkLst>
        </pc:cxnChg>
        <pc:cxnChg chg="add del">
          <ac:chgData name="Caroline Teixeira" userId="8b96bec0-0e39-4879-8ffa-08021cdf5314" providerId="ADAL" clId="{3A5B97F5-A9D6-42D4-87DF-140B3266E35B}" dt="2024-05-14T17:01:31.840" v="98" actId="26606"/>
          <ac:cxnSpMkLst>
            <pc:docMk/>
            <pc:sldMk cId="721310562" sldId="256"/>
            <ac:cxnSpMk id="72" creationId="{8F4E56A8-93D5-4BE3-AE61-84677331AD07}"/>
          </ac:cxnSpMkLst>
        </pc:cxnChg>
        <pc:cxnChg chg="add del">
          <ac:chgData name="Caroline Teixeira" userId="8b96bec0-0e39-4879-8ffa-08021cdf5314" providerId="ADAL" clId="{3A5B97F5-A9D6-42D4-87DF-140B3266E35B}" dt="2024-05-14T17:01:31.840" v="98" actId="26606"/>
          <ac:cxnSpMkLst>
            <pc:docMk/>
            <pc:sldMk cId="721310562" sldId="256"/>
            <ac:cxnSpMk id="73" creationId="{BD492A0C-1773-477B-83B5-C707CB057709}"/>
          </ac:cxnSpMkLst>
        </pc:cxnChg>
        <pc:cxnChg chg="add del">
          <ac:chgData name="Caroline Teixeira" userId="8b96bec0-0e39-4879-8ffa-08021cdf5314" providerId="ADAL" clId="{3A5B97F5-A9D6-42D4-87DF-140B3266E35B}" dt="2024-05-14T17:01:35.975" v="104" actId="26606"/>
          <ac:cxnSpMkLst>
            <pc:docMk/>
            <pc:sldMk cId="721310562" sldId="256"/>
            <ac:cxnSpMk id="103" creationId="{BD96A694-258D-4418-A83C-B9BA72FD44B8}"/>
          </ac:cxnSpMkLst>
        </pc:cxnChg>
        <pc:cxnChg chg="add del">
          <ac:chgData name="Caroline Teixeira" userId="8b96bec0-0e39-4879-8ffa-08021cdf5314" providerId="ADAL" clId="{3A5B97F5-A9D6-42D4-87DF-140B3266E35B}" dt="2024-05-14T17:01:38.385" v="106" actId="26606"/>
          <ac:cxnSpMkLst>
            <pc:docMk/>
            <pc:sldMk cId="721310562" sldId="256"/>
            <ac:cxnSpMk id="106" creationId="{E3B95BE3-D5B2-4F38-9A01-17866C9FBA6E}"/>
          </ac:cxnSpMkLst>
        </pc:cxnChg>
        <pc:cxnChg chg="add del">
          <ac:chgData name="Caroline Teixeira" userId="8b96bec0-0e39-4879-8ffa-08021cdf5314" providerId="ADAL" clId="{3A5B97F5-A9D6-42D4-87DF-140B3266E35B}" dt="2024-05-14T17:01:51.157" v="109"/>
          <ac:cxnSpMkLst>
            <pc:docMk/>
            <pc:sldMk cId="721310562" sldId="256"/>
            <ac:cxnSpMk id="114" creationId="{414C5C93-B9E9-4392-ADCF-ABF21209DD56}"/>
          </ac:cxnSpMkLst>
        </pc:cxnChg>
      </pc:sldChg>
      <pc:sldChg chg="addSp delSp modSp new del mod setBg modClrScheme setClrOvrMap chgLayout">
        <pc:chgData name="Caroline Teixeira" userId="8b96bec0-0e39-4879-8ffa-08021cdf5314" providerId="ADAL" clId="{3A5B97F5-A9D6-42D4-87DF-140B3266E35B}" dt="2024-05-14T17:00:29.503" v="83" actId="680"/>
        <pc:sldMkLst>
          <pc:docMk/>
          <pc:sldMk cId="1899484957" sldId="256"/>
        </pc:sldMkLst>
        <pc:spChg chg="mod">
          <ac:chgData name="Caroline Teixeira" userId="8b96bec0-0e39-4879-8ffa-08021cdf5314" providerId="ADAL" clId="{3A5B97F5-A9D6-42D4-87DF-140B3266E35B}" dt="2024-05-14T17:00:27.348" v="82" actId="26606"/>
          <ac:spMkLst>
            <pc:docMk/>
            <pc:sldMk cId="1899484957" sldId="256"/>
            <ac:spMk id="2" creationId="{6697B7A7-07AE-EF79-985A-16F54CAA8D5F}"/>
          </ac:spMkLst>
        </pc:spChg>
        <pc:spChg chg="mod">
          <ac:chgData name="Caroline Teixeira" userId="8b96bec0-0e39-4879-8ffa-08021cdf5314" providerId="ADAL" clId="{3A5B97F5-A9D6-42D4-87DF-140B3266E35B}" dt="2024-05-14T17:00:27.348" v="82" actId="26606"/>
          <ac:spMkLst>
            <pc:docMk/>
            <pc:sldMk cId="1899484957" sldId="256"/>
            <ac:spMk id="3" creationId="{4EF87256-FC65-07D6-1E49-01298B0126F1}"/>
          </ac:spMkLst>
        </pc:spChg>
        <pc:spChg chg="add del">
          <ac:chgData name="Caroline Teixeira" userId="8b96bec0-0e39-4879-8ffa-08021cdf5314" providerId="ADAL" clId="{3A5B97F5-A9D6-42D4-87DF-140B3266E35B}" dt="2024-05-14T16:59:38.845" v="70" actId="26606"/>
          <ac:spMkLst>
            <pc:docMk/>
            <pc:sldMk cId="1899484957" sldId="256"/>
            <ac:spMk id="9" creationId="{6DA65B90-7B06-4499-91BA-CDDD36132481}"/>
          </ac:spMkLst>
        </pc:spChg>
        <pc:spChg chg="add del">
          <ac:chgData name="Caroline Teixeira" userId="8b96bec0-0e39-4879-8ffa-08021cdf5314" providerId="ADAL" clId="{3A5B97F5-A9D6-42D4-87DF-140B3266E35B}" dt="2024-05-14T16:59:38.845" v="70" actId="26606"/>
          <ac:spMkLst>
            <pc:docMk/>
            <pc:sldMk cId="1899484957" sldId="256"/>
            <ac:spMk id="11" creationId="{E99D7AAF-4170-4D21-AB6C-605F6F100C2E}"/>
          </ac:spMkLst>
        </pc:spChg>
        <pc:spChg chg="add del">
          <ac:chgData name="Caroline Teixeira" userId="8b96bec0-0e39-4879-8ffa-08021cdf5314" providerId="ADAL" clId="{3A5B97F5-A9D6-42D4-87DF-140B3266E35B}" dt="2024-05-14T16:59:38.845" v="70" actId="26606"/>
          <ac:spMkLst>
            <pc:docMk/>
            <pc:sldMk cId="1899484957" sldId="256"/>
            <ac:spMk id="13" creationId="{9502469D-C562-48E3-ABA2-3CFA55C52684}"/>
          </ac:spMkLst>
        </pc:spChg>
        <pc:spChg chg="add del">
          <ac:chgData name="Caroline Teixeira" userId="8b96bec0-0e39-4879-8ffa-08021cdf5314" providerId="ADAL" clId="{3A5B97F5-A9D6-42D4-87DF-140B3266E35B}" dt="2024-05-14T16:59:40.073" v="72" actId="26606"/>
          <ac:spMkLst>
            <pc:docMk/>
            <pc:sldMk cId="1899484957" sldId="256"/>
            <ac:spMk id="21" creationId="{729F2144-48B7-4730-955E-365ECED3ABE0}"/>
          </ac:spMkLst>
        </pc:spChg>
        <pc:spChg chg="add del">
          <ac:chgData name="Caroline Teixeira" userId="8b96bec0-0e39-4879-8ffa-08021cdf5314" providerId="ADAL" clId="{3A5B97F5-A9D6-42D4-87DF-140B3266E35B}" dt="2024-05-14T16:59:40.073" v="72" actId="26606"/>
          <ac:spMkLst>
            <pc:docMk/>
            <pc:sldMk cId="1899484957" sldId="256"/>
            <ac:spMk id="22" creationId="{E765FF50-D2F9-4A4F-86ED-F101E172BA93}"/>
          </ac:spMkLst>
        </pc:spChg>
        <pc:spChg chg="add del">
          <ac:chgData name="Caroline Teixeira" userId="8b96bec0-0e39-4879-8ffa-08021cdf5314" providerId="ADAL" clId="{3A5B97F5-A9D6-42D4-87DF-140B3266E35B}" dt="2024-05-14T16:59:40.073" v="72" actId="26606"/>
          <ac:spMkLst>
            <pc:docMk/>
            <pc:sldMk cId="1899484957" sldId="256"/>
            <ac:spMk id="24" creationId="{04D834C7-8223-43DA-AA30-E15A1BC7BB4E}"/>
          </ac:spMkLst>
        </pc:spChg>
        <pc:spChg chg="add del">
          <ac:chgData name="Caroline Teixeira" userId="8b96bec0-0e39-4879-8ffa-08021cdf5314" providerId="ADAL" clId="{3A5B97F5-A9D6-42D4-87DF-140B3266E35B}" dt="2024-05-14T16:59:40.073" v="72" actId="26606"/>
          <ac:spMkLst>
            <pc:docMk/>
            <pc:sldMk cId="1899484957" sldId="256"/>
            <ac:spMk id="25" creationId="{B62DE6C5-8EB8-4E41-B0FF-93563AA4C56C}"/>
          </ac:spMkLst>
        </pc:spChg>
        <pc:spChg chg="add del">
          <ac:chgData name="Caroline Teixeira" userId="8b96bec0-0e39-4879-8ffa-08021cdf5314" providerId="ADAL" clId="{3A5B97F5-A9D6-42D4-87DF-140B3266E35B}" dt="2024-05-14T16:59:40.769" v="74" actId="26606"/>
          <ac:spMkLst>
            <pc:docMk/>
            <pc:sldMk cId="1899484957" sldId="256"/>
            <ac:spMk id="27" creationId="{764E0904-5ABD-4DC7-8562-C38580C953A2}"/>
          </ac:spMkLst>
        </pc:spChg>
        <pc:spChg chg="add del">
          <ac:chgData name="Caroline Teixeira" userId="8b96bec0-0e39-4879-8ffa-08021cdf5314" providerId="ADAL" clId="{3A5B97F5-A9D6-42D4-87DF-140B3266E35B}" dt="2024-05-14T16:59:41.891" v="76" actId="26606"/>
          <ac:spMkLst>
            <pc:docMk/>
            <pc:sldMk cId="1899484957" sldId="256"/>
            <ac:spMk id="30" creationId="{D4F87819-B70D-4927-B657-7D175613F950}"/>
          </ac:spMkLst>
        </pc:spChg>
        <pc:spChg chg="add del">
          <ac:chgData name="Caroline Teixeira" userId="8b96bec0-0e39-4879-8ffa-08021cdf5314" providerId="ADAL" clId="{3A5B97F5-A9D6-42D4-87DF-140B3266E35B}" dt="2024-05-14T16:59:41.891" v="76" actId="26606"/>
          <ac:spMkLst>
            <pc:docMk/>
            <pc:sldMk cId="1899484957" sldId="256"/>
            <ac:spMk id="31" creationId="{DCB3820D-C773-4632-9F79-C890E1B2B50D}"/>
          </ac:spMkLst>
        </pc:spChg>
        <pc:spChg chg="add del">
          <ac:chgData name="Caroline Teixeira" userId="8b96bec0-0e39-4879-8ffa-08021cdf5314" providerId="ADAL" clId="{3A5B97F5-A9D6-42D4-87DF-140B3266E35B}" dt="2024-05-14T16:59:41.891" v="76" actId="26606"/>
          <ac:spMkLst>
            <pc:docMk/>
            <pc:sldMk cId="1899484957" sldId="256"/>
            <ac:spMk id="33" creationId="{DCB8EB4B-AFE9-41E8-95B0-F246E5740491}"/>
          </ac:spMkLst>
        </pc:spChg>
        <pc:spChg chg="add del">
          <ac:chgData name="Caroline Teixeira" userId="8b96bec0-0e39-4879-8ffa-08021cdf5314" providerId="ADAL" clId="{3A5B97F5-A9D6-42D4-87DF-140B3266E35B}" dt="2024-05-14T16:59:44.447" v="78" actId="26606"/>
          <ac:spMkLst>
            <pc:docMk/>
            <pc:sldMk cId="1899484957" sldId="256"/>
            <ac:spMk id="35" creationId="{BE229233-9672-4675-99B7-6CBCEF1CD415}"/>
          </ac:spMkLst>
        </pc:spChg>
        <pc:spChg chg="add del">
          <ac:chgData name="Caroline Teixeira" userId="8b96bec0-0e39-4879-8ffa-08021cdf5314" providerId="ADAL" clId="{3A5B97F5-A9D6-42D4-87DF-140B3266E35B}" dt="2024-05-14T16:59:44.447" v="78" actId="26606"/>
          <ac:spMkLst>
            <pc:docMk/>
            <pc:sldMk cId="1899484957" sldId="256"/>
            <ac:spMk id="37" creationId="{EC5FF010-B53C-46BE-BEEF-AF926A00F67F}"/>
          </ac:spMkLst>
        </pc:spChg>
        <pc:spChg chg="add del">
          <ac:chgData name="Caroline Teixeira" userId="8b96bec0-0e39-4879-8ffa-08021cdf5314" providerId="ADAL" clId="{3A5B97F5-A9D6-42D4-87DF-140B3266E35B}" dt="2024-05-14T16:59:44.447" v="78" actId="26606"/>
          <ac:spMkLst>
            <pc:docMk/>
            <pc:sldMk cId="1899484957" sldId="256"/>
            <ac:spMk id="38" creationId="{8509AD9C-1F43-4138-A72B-8CA988EDD475}"/>
          </ac:spMkLst>
        </pc:spChg>
        <pc:spChg chg="add del">
          <ac:chgData name="Caroline Teixeira" userId="8b96bec0-0e39-4879-8ffa-08021cdf5314" providerId="ADAL" clId="{3A5B97F5-A9D6-42D4-87DF-140B3266E35B}" dt="2024-05-14T17:00:27.348" v="82" actId="26606"/>
          <ac:spMkLst>
            <pc:docMk/>
            <pc:sldMk cId="1899484957" sldId="256"/>
            <ac:spMk id="40" creationId="{A599224A-F219-4DF9-8183-F7C098A5CE81}"/>
          </ac:spMkLst>
        </pc:spChg>
        <pc:spChg chg="add del">
          <ac:chgData name="Caroline Teixeira" userId="8b96bec0-0e39-4879-8ffa-08021cdf5314" providerId="ADAL" clId="{3A5B97F5-A9D6-42D4-87DF-140B3266E35B}" dt="2024-05-14T17:00:27.348" v="82" actId="26606"/>
          <ac:spMkLst>
            <pc:docMk/>
            <pc:sldMk cId="1899484957" sldId="256"/>
            <ac:spMk id="42" creationId="{CC3B9006-4406-4E2F-8B42-6A968FCC8918}"/>
          </ac:spMkLst>
        </pc:spChg>
        <pc:picChg chg="add del">
          <ac:chgData name="Caroline Teixeira" userId="8b96bec0-0e39-4879-8ffa-08021cdf5314" providerId="ADAL" clId="{3A5B97F5-A9D6-42D4-87DF-140B3266E35B}" dt="2024-05-14T16:59:38.845" v="70" actId="26606"/>
          <ac:picMkLst>
            <pc:docMk/>
            <pc:sldMk cId="1899484957" sldId="256"/>
            <ac:picMk id="4" creationId="{F4D85633-6E97-4289-943B-FA5AACB5BDF8}"/>
          </ac:picMkLst>
        </pc:picChg>
        <pc:picChg chg="add del">
          <ac:chgData name="Caroline Teixeira" userId="8b96bec0-0e39-4879-8ffa-08021cdf5314" providerId="ADAL" clId="{3A5B97F5-A9D6-42D4-87DF-140B3266E35B}" dt="2024-05-14T16:59:40.073" v="72" actId="26606"/>
          <ac:picMkLst>
            <pc:docMk/>
            <pc:sldMk cId="1899484957" sldId="256"/>
            <ac:picMk id="23" creationId="{4E8F5491-2A01-B56E-A6AC-1B3ADCF09EDC}"/>
          </ac:picMkLst>
        </pc:picChg>
        <pc:picChg chg="add del">
          <ac:chgData name="Caroline Teixeira" userId="8b96bec0-0e39-4879-8ffa-08021cdf5314" providerId="ADAL" clId="{3A5B97F5-A9D6-42D4-87DF-140B3266E35B}" dt="2024-05-14T16:59:40.769" v="74" actId="26606"/>
          <ac:picMkLst>
            <pc:docMk/>
            <pc:sldMk cId="1899484957" sldId="256"/>
            <ac:picMk id="28" creationId="{57BEBD5D-B10B-1213-681F-9F40329CD73C}"/>
          </ac:picMkLst>
        </pc:picChg>
        <pc:picChg chg="add del">
          <ac:chgData name="Caroline Teixeira" userId="8b96bec0-0e39-4879-8ffa-08021cdf5314" providerId="ADAL" clId="{3A5B97F5-A9D6-42D4-87DF-140B3266E35B}" dt="2024-05-14T16:59:41.891" v="76" actId="26606"/>
          <ac:picMkLst>
            <pc:docMk/>
            <pc:sldMk cId="1899484957" sldId="256"/>
            <ac:picMk id="32" creationId="{9055BFB5-4E53-2203-A9DD-59A4A3B2C60B}"/>
          </ac:picMkLst>
        </pc:picChg>
        <pc:picChg chg="add del">
          <ac:chgData name="Caroline Teixeira" userId="8b96bec0-0e39-4879-8ffa-08021cdf5314" providerId="ADAL" clId="{3A5B97F5-A9D6-42D4-87DF-140B3266E35B}" dt="2024-05-14T16:59:44.447" v="78" actId="26606"/>
          <ac:picMkLst>
            <pc:docMk/>
            <pc:sldMk cId="1899484957" sldId="256"/>
            <ac:picMk id="36" creationId="{F9EA41E0-502B-4E06-C54B-C4DA4270CB8B}"/>
          </ac:picMkLst>
        </pc:picChg>
        <pc:picChg chg="add del">
          <ac:chgData name="Caroline Teixeira" userId="8b96bec0-0e39-4879-8ffa-08021cdf5314" providerId="ADAL" clId="{3A5B97F5-A9D6-42D4-87DF-140B3266E35B}" dt="2024-05-14T17:00:27.348" v="82" actId="26606"/>
          <ac:picMkLst>
            <pc:docMk/>
            <pc:sldMk cId="1899484957" sldId="256"/>
            <ac:picMk id="41" creationId="{4E014E9C-2A39-B09D-BABB-E75A282B3414}"/>
          </ac:picMkLst>
        </pc:picChg>
        <pc:cxnChg chg="add del">
          <ac:chgData name="Caroline Teixeira" userId="8b96bec0-0e39-4879-8ffa-08021cdf5314" providerId="ADAL" clId="{3A5B97F5-A9D6-42D4-87DF-140B3266E35B}" dt="2024-05-14T16:59:38.845" v="70" actId="26606"/>
          <ac:cxnSpMkLst>
            <pc:docMk/>
            <pc:sldMk cId="1899484957" sldId="256"/>
            <ac:cxnSpMk id="15" creationId="{4D594499-F983-4364-8ABC-5BCDC2E906BF}"/>
          </ac:cxnSpMkLst>
        </pc:cxnChg>
        <pc:cxnChg chg="add del">
          <ac:chgData name="Caroline Teixeira" userId="8b96bec0-0e39-4879-8ffa-08021cdf5314" providerId="ADAL" clId="{3A5B97F5-A9D6-42D4-87DF-140B3266E35B}" dt="2024-05-14T16:59:38.845" v="70" actId="26606"/>
          <ac:cxnSpMkLst>
            <pc:docMk/>
            <pc:sldMk cId="1899484957" sldId="256"/>
            <ac:cxnSpMk id="17" creationId="{6D4C177C-581F-4CC8-A686-0B6D25DC6A70}"/>
          </ac:cxnSpMkLst>
        </pc:cxnChg>
        <pc:cxnChg chg="add del">
          <ac:chgData name="Caroline Teixeira" userId="8b96bec0-0e39-4879-8ffa-08021cdf5314" providerId="ADAL" clId="{3A5B97F5-A9D6-42D4-87DF-140B3266E35B}" dt="2024-05-14T16:59:38.845" v="70" actId="26606"/>
          <ac:cxnSpMkLst>
            <pc:docMk/>
            <pc:sldMk cId="1899484957" sldId="256"/>
            <ac:cxnSpMk id="19" creationId="{BBDB03F3-936C-4FC9-8A4E-9ADA66A9809A}"/>
          </ac:cxnSpMkLst>
        </pc:cxnChg>
      </pc:sldChg>
      <pc:sldChg chg="addSp delSp modSp new del mod setBg modClrScheme setClrOvrMap delDesignElem chgLayout">
        <pc:chgData name="Caroline Teixeira" userId="8b96bec0-0e39-4879-8ffa-08021cdf5314" providerId="ADAL" clId="{3A5B97F5-A9D6-42D4-87DF-140B3266E35B}" dt="2024-05-14T16:59:27.760" v="67" actId="680"/>
        <pc:sldMkLst>
          <pc:docMk/>
          <pc:sldMk cId="3642860841" sldId="256"/>
        </pc:sldMkLst>
        <pc:spChg chg="mod ord">
          <ac:chgData name="Caroline Teixeira" userId="8b96bec0-0e39-4879-8ffa-08021cdf5314" providerId="ADAL" clId="{3A5B97F5-A9D6-42D4-87DF-140B3266E35B}" dt="2024-05-14T16:59:27.748" v="66" actId="26606"/>
          <ac:spMkLst>
            <pc:docMk/>
            <pc:sldMk cId="3642860841" sldId="256"/>
            <ac:spMk id="2" creationId="{E626A4C0-0574-D20F-16F6-BB40D59DF4D9}"/>
          </ac:spMkLst>
        </pc:spChg>
        <pc:spChg chg="mod">
          <ac:chgData name="Caroline Teixeira" userId="8b96bec0-0e39-4879-8ffa-08021cdf5314" providerId="ADAL" clId="{3A5B97F5-A9D6-42D4-87DF-140B3266E35B}" dt="2024-05-14T16:59:27.748" v="66" actId="26606"/>
          <ac:spMkLst>
            <pc:docMk/>
            <pc:sldMk cId="3642860841" sldId="256"/>
            <ac:spMk id="3" creationId="{0B29E59C-C522-5E99-690A-0EAB92241EBE}"/>
          </ac:spMkLst>
        </pc:spChg>
        <pc:spChg chg="add del">
          <ac:chgData name="Caroline Teixeira" userId="8b96bec0-0e39-4879-8ffa-08021cdf5314" providerId="ADAL" clId="{3A5B97F5-A9D6-42D4-87DF-140B3266E35B}" dt="2024-05-14T16:56:27.235" v="2" actId="26606"/>
          <ac:spMkLst>
            <pc:docMk/>
            <pc:sldMk cId="3642860841" sldId="256"/>
            <ac:spMk id="9" creationId="{2644B391-9BFE-445C-A9EC-F544BB85FBC7}"/>
          </ac:spMkLst>
        </pc:spChg>
        <pc:spChg chg="add del">
          <ac:chgData name="Caroline Teixeira" userId="8b96bec0-0e39-4879-8ffa-08021cdf5314" providerId="ADAL" clId="{3A5B97F5-A9D6-42D4-87DF-140B3266E35B}" dt="2024-05-14T16:56:27.235" v="2" actId="26606"/>
          <ac:spMkLst>
            <pc:docMk/>
            <pc:sldMk cId="3642860841" sldId="256"/>
            <ac:spMk id="11" creationId="{80F26E69-87D9-4655-AE7B-280A87AA3CAD}"/>
          </ac:spMkLst>
        </pc:spChg>
        <pc:spChg chg="add del">
          <ac:chgData name="Caroline Teixeira" userId="8b96bec0-0e39-4879-8ffa-08021cdf5314" providerId="ADAL" clId="{3A5B97F5-A9D6-42D4-87DF-140B3266E35B}" dt="2024-05-14T16:56:41.098" v="6" actId="26606"/>
          <ac:spMkLst>
            <pc:docMk/>
            <pc:sldMk cId="3642860841" sldId="256"/>
            <ac:spMk id="15" creationId="{94C0C11B-582D-4BD6-AFEF-ED15AAF1604A}"/>
          </ac:spMkLst>
        </pc:spChg>
        <pc:spChg chg="add del">
          <ac:chgData name="Caroline Teixeira" userId="8b96bec0-0e39-4879-8ffa-08021cdf5314" providerId="ADAL" clId="{3A5B97F5-A9D6-42D4-87DF-140B3266E35B}" dt="2024-05-14T16:56:41.098" v="6" actId="26606"/>
          <ac:spMkLst>
            <pc:docMk/>
            <pc:sldMk cId="3642860841" sldId="256"/>
            <ac:spMk id="16" creationId="{72EF3F9A-9717-4ACB-A30D-96694842C4F7}"/>
          </ac:spMkLst>
        </pc:spChg>
        <pc:spChg chg="add del">
          <ac:chgData name="Caroline Teixeira" userId="8b96bec0-0e39-4879-8ffa-08021cdf5314" providerId="ADAL" clId="{3A5B97F5-A9D6-42D4-87DF-140B3266E35B}" dt="2024-05-14T16:57:14.726" v="18" actId="26606"/>
          <ac:spMkLst>
            <pc:docMk/>
            <pc:sldMk cId="3642860841" sldId="256"/>
            <ac:spMk id="19" creationId="{46934B3C-D73F-4CD0-95B1-0244D662D1C7}"/>
          </ac:spMkLst>
        </pc:spChg>
        <pc:spChg chg="add del">
          <ac:chgData name="Caroline Teixeira" userId="8b96bec0-0e39-4879-8ffa-08021cdf5314" providerId="ADAL" clId="{3A5B97F5-A9D6-42D4-87DF-140B3266E35B}" dt="2024-05-14T16:56:44.405" v="8" actId="26606"/>
          <ac:spMkLst>
            <pc:docMk/>
            <pc:sldMk cId="3642860841" sldId="256"/>
            <ac:spMk id="43" creationId="{13B6DAC6-0186-4D62-AD69-90B9C0411EA3}"/>
          </ac:spMkLst>
        </pc:spChg>
        <pc:spChg chg="add del">
          <ac:chgData name="Caroline Teixeira" userId="8b96bec0-0e39-4879-8ffa-08021cdf5314" providerId="ADAL" clId="{3A5B97F5-A9D6-42D4-87DF-140B3266E35B}" dt="2024-05-14T16:56:44.405" v="8" actId="26606"/>
          <ac:spMkLst>
            <pc:docMk/>
            <pc:sldMk cId="3642860841" sldId="256"/>
            <ac:spMk id="44" creationId="{94D786EB-944C-47D5-B631-899F4029B02E}"/>
          </ac:spMkLst>
        </pc:spChg>
        <pc:spChg chg="add del">
          <ac:chgData name="Caroline Teixeira" userId="8b96bec0-0e39-4879-8ffa-08021cdf5314" providerId="ADAL" clId="{3A5B97F5-A9D6-42D4-87DF-140B3266E35B}" dt="2024-05-14T16:56:44.405" v="8" actId="26606"/>
          <ac:spMkLst>
            <pc:docMk/>
            <pc:sldMk cId="3642860841" sldId="256"/>
            <ac:spMk id="45" creationId="{BA6285CA-6AFA-4F27-AFB5-1B32CDE09B1A}"/>
          </ac:spMkLst>
        </pc:spChg>
        <pc:spChg chg="add del">
          <ac:chgData name="Caroline Teixeira" userId="8b96bec0-0e39-4879-8ffa-08021cdf5314" providerId="ADAL" clId="{3A5B97F5-A9D6-42D4-87DF-140B3266E35B}" dt="2024-05-14T16:56:50.248" v="10" actId="26606"/>
          <ac:spMkLst>
            <pc:docMk/>
            <pc:sldMk cId="3642860841" sldId="256"/>
            <ac:spMk id="52" creationId="{60220DBA-8988-4873-8FCD-3FFAC3CF13F6}"/>
          </ac:spMkLst>
        </pc:spChg>
        <pc:spChg chg="add del">
          <ac:chgData name="Caroline Teixeira" userId="8b96bec0-0e39-4879-8ffa-08021cdf5314" providerId="ADAL" clId="{3A5B97F5-A9D6-42D4-87DF-140B3266E35B}" dt="2024-05-14T16:56:53.215" v="12" actId="26606"/>
          <ac:spMkLst>
            <pc:docMk/>
            <pc:sldMk cId="3642860841" sldId="256"/>
            <ac:spMk id="58" creationId="{C1FA8F66-3B85-411D-A2A6-A50DF3026D9A}"/>
          </ac:spMkLst>
        </pc:spChg>
        <pc:spChg chg="add del">
          <ac:chgData name="Caroline Teixeira" userId="8b96bec0-0e39-4879-8ffa-08021cdf5314" providerId="ADAL" clId="{3A5B97F5-A9D6-42D4-87DF-140B3266E35B}" dt="2024-05-14T16:56:53.215" v="12" actId="26606"/>
          <ac:spMkLst>
            <pc:docMk/>
            <pc:sldMk cId="3642860841" sldId="256"/>
            <ac:spMk id="60" creationId="{D695E25C-06E7-4082-BE92-B571B616BC5A}"/>
          </ac:spMkLst>
        </pc:spChg>
        <pc:spChg chg="add del">
          <ac:chgData name="Caroline Teixeira" userId="8b96bec0-0e39-4879-8ffa-08021cdf5314" providerId="ADAL" clId="{3A5B97F5-A9D6-42D4-87DF-140B3266E35B}" dt="2024-05-14T16:56:53.215" v="12" actId="26606"/>
          <ac:spMkLst>
            <pc:docMk/>
            <pc:sldMk cId="3642860841" sldId="256"/>
            <ac:spMk id="61" creationId="{E64BD7DF-F4BB-427F-B4F6-6DC83A59AA0F}"/>
          </ac:spMkLst>
        </pc:spChg>
        <pc:spChg chg="add del">
          <ac:chgData name="Caroline Teixeira" userId="8b96bec0-0e39-4879-8ffa-08021cdf5314" providerId="ADAL" clId="{3A5B97F5-A9D6-42D4-87DF-140B3266E35B}" dt="2024-05-14T16:57:00.741" v="14" actId="26606"/>
          <ac:spMkLst>
            <pc:docMk/>
            <pc:sldMk cId="3642860841" sldId="256"/>
            <ac:spMk id="63" creationId="{A7971386-B2B0-4A38-8D3B-8CF23AAA610C}"/>
          </ac:spMkLst>
        </pc:spChg>
        <pc:spChg chg="add del">
          <ac:chgData name="Caroline Teixeira" userId="8b96bec0-0e39-4879-8ffa-08021cdf5314" providerId="ADAL" clId="{3A5B97F5-A9D6-42D4-87DF-140B3266E35B}" dt="2024-05-14T16:57:00.741" v="14" actId="26606"/>
          <ac:spMkLst>
            <pc:docMk/>
            <pc:sldMk cId="3642860841" sldId="256"/>
            <ac:spMk id="64" creationId="{96AE4BD0-E2D6-4FE1-9295-59E338A45340}"/>
          </ac:spMkLst>
        </pc:spChg>
        <pc:spChg chg="add del">
          <ac:chgData name="Caroline Teixeira" userId="8b96bec0-0e39-4879-8ffa-08021cdf5314" providerId="ADAL" clId="{3A5B97F5-A9D6-42D4-87DF-140B3266E35B}" dt="2024-05-14T16:57:00.741" v="14" actId="26606"/>
          <ac:spMkLst>
            <pc:docMk/>
            <pc:sldMk cId="3642860841" sldId="256"/>
            <ac:spMk id="65" creationId="{0D29D77D-2D4E-4868-960B-BEDA724F5CE2}"/>
          </ac:spMkLst>
        </pc:spChg>
        <pc:spChg chg="add del">
          <ac:chgData name="Caroline Teixeira" userId="8b96bec0-0e39-4879-8ffa-08021cdf5314" providerId="ADAL" clId="{3A5B97F5-A9D6-42D4-87DF-140B3266E35B}" dt="2024-05-14T16:57:03.155" v="16" actId="26606"/>
          <ac:spMkLst>
            <pc:docMk/>
            <pc:sldMk cId="3642860841" sldId="256"/>
            <ac:spMk id="68" creationId="{4EFE82FE-7465-AE46-88DF-34D347E83B84}"/>
          </ac:spMkLst>
        </pc:spChg>
        <pc:spChg chg="add del">
          <ac:chgData name="Caroline Teixeira" userId="8b96bec0-0e39-4879-8ffa-08021cdf5314" providerId="ADAL" clId="{3A5B97F5-A9D6-42D4-87DF-140B3266E35B}" dt="2024-05-14T16:57:14.726" v="18" actId="26606"/>
          <ac:spMkLst>
            <pc:docMk/>
            <pc:sldMk cId="3642860841" sldId="256"/>
            <ac:spMk id="76" creationId="{0DBF1ABE-8590-450D-BB49-BDDCCF3EEA9E}"/>
          </ac:spMkLst>
        </pc:spChg>
        <pc:spChg chg="add del">
          <ac:chgData name="Caroline Teixeira" userId="8b96bec0-0e39-4879-8ffa-08021cdf5314" providerId="ADAL" clId="{3A5B97F5-A9D6-42D4-87DF-140B3266E35B}" dt="2024-05-14T16:57:14.726" v="18" actId="26606"/>
          <ac:spMkLst>
            <pc:docMk/>
            <pc:sldMk cId="3642860841" sldId="256"/>
            <ac:spMk id="78" creationId="{391F8D69-709A-4575-A393-B4C26481AF3B}"/>
          </ac:spMkLst>
        </pc:spChg>
        <pc:spChg chg="add del">
          <ac:chgData name="Caroline Teixeira" userId="8b96bec0-0e39-4879-8ffa-08021cdf5314" providerId="ADAL" clId="{3A5B97F5-A9D6-42D4-87DF-140B3266E35B}" dt="2024-05-14T16:57:14.726" v="18" actId="26606"/>
          <ac:spMkLst>
            <pc:docMk/>
            <pc:sldMk cId="3642860841" sldId="256"/>
            <ac:spMk id="79" creationId="{C87A50C4-1191-461A-9E09-C8057F2AF01F}"/>
          </ac:spMkLst>
        </pc:spChg>
        <pc:spChg chg="add del">
          <ac:chgData name="Caroline Teixeira" userId="8b96bec0-0e39-4879-8ffa-08021cdf5314" providerId="ADAL" clId="{3A5B97F5-A9D6-42D4-87DF-140B3266E35B}" dt="2024-05-14T16:57:14.726" v="18" actId="26606"/>
          <ac:spMkLst>
            <pc:docMk/>
            <pc:sldMk cId="3642860841" sldId="256"/>
            <ac:spMk id="80" creationId="{BC87DA9F-8DB2-4D48-8716-A928FBB8A5D2}"/>
          </ac:spMkLst>
        </pc:spChg>
        <pc:spChg chg="add del">
          <ac:chgData name="Caroline Teixeira" userId="8b96bec0-0e39-4879-8ffa-08021cdf5314" providerId="ADAL" clId="{3A5B97F5-A9D6-42D4-87DF-140B3266E35B}" dt="2024-05-14T16:57:14.726" v="18" actId="26606"/>
          <ac:spMkLst>
            <pc:docMk/>
            <pc:sldMk cId="3642860841" sldId="256"/>
            <ac:spMk id="81" creationId="{195EA065-AC5D-431D-927E-87FF05884866}"/>
          </ac:spMkLst>
        </pc:spChg>
        <pc:spChg chg="add del">
          <ac:chgData name="Caroline Teixeira" userId="8b96bec0-0e39-4879-8ffa-08021cdf5314" providerId="ADAL" clId="{3A5B97F5-A9D6-42D4-87DF-140B3266E35B}" dt="2024-05-14T16:59:27.748" v="66" actId="26606"/>
          <ac:spMkLst>
            <pc:docMk/>
            <pc:sldMk cId="3642860841" sldId="256"/>
            <ac:spMk id="83" creationId="{94C0C11B-582D-4BD6-AFEF-ED15AAF1604A}"/>
          </ac:spMkLst>
        </pc:spChg>
        <pc:spChg chg="add del">
          <ac:chgData name="Caroline Teixeira" userId="8b96bec0-0e39-4879-8ffa-08021cdf5314" providerId="ADAL" clId="{3A5B97F5-A9D6-42D4-87DF-140B3266E35B}" dt="2024-05-14T16:59:27.748" v="66" actId="26606"/>
          <ac:spMkLst>
            <pc:docMk/>
            <pc:sldMk cId="3642860841" sldId="256"/>
            <ac:spMk id="84" creationId="{72EF3F9A-9717-4ACB-A30D-96694842C4F7}"/>
          </ac:spMkLst>
        </pc:spChg>
        <pc:spChg chg="add del">
          <ac:chgData name="Caroline Teixeira" userId="8b96bec0-0e39-4879-8ffa-08021cdf5314" providerId="ADAL" clId="{3A5B97F5-A9D6-42D4-87DF-140B3266E35B}" dt="2024-05-14T16:58:20.143" v="28" actId="26606"/>
          <ac:spMkLst>
            <pc:docMk/>
            <pc:sldMk cId="3642860841" sldId="256"/>
            <ac:spMk id="87" creationId="{7A18C9FB-EC4C-4DAE-8F7D-C6E5AF607958}"/>
          </ac:spMkLst>
        </pc:spChg>
        <pc:spChg chg="add del">
          <ac:chgData name="Caroline Teixeira" userId="8b96bec0-0e39-4879-8ffa-08021cdf5314" providerId="ADAL" clId="{3A5B97F5-A9D6-42D4-87DF-140B3266E35B}" dt="2024-05-14T16:59:26.827" v="64" actId="26606"/>
          <ac:spMkLst>
            <pc:docMk/>
            <pc:sldMk cId="3642860841" sldId="256"/>
            <ac:spMk id="90" creationId="{377641A3-0AD1-47C4-888F-5D557BC9C0CB}"/>
          </ac:spMkLst>
        </pc:spChg>
        <pc:spChg chg="add del">
          <ac:chgData name="Caroline Teixeira" userId="8b96bec0-0e39-4879-8ffa-08021cdf5314" providerId="ADAL" clId="{3A5B97F5-A9D6-42D4-87DF-140B3266E35B}" dt="2024-05-14T16:58:20.143" v="28" actId="26606"/>
          <ac:spMkLst>
            <pc:docMk/>
            <pc:sldMk cId="3642860841" sldId="256"/>
            <ac:spMk id="92" creationId="{A9896C11-F8DF-437A-B349-8AFD602DC0CA}"/>
          </ac:spMkLst>
        </pc:spChg>
        <pc:spChg chg="add del">
          <ac:chgData name="Caroline Teixeira" userId="8b96bec0-0e39-4879-8ffa-08021cdf5314" providerId="ADAL" clId="{3A5B97F5-A9D6-42D4-87DF-140B3266E35B}" dt="2024-05-14T16:58:21.041" v="30" actId="26606"/>
          <ac:spMkLst>
            <pc:docMk/>
            <pc:sldMk cId="3642860841" sldId="256"/>
            <ac:spMk id="94" creationId="{1903E872-C07A-4030-B584-D321D40CABB6}"/>
          </ac:spMkLst>
        </pc:spChg>
        <pc:spChg chg="add del">
          <ac:chgData name="Caroline Teixeira" userId="8b96bec0-0e39-4879-8ffa-08021cdf5314" providerId="ADAL" clId="{3A5B97F5-A9D6-42D4-87DF-140B3266E35B}" dt="2024-05-14T16:58:21.041" v="30" actId="26606"/>
          <ac:spMkLst>
            <pc:docMk/>
            <pc:sldMk cId="3642860841" sldId="256"/>
            <ac:spMk id="95" creationId="{A88F843D-1C1B-C740-AC27-E3238D0F5F47}"/>
          </ac:spMkLst>
        </pc:spChg>
        <pc:spChg chg="add del">
          <ac:chgData name="Caroline Teixeira" userId="8b96bec0-0e39-4879-8ffa-08021cdf5314" providerId="ADAL" clId="{3A5B97F5-A9D6-42D4-87DF-140B3266E35B}" dt="2024-05-14T16:58:21.041" v="30" actId="26606"/>
          <ac:spMkLst>
            <pc:docMk/>
            <pc:sldMk cId="3642860841" sldId="256"/>
            <ac:spMk id="96" creationId="{D5B0F748-7FA7-4DDF-89A3-7F1D8EE1F7C0}"/>
          </ac:spMkLst>
        </pc:spChg>
        <pc:spChg chg="add del">
          <ac:chgData name="Caroline Teixeira" userId="8b96bec0-0e39-4879-8ffa-08021cdf5314" providerId="ADAL" clId="{3A5B97F5-A9D6-42D4-87DF-140B3266E35B}" dt="2024-05-14T16:58:28.232" v="40" actId="26606"/>
          <ac:spMkLst>
            <pc:docMk/>
            <pc:sldMk cId="3642860841" sldId="256"/>
            <ac:spMk id="100" creationId="{3D505D40-32E9-4C48-81F8-AD80433BE6B7}"/>
          </ac:spMkLst>
        </pc:spChg>
        <pc:spChg chg="add del">
          <ac:chgData name="Caroline Teixeira" userId="8b96bec0-0e39-4879-8ffa-08021cdf5314" providerId="ADAL" clId="{3A5B97F5-A9D6-42D4-87DF-140B3266E35B}" dt="2024-05-14T16:58:21.891" v="32" actId="26606"/>
          <ac:spMkLst>
            <pc:docMk/>
            <pc:sldMk cId="3642860841" sldId="256"/>
            <ac:spMk id="102" creationId="{4EFE82FE-7465-AE46-88DF-34D347E83B84}"/>
          </ac:spMkLst>
        </pc:spChg>
        <pc:spChg chg="add del">
          <ac:chgData name="Caroline Teixeira" userId="8b96bec0-0e39-4879-8ffa-08021cdf5314" providerId="ADAL" clId="{3A5B97F5-A9D6-42D4-87DF-140B3266E35B}" dt="2024-05-14T16:58:58.664" v="56" actId="26606"/>
          <ac:spMkLst>
            <pc:docMk/>
            <pc:sldMk cId="3642860841" sldId="256"/>
            <ac:spMk id="105" creationId="{4FB204DF-284E-45F6-A017-79A4DF57BCCB}"/>
          </ac:spMkLst>
        </pc:spChg>
        <pc:spChg chg="add del">
          <ac:chgData name="Caroline Teixeira" userId="8b96bec0-0e39-4879-8ffa-08021cdf5314" providerId="ADAL" clId="{3A5B97F5-A9D6-42D4-87DF-140B3266E35B}" dt="2024-05-14T16:58:54.537" v="52" actId="26606"/>
          <ac:spMkLst>
            <pc:docMk/>
            <pc:sldMk cId="3642860841" sldId="256"/>
            <ac:spMk id="107" creationId="{8036B80B-269D-4F02-9EF9-A6A4E917B386}"/>
          </ac:spMkLst>
        </pc:spChg>
        <pc:spChg chg="add del">
          <ac:chgData name="Caroline Teixeira" userId="8b96bec0-0e39-4879-8ffa-08021cdf5314" providerId="ADAL" clId="{3A5B97F5-A9D6-42D4-87DF-140B3266E35B}" dt="2024-05-14T16:58:22.879" v="34" actId="26606"/>
          <ac:spMkLst>
            <pc:docMk/>
            <pc:sldMk cId="3642860841" sldId="256"/>
            <ac:spMk id="108" creationId="{1DBC8414-BE7E-4B6C-A114-B2C3795C883F}"/>
          </ac:spMkLst>
        </pc:spChg>
        <pc:spChg chg="add del">
          <ac:chgData name="Caroline Teixeira" userId="8b96bec0-0e39-4879-8ffa-08021cdf5314" providerId="ADAL" clId="{3A5B97F5-A9D6-42D4-87DF-140B3266E35B}" dt="2024-05-14T16:58:22.879" v="34" actId="26606"/>
          <ac:spMkLst>
            <pc:docMk/>
            <pc:sldMk cId="3642860841" sldId="256"/>
            <ac:spMk id="109" creationId="{0EC398C5-5C2E-4038-9DB3-DE2B5A9BEFFB}"/>
          </ac:spMkLst>
        </pc:spChg>
        <pc:spChg chg="add del">
          <ac:chgData name="Caroline Teixeira" userId="8b96bec0-0e39-4879-8ffa-08021cdf5314" providerId="ADAL" clId="{3A5B97F5-A9D6-42D4-87DF-140B3266E35B}" dt="2024-05-14T16:58:22.879" v="34" actId="26606"/>
          <ac:spMkLst>
            <pc:docMk/>
            <pc:sldMk cId="3642860841" sldId="256"/>
            <ac:spMk id="110" creationId="{A2F10B26-073B-4B10-8AAA-161242DD82B0}"/>
          </ac:spMkLst>
        </pc:spChg>
        <pc:spChg chg="add del">
          <ac:chgData name="Caroline Teixeira" userId="8b96bec0-0e39-4879-8ffa-08021cdf5314" providerId="ADAL" clId="{3A5B97F5-A9D6-42D4-87DF-140B3266E35B}" dt="2024-05-14T16:58:22.879" v="34" actId="26606"/>
          <ac:spMkLst>
            <pc:docMk/>
            <pc:sldMk cId="3642860841" sldId="256"/>
            <ac:spMk id="111" creationId="{610DBBC7-698F-4A54-B1CB-A99F9CC356DF}"/>
          </ac:spMkLst>
        </pc:spChg>
        <pc:spChg chg="add del">
          <ac:chgData name="Caroline Teixeira" userId="8b96bec0-0e39-4879-8ffa-08021cdf5314" providerId="ADAL" clId="{3A5B97F5-A9D6-42D4-87DF-140B3266E35B}" dt="2024-05-14T16:58:22.879" v="34" actId="26606"/>
          <ac:spMkLst>
            <pc:docMk/>
            <pc:sldMk cId="3642860841" sldId="256"/>
            <ac:spMk id="112" creationId="{DE6E822A-8BCF-432C-83E6-BBE821476CD4}"/>
          </ac:spMkLst>
        </pc:spChg>
        <pc:spChg chg="add del">
          <ac:chgData name="Caroline Teixeira" userId="8b96bec0-0e39-4879-8ffa-08021cdf5314" providerId="ADAL" clId="{3A5B97F5-A9D6-42D4-87DF-140B3266E35B}" dt="2024-05-14T16:58:25.921" v="36" actId="26606"/>
          <ac:spMkLst>
            <pc:docMk/>
            <pc:sldMk cId="3642860841" sldId="256"/>
            <ac:spMk id="114" creationId="{4EFE82FE-7465-AE46-88DF-34D347E83B84}"/>
          </ac:spMkLst>
        </pc:spChg>
        <pc:spChg chg="add del">
          <ac:chgData name="Caroline Teixeira" userId="8b96bec0-0e39-4879-8ffa-08021cdf5314" providerId="ADAL" clId="{3A5B97F5-A9D6-42D4-87DF-140B3266E35B}" dt="2024-05-14T16:58:27.058" v="38" actId="26606"/>
          <ac:spMkLst>
            <pc:docMk/>
            <pc:sldMk cId="3642860841" sldId="256"/>
            <ac:spMk id="125" creationId="{7A18C9FB-EC4C-4DAE-8F7D-C6E5AF607958}"/>
          </ac:spMkLst>
        </pc:spChg>
        <pc:spChg chg="add del">
          <ac:chgData name="Caroline Teixeira" userId="8b96bec0-0e39-4879-8ffa-08021cdf5314" providerId="ADAL" clId="{3A5B97F5-A9D6-42D4-87DF-140B3266E35B}" dt="2024-05-14T16:58:27.058" v="38" actId="26606"/>
          <ac:spMkLst>
            <pc:docMk/>
            <pc:sldMk cId="3642860841" sldId="256"/>
            <ac:spMk id="126" creationId="{A9896C11-F8DF-437A-B349-8AFD602DC0CA}"/>
          </ac:spMkLst>
        </pc:spChg>
        <pc:spChg chg="add del">
          <ac:chgData name="Caroline Teixeira" userId="8b96bec0-0e39-4879-8ffa-08021cdf5314" providerId="ADAL" clId="{3A5B97F5-A9D6-42D4-87DF-140B3266E35B}" dt="2024-05-14T16:58:28.232" v="40" actId="26606"/>
          <ac:spMkLst>
            <pc:docMk/>
            <pc:sldMk cId="3642860841" sldId="256"/>
            <ac:spMk id="128" creationId="{A5D0B0D3-D735-4619-AA45-B57B791E1744}"/>
          </ac:spMkLst>
        </pc:spChg>
        <pc:spChg chg="add del">
          <ac:chgData name="Caroline Teixeira" userId="8b96bec0-0e39-4879-8ffa-08021cdf5314" providerId="ADAL" clId="{3A5B97F5-A9D6-42D4-87DF-140B3266E35B}" dt="2024-05-14T16:58:29.011" v="42" actId="26606"/>
          <ac:spMkLst>
            <pc:docMk/>
            <pc:sldMk cId="3642860841" sldId="256"/>
            <ac:spMk id="139" creationId="{D0CDF5D3-7220-42A0-9D37-ECF3BF283B37}"/>
          </ac:spMkLst>
        </pc:spChg>
        <pc:spChg chg="add del">
          <ac:chgData name="Caroline Teixeira" userId="8b96bec0-0e39-4879-8ffa-08021cdf5314" providerId="ADAL" clId="{3A5B97F5-A9D6-42D4-87DF-140B3266E35B}" dt="2024-05-14T16:58:29.011" v="42" actId="26606"/>
          <ac:spMkLst>
            <pc:docMk/>
            <pc:sldMk cId="3642860841" sldId="256"/>
            <ac:spMk id="140" creationId="{64BC717F-58B3-4A4E-BC3B-1B11323AD5C9}"/>
          </ac:spMkLst>
        </pc:spChg>
        <pc:spChg chg="add del">
          <ac:chgData name="Caroline Teixeira" userId="8b96bec0-0e39-4879-8ffa-08021cdf5314" providerId="ADAL" clId="{3A5B97F5-A9D6-42D4-87DF-140B3266E35B}" dt="2024-05-14T16:58:29.011" v="42" actId="26606"/>
          <ac:spMkLst>
            <pc:docMk/>
            <pc:sldMk cId="3642860841" sldId="256"/>
            <ac:spMk id="141" creationId="{1EE75710-64C5-4CA8-8A7C-82EE4125C90D}"/>
          </ac:spMkLst>
        </pc:spChg>
        <pc:spChg chg="add del">
          <ac:chgData name="Caroline Teixeira" userId="8b96bec0-0e39-4879-8ffa-08021cdf5314" providerId="ADAL" clId="{3A5B97F5-A9D6-42D4-87DF-140B3266E35B}" dt="2024-05-14T16:58:29.011" v="42" actId="26606"/>
          <ac:spMkLst>
            <pc:docMk/>
            <pc:sldMk cId="3642860841" sldId="256"/>
            <ac:spMk id="142" creationId="{435050B1-74E1-4A81-923D-0F5971A3BC01}"/>
          </ac:spMkLst>
        </pc:spChg>
        <pc:spChg chg="add del">
          <ac:chgData name="Caroline Teixeira" userId="8b96bec0-0e39-4879-8ffa-08021cdf5314" providerId="ADAL" clId="{3A5B97F5-A9D6-42D4-87DF-140B3266E35B}" dt="2024-05-14T16:58:37.664" v="44" actId="26606"/>
          <ac:spMkLst>
            <pc:docMk/>
            <pc:sldMk cId="3642860841" sldId="256"/>
            <ac:spMk id="144" creationId="{942E14E0-E6CB-444C-97C0-D67DA9F4D07E}"/>
          </ac:spMkLst>
        </pc:spChg>
        <pc:spChg chg="add del">
          <ac:chgData name="Caroline Teixeira" userId="8b96bec0-0e39-4879-8ffa-08021cdf5314" providerId="ADAL" clId="{3A5B97F5-A9D6-42D4-87DF-140B3266E35B}" dt="2024-05-14T16:58:37.664" v="44" actId="26606"/>
          <ac:spMkLst>
            <pc:docMk/>
            <pc:sldMk cId="3642860841" sldId="256"/>
            <ac:spMk id="145" creationId="{B37D29E2-7609-4210-93A1-BFB7944C0FD8}"/>
          </ac:spMkLst>
        </pc:spChg>
        <pc:spChg chg="add del">
          <ac:chgData name="Caroline Teixeira" userId="8b96bec0-0e39-4879-8ffa-08021cdf5314" providerId="ADAL" clId="{3A5B97F5-A9D6-42D4-87DF-140B3266E35B}" dt="2024-05-14T16:58:37.664" v="44" actId="26606"/>
          <ac:spMkLst>
            <pc:docMk/>
            <pc:sldMk cId="3642860841" sldId="256"/>
            <ac:spMk id="146" creationId="{363B6ECA-5FD8-454D-ABC3-C4ACC15AF971}"/>
          </ac:spMkLst>
        </pc:spChg>
        <pc:spChg chg="add del">
          <ac:chgData name="Caroline Teixeira" userId="8b96bec0-0e39-4879-8ffa-08021cdf5314" providerId="ADAL" clId="{3A5B97F5-A9D6-42D4-87DF-140B3266E35B}" dt="2024-05-14T16:58:47.534" v="46" actId="26606"/>
          <ac:spMkLst>
            <pc:docMk/>
            <pc:sldMk cId="3642860841" sldId="256"/>
            <ac:spMk id="149" creationId="{9DE021BD-1116-4F17-9FD8-FEB0B1D259B0}"/>
          </ac:spMkLst>
        </pc:spChg>
        <pc:spChg chg="add del">
          <ac:chgData name="Caroline Teixeira" userId="8b96bec0-0e39-4879-8ffa-08021cdf5314" providerId="ADAL" clId="{3A5B97F5-A9D6-42D4-87DF-140B3266E35B}" dt="2024-05-14T16:58:47.534" v="46" actId="26606"/>
          <ac:spMkLst>
            <pc:docMk/>
            <pc:sldMk cId="3642860841" sldId="256"/>
            <ac:spMk id="150" creationId="{14053421-3C7E-4167-AAC2-1B30B2C01601}"/>
          </ac:spMkLst>
        </pc:spChg>
        <pc:spChg chg="add del">
          <ac:chgData name="Caroline Teixeira" userId="8b96bec0-0e39-4879-8ffa-08021cdf5314" providerId="ADAL" clId="{3A5B97F5-A9D6-42D4-87DF-140B3266E35B}" dt="2024-05-14T16:58:47.534" v="46" actId="26606"/>
          <ac:spMkLst>
            <pc:docMk/>
            <pc:sldMk cId="3642860841" sldId="256"/>
            <ac:spMk id="151" creationId="{E271DD9B-7A66-493F-BB4A-1CF4294C6E14}"/>
          </ac:spMkLst>
        </pc:spChg>
        <pc:spChg chg="add del">
          <ac:chgData name="Caroline Teixeira" userId="8b96bec0-0e39-4879-8ffa-08021cdf5314" providerId="ADAL" clId="{3A5B97F5-A9D6-42D4-87DF-140B3266E35B}" dt="2024-05-14T16:58:50.631" v="48" actId="26606"/>
          <ac:spMkLst>
            <pc:docMk/>
            <pc:sldMk cId="3642860841" sldId="256"/>
            <ac:spMk id="153" creationId="{37D505C3-540C-4E1B-AFF5-74A9D9BD3E44}"/>
          </ac:spMkLst>
        </pc:spChg>
        <pc:spChg chg="add del">
          <ac:chgData name="Caroline Teixeira" userId="8b96bec0-0e39-4879-8ffa-08021cdf5314" providerId="ADAL" clId="{3A5B97F5-A9D6-42D4-87DF-140B3266E35B}" dt="2024-05-14T16:58:50.631" v="48" actId="26606"/>
          <ac:spMkLst>
            <pc:docMk/>
            <pc:sldMk cId="3642860841" sldId="256"/>
            <ac:spMk id="154" creationId="{C5C14909-AFB2-4E07-A65C-633954901FC1}"/>
          </ac:spMkLst>
        </pc:spChg>
        <pc:spChg chg="add del">
          <ac:chgData name="Caroline Teixeira" userId="8b96bec0-0e39-4879-8ffa-08021cdf5314" providerId="ADAL" clId="{3A5B97F5-A9D6-42D4-87DF-140B3266E35B}" dt="2024-05-14T16:58:50.631" v="48" actId="26606"/>
          <ac:spMkLst>
            <pc:docMk/>
            <pc:sldMk cId="3642860841" sldId="256"/>
            <ac:spMk id="155" creationId="{5BC4B016-0848-4634-83F9-FBC4C80CAE8E}"/>
          </ac:spMkLst>
        </pc:spChg>
        <pc:spChg chg="add del">
          <ac:chgData name="Caroline Teixeira" userId="8b96bec0-0e39-4879-8ffa-08021cdf5314" providerId="ADAL" clId="{3A5B97F5-A9D6-42D4-87DF-140B3266E35B}" dt="2024-05-14T16:58:53.797" v="50" actId="26606"/>
          <ac:spMkLst>
            <pc:docMk/>
            <pc:sldMk cId="3642860841" sldId="256"/>
            <ac:spMk id="157" creationId="{F518D20D-5F05-49C3-8900-68783F8ACB6F}"/>
          </ac:spMkLst>
        </pc:spChg>
        <pc:spChg chg="add del">
          <ac:chgData name="Caroline Teixeira" userId="8b96bec0-0e39-4879-8ffa-08021cdf5314" providerId="ADAL" clId="{3A5B97F5-A9D6-42D4-87DF-140B3266E35B}" dt="2024-05-14T16:58:53.797" v="50" actId="26606"/>
          <ac:spMkLst>
            <pc:docMk/>
            <pc:sldMk cId="3642860841" sldId="256"/>
            <ac:spMk id="158" creationId="{FF50CA5B-2FF8-43D9-B7D8-3BDE1BFD3CF1}"/>
          </ac:spMkLst>
        </pc:spChg>
        <pc:spChg chg="add del">
          <ac:chgData name="Caroline Teixeira" userId="8b96bec0-0e39-4879-8ffa-08021cdf5314" providerId="ADAL" clId="{3A5B97F5-A9D6-42D4-87DF-140B3266E35B}" dt="2024-05-14T16:58:53.797" v="50" actId="26606"/>
          <ac:spMkLst>
            <pc:docMk/>
            <pc:sldMk cId="3642860841" sldId="256"/>
            <ac:spMk id="159" creationId="{D060EAFE-C840-4DAF-B8B5-D73E98076206}"/>
          </ac:spMkLst>
        </pc:spChg>
        <pc:spChg chg="add del">
          <ac:chgData name="Caroline Teixeira" userId="8b96bec0-0e39-4879-8ffa-08021cdf5314" providerId="ADAL" clId="{3A5B97F5-A9D6-42D4-87DF-140B3266E35B}" dt="2024-05-14T16:58:53.797" v="50" actId="26606"/>
          <ac:spMkLst>
            <pc:docMk/>
            <pc:sldMk cId="3642860841" sldId="256"/>
            <ac:spMk id="160" creationId="{9F2FF5F7-8CB8-4DD0-890B-C68D3C7313C9}"/>
          </ac:spMkLst>
        </pc:spChg>
        <pc:spChg chg="add del">
          <ac:chgData name="Caroline Teixeira" userId="8b96bec0-0e39-4879-8ffa-08021cdf5314" providerId="ADAL" clId="{3A5B97F5-A9D6-42D4-87DF-140B3266E35B}" dt="2024-05-14T16:58:54.537" v="52" actId="26606"/>
          <ac:spMkLst>
            <pc:docMk/>
            <pc:sldMk cId="3642860841" sldId="256"/>
            <ac:spMk id="162" creationId="{3011B0B3-5679-4759-90B8-3B908C4CBD21}"/>
          </ac:spMkLst>
        </pc:spChg>
        <pc:spChg chg="add del">
          <ac:chgData name="Caroline Teixeira" userId="8b96bec0-0e39-4879-8ffa-08021cdf5314" providerId="ADAL" clId="{3A5B97F5-A9D6-42D4-87DF-140B3266E35B}" dt="2024-05-14T16:58:56.677" v="54" actId="26606"/>
          <ac:spMkLst>
            <pc:docMk/>
            <pc:sldMk cId="3642860841" sldId="256"/>
            <ac:spMk id="173" creationId="{19F9BF86-FE94-4517-B97D-026C7515E589}"/>
          </ac:spMkLst>
        </pc:spChg>
        <pc:spChg chg="add del">
          <ac:chgData name="Caroline Teixeira" userId="8b96bec0-0e39-4879-8ffa-08021cdf5314" providerId="ADAL" clId="{3A5B97F5-A9D6-42D4-87DF-140B3266E35B}" dt="2024-05-14T16:58:56.677" v="54" actId="26606"/>
          <ac:spMkLst>
            <pc:docMk/>
            <pc:sldMk cId="3642860841" sldId="256"/>
            <ac:spMk id="174" creationId="{122AB34F-E75C-451A-8410-05B6C249E9D3}"/>
          </ac:spMkLst>
        </pc:spChg>
        <pc:spChg chg="add del">
          <ac:chgData name="Caroline Teixeira" userId="8b96bec0-0e39-4879-8ffa-08021cdf5314" providerId="ADAL" clId="{3A5B97F5-A9D6-42D4-87DF-140B3266E35B}" dt="2024-05-14T16:58:58.664" v="56" actId="26606"/>
          <ac:spMkLst>
            <pc:docMk/>
            <pc:sldMk cId="3642860841" sldId="256"/>
            <ac:spMk id="177" creationId="{8B646C36-EEEC-4D52-8E8E-206F4CD8A3DA}"/>
          </ac:spMkLst>
        </pc:spChg>
        <pc:spChg chg="add del">
          <ac:chgData name="Caroline Teixeira" userId="8b96bec0-0e39-4879-8ffa-08021cdf5314" providerId="ADAL" clId="{3A5B97F5-A9D6-42D4-87DF-140B3266E35B}" dt="2024-05-14T16:58:58.664" v="56" actId="26606"/>
          <ac:spMkLst>
            <pc:docMk/>
            <pc:sldMk cId="3642860841" sldId="256"/>
            <ac:spMk id="180" creationId="{8258443E-B333-44F4-8D49-1EAB1C1A4613}"/>
          </ac:spMkLst>
        </pc:spChg>
        <pc:spChg chg="add del">
          <ac:chgData name="Caroline Teixeira" userId="8b96bec0-0e39-4879-8ffa-08021cdf5314" providerId="ADAL" clId="{3A5B97F5-A9D6-42D4-87DF-140B3266E35B}" dt="2024-05-14T16:58:58.664" v="56" actId="26606"/>
          <ac:spMkLst>
            <pc:docMk/>
            <pc:sldMk cId="3642860841" sldId="256"/>
            <ac:spMk id="185" creationId="{EB8560A9-B281-46EB-A304-1E4A5A00D6A9}"/>
          </ac:spMkLst>
        </pc:spChg>
        <pc:spChg chg="add del">
          <ac:chgData name="Caroline Teixeira" userId="8b96bec0-0e39-4879-8ffa-08021cdf5314" providerId="ADAL" clId="{3A5B97F5-A9D6-42D4-87DF-140B3266E35B}" dt="2024-05-14T16:58:58.664" v="56" actId="26606"/>
          <ac:spMkLst>
            <pc:docMk/>
            <pc:sldMk cId="3642860841" sldId="256"/>
            <ac:spMk id="186" creationId="{4D1A5E71-B6B6-486A-8CDC-C7ABD9B903F6}"/>
          </ac:spMkLst>
        </pc:spChg>
        <pc:spChg chg="add del">
          <ac:chgData name="Caroline Teixeira" userId="8b96bec0-0e39-4879-8ffa-08021cdf5314" providerId="ADAL" clId="{3A5B97F5-A9D6-42D4-87DF-140B3266E35B}" dt="2024-05-14T16:58:58.664" v="56" actId="26606"/>
          <ac:spMkLst>
            <pc:docMk/>
            <pc:sldMk cId="3642860841" sldId="256"/>
            <ac:spMk id="187" creationId="{667882DD-56E8-460E-99D5-86E71982D5AB}"/>
          </ac:spMkLst>
        </pc:spChg>
        <pc:spChg chg="add del">
          <ac:chgData name="Caroline Teixeira" userId="8b96bec0-0e39-4879-8ffa-08021cdf5314" providerId="ADAL" clId="{3A5B97F5-A9D6-42D4-87DF-140B3266E35B}" dt="2024-05-14T16:59:15.562" v="58" actId="26606"/>
          <ac:spMkLst>
            <pc:docMk/>
            <pc:sldMk cId="3642860841" sldId="256"/>
            <ac:spMk id="189" creationId="{7A18C9FB-EC4C-4DAE-8F7D-C6E5AF607958}"/>
          </ac:spMkLst>
        </pc:spChg>
        <pc:spChg chg="add del">
          <ac:chgData name="Caroline Teixeira" userId="8b96bec0-0e39-4879-8ffa-08021cdf5314" providerId="ADAL" clId="{3A5B97F5-A9D6-42D4-87DF-140B3266E35B}" dt="2024-05-14T16:59:15.562" v="58" actId="26606"/>
          <ac:spMkLst>
            <pc:docMk/>
            <pc:sldMk cId="3642860841" sldId="256"/>
            <ac:spMk id="190" creationId="{3B2B1500-BB55-471C-8A9E-67288297ECE1}"/>
          </ac:spMkLst>
        </pc:spChg>
        <pc:spChg chg="add del">
          <ac:chgData name="Caroline Teixeira" userId="8b96bec0-0e39-4879-8ffa-08021cdf5314" providerId="ADAL" clId="{3A5B97F5-A9D6-42D4-87DF-140B3266E35B}" dt="2024-05-14T16:59:15.562" v="58" actId="26606"/>
          <ac:spMkLst>
            <pc:docMk/>
            <pc:sldMk cId="3642860841" sldId="256"/>
            <ac:spMk id="191" creationId="{3045E22C-A99D-41BB-AF14-EF1B1E745A70}"/>
          </ac:spMkLst>
        </pc:spChg>
        <pc:spChg chg="add del">
          <ac:chgData name="Caroline Teixeira" userId="8b96bec0-0e39-4879-8ffa-08021cdf5314" providerId="ADAL" clId="{3A5B97F5-A9D6-42D4-87DF-140B3266E35B}" dt="2024-05-14T16:59:17.129" v="60" actId="26606"/>
          <ac:spMkLst>
            <pc:docMk/>
            <pc:sldMk cId="3642860841" sldId="256"/>
            <ac:spMk id="193" creationId="{EA3B6404-C37D-4FE3-8124-9FC5ECE56273}"/>
          </ac:spMkLst>
        </pc:spChg>
        <pc:spChg chg="add del">
          <ac:chgData name="Caroline Teixeira" userId="8b96bec0-0e39-4879-8ffa-08021cdf5314" providerId="ADAL" clId="{3A5B97F5-A9D6-42D4-87DF-140B3266E35B}" dt="2024-05-14T16:59:17.129" v="60" actId="26606"/>
          <ac:spMkLst>
            <pc:docMk/>
            <pc:sldMk cId="3642860841" sldId="256"/>
            <ac:spMk id="195" creationId="{F67B5ED5-2C08-4519-B88A-E933BAA847AA}"/>
          </ac:spMkLst>
        </pc:spChg>
        <pc:spChg chg="add del">
          <ac:chgData name="Caroline Teixeira" userId="8b96bec0-0e39-4879-8ffa-08021cdf5314" providerId="ADAL" clId="{3A5B97F5-A9D6-42D4-87DF-140B3266E35B}" dt="2024-05-14T16:59:26.330" v="62" actId="26606"/>
          <ac:spMkLst>
            <pc:docMk/>
            <pc:sldMk cId="3642860841" sldId="256"/>
            <ac:spMk id="201" creationId="{AC8EEB0F-BA72-49AC-956F-331B60FDE79E}"/>
          </ac:spMkLst>
        </pc:spChg>
        <pc:spChg chg="add del">
          <ac:chgData name="Caroline Teixeira" userId="8b96bec0-0e39-4879-8ffa-08021cdf5314" providerId="ADAL" clId="{3A5B97F5-A9D6-42D4-87DF-140B3266E35B}" dt="2024-05-14T16:59:26.330" v="62" actId="26606"/>
          <ac:spMkLst>
            <pc:docMk/>
            <pc:sldMk cId="3642860841" sldId="256"/>
            <ac:spMk id="202" creationId="{8CC700D5-9809-43F4-89D5-7DBBCB0DCC10}"/>
          </ac:spMkLst>
        </pc:spChg>
        <pc:spChg chg="add del">
          <ac:chgData name="Caroline Teixeira" userId="8b96bec0-0e39-4879-8ffa-08021cdf5314" providerId="ADAL" clId="{3A5B97F5-A9D6-42D4-87DF-140B3266E35B}" dt="2024-05-14T16:59:26.330" v="62" actId="26606"/>
          <ac:spMkLst>
            <pc:docMk/>
            <pc:sldMk cId="3642860841" sldId="256"/>
            <ac:spMk id="203" creationId="{C7163242-6303-46DC-BAC1-2A204F061321}"/>
          </ac:spMkLst>
        </pc:spChg>
        <pc:spChg chg="add del">
          <ac:chgData name="Caroline Teixeira" userId="8b96bec0-0e39-4879-8ffa-08021cdf5314" providerId="ADAL" clId="{3A5B97F5-A9D6-42D4-87DF-140B3266E35B}" dt="2024-05-14T16:59:26.330" v="62" actId="26606"/>
          <ac:spMkLst>
            <pc:docMk/>
            <pc:sldMk cId="3642860841" sldId="256"/>
            <ac:spMk id="204" creationId="{805C4C40-D70E-4C4F-B228-98A0A6132603}"/>
          </ac:spMkLst>
        </pc:spChg>
        <pc:grpChg chg="add del">
          <ac:chgData name="Caroline Teixeira" userId="8b96bec0-0e39-4879-8ffa-08021cdf5314" providerId="ADAL" clId="{3A5B97F5-A9D6-42D4-87DF-140B3266E35B}" dt="2024-05-14T16:56:44.405" v="8" actId="26606"/>
          <ac:grpSpMkLst>
            <pc:docMk/>
            <pc:sldMk cId="3642860841" sldId="256"/>
            <ac:grpSpMk id="47" creationId="{91108A0F-8C78-4294-B028-9F09581FC0A3}"/>
          </ac:grpSpMkLst>
        </pc:grpChg>
        <pc:grpChg chg="add del">
          <ac:chgData name="Caroline Teixeira" userId="8b96bec0-0e39-4879-8ffa-08021cdf5314" providerId="ADAL" clId="{3A5B97F5-A9D6-42D4-87DF-140B3266E35B}" dt="2024-05-14T16:57:03.155" v="16" actId="26606"/>
          <ac:grpSpMkLst>
            <pc:docMk/>
            <pc:sldMk cId="3642860841" sldId="256"/>
            <ac:grpSpMk id="69" creationId="{66F2B51C-9578-EB41-A17E-FFF9D491ADA0}"/>
          </ac:grpSpMkLst>
        </pc:grpChg>
        <pc:grpChg chg="add del">
          <ac:chgData name="Caroline Teixeira" userId="8b96bec0-0e39-4879-8ffa-08021cdf5314" providerId="ADAL" clId="{3A5B97F5-A9D6-42D4-87DF-140B3266E35B}" dt="2024-05-14T16:58:21.891" v="32" actId="26606"/>
          <ac:grpSpMkLst>
            <pc:docMk/>
            <pc:sldMk cId="3642860841" sldId="256"/>
            <ac:grpSpMk id="104" creationId="{DE48D4BE-638C-5049-8A9F-D15A86E4EB73}"/>
          </ac:grpSpMkLst>
        </pc:grpChg>
        <pc:grpChg chg="add del">
          <ac:chgData name="Caroline Teixeira" userId="8b96bec0-0e39-4879-8ffa-08021cdf5314" providerId="ADAL" clId="{3A5B97F5-A9D6-42D4-87DF-140B3266E35B}" dt="2024-05-14T16:58:25.921" v="36" actId="26606"/>
          <ac:grpSpMkLst>
            <pc:docMk/>
            <pc:sldMk cId="3642860841" sldId="256"/>
            <ac:grpSpMk id="116" creationId="{DE48D4BE-638C-5049-8A9F-D15A86E4EB73}"/>
          </ac:grpSpMkLst>
        </pc:grpChg>
        <pc:grpChg chg="add del">
          <ac:chgData name="Caroline Teixeira" userId="8b96bec0-0e39-4879-8ffa-08021cdf5314" providerId="ADAL" clId="{3A5B97F5-A9D6-42D4-87DF-140B3266E35B}" dt="2024-05-14T16:58:28.232" v="40" actId="26606"/>
          <ac:grpSpMkLst>
            <pc:docMk/>
            <pc:sldMk cId="3642860841" sldId="256"/>
            <ac:grpSpMk id="129" creationId="{DBBA0A0D-8F6A-400A-9E49-8C008E2C7DB1}"/>
          </ac:grpSpMkLst>
        </pc:grpChg>
        <pc:grpChg chg="add del">
          <ac:chgData name="Caroline Teixeira" userId="8b96bec0-0e39-4879-8ffa-08021cdf5314" providerId="ADAL" clId="{3A5B97F5-A9D6-42D4-87DF-140B3266E35B}" dt="2024-05-14T16:58:28.232" v="40" actId="26606"/>
          <ac:grpSpMkLst>
            <pc:docMk/>
            <pc:sldMk cId="3642860841" sldId="256"/>
            <ac:grpSpMk id="133" creationId="{C507BF36-B92B-4CAC-BCA7-8364B51E1F09}"/>
          </ac:grpSpMkLst>
        </pc:grpChg>
        <pc:grpChg chg="add del">
          <ac:chgData name="Caroline Teixeira" userId="8b96bec0-0e39-4879-8ffa-08021cdf5314" providerId="ADAL" clId="{3A5B97F5-A9D6-42D4-87DF-140B3266E35B}" dt="2024-05-14T16:58:54.537" v="52" actId="26606"/>
          <ac:grpSpMkLst>
            <pc:docMk/>
            <pc:sldMk cId="3642860841" sldId="256"/>
            <ac:grpSpMk id="163" creationId="{49E013D9-9421-47E7-9080-30F6E544BE45}"/>
          </ac:grpSpMkLst>
        </pc:grpChg>
        <pc:grpChg chg="add del">
          <ac:chgData name="Caroline Teixeira" userId="8b96bec0-0e39-4879-8ffa-08021cdf5314" providerId="ADAL" clId="{3A5B97F5-A9D6-42D4-87DF-140B3266E35B}" dt="2024-05-14T16:58:58.664" v="56" actId="26606"/>
          <ac:grpSpMkLst>
            <pc:docMk/>
            <pc:sldMk cId="3642860841" sldId="256"/>
            <ac:grpSpMk id="178" creationId="{B2EBBF56-923D-48A7-9F8F-86E33CFA3EF9}"/>
          </ac:grpSpMkLst>
        </pc:grpChg>
        <pc:grpChg chg="add del">
          <ac:chgData name="Caroline Teixeira" userId="8b96bec0-0e39-4879-8ffa-08021cdf5314" providerId="ADAL" clId="{3A5B97F5-A9D6-42D4-87DF-140B3266E35B}" dt="2024-05-14T16:58:58.664" v="56" actId="26606"/>
          <ac:grpSpMkLst>
            <pc:docMk/>
            <pc:sldMk cId="3642860841" sldId="256"/>
            <ac:grpSpMk id="181" creationId="{FB9739EB-7F66-433D-841F-AB3CD18700B7}"/>
          </ac:grpSpMkLst>
        </pc:grpChg>
        <pc:picChg chg="add del">
          <ac:chgData name="Caroline Teixeira" userId="8b96bec0-0e39-4879-8ffa-08021cdf5314" providerId="ADAL" clId="{3A5B97F5-A9D6-42D4-87DF-140B3266E35B}" dt="2024-05-14T16:56:27.235" v="2" actId="26606"/>
          <ac:picMkLst>
            <pc:docMk/>
            <pc:sldMk cId="3642860841" sldId="256"/>
            <ac:picMk id="4" creationId="{C7A26361-7015-B10A-5698-364E77144AC3}"/>
          </ac:picMkLst>
        </pc:picChg>
        <pc:picChg chg="add del">
          <ac:chgData name="Caroline Teixeira" userId="8b96bec0-0e39-4879-8ffa-08021cdf5314" providerId="ADAL" clId="{3A5B97F5-A9D6-42D4-87DF-140B3266E35B}" dt="2024-05-14T16:56:29.289" v="4" actId="26606"/>
          <ac:picMkLst>
            <pc:docMk/>
            <pc:sldMk cId="3642860841" sldId="256"/>
            <ac:picMk id="13" creationId="{E4B45319-40B0-AEA7-D618-080646DC9F4D}"/>
          </ac:picMkLst>
        </pc:picChg>
        <pc:picChg chg="add del">
          <ac:chgData name="Caroline Teixeira" userId="8b96bec0-0e39-4879-8ffa-08021cdf5314" providerId="ADAL" clId="{3A5B97F5-A9D6-42D4-87DF-140B3266E35B}" dt="2024-05-14T16:56:41.098" v="6" actId="26606"/>
          <ac:picMkLst>
            <pc:docMk/>
            <pc:sldMk cId="3642860841" sldId="256"/>
            <ac:picMk id="17" creationId="{299590F8-21DC-DFCD-E55D-ACF93A52134A}"/>
          </ac:picMkLst>
        </pc:picChg>
        <pc:picChg chg="add del">
          <ac:chgData name="Caroline Teixeira" userId="8b96bec0-0e39-4879-8ffa-08021cdf5314" providerId="ADAL" clId="{3A5B97F5-A9D6-42D4-87DF-140B3266E35B}" dt="2024-05-14T16:56:44.405" v="8" actId="26606"/>
          <ac:picMkLst>
            <pc:docMk/>
            <pc:sldMk cId="3642860841" sldId="256"/>
            <ac:picMk id="46" creationId="{C06C32B7-2BB8-88EA-5E45-F2B9BEFCAB33}"/>
          </ac:picMkLst>
        </pc:picChg>
        <pc:picChg chg="add del">
          <ac:chgData name="Caroline Teixeira" userId="8b96bec0-0e39-4879-8ffa-08021cdf5314" providerId="ADAL" clId="{3A5B97F5-A9D6-42D4-87DF-140B3266E35B}" dt="2024-05-14T16:56:50.248" v="10" actId="26606"/>
          <ac:picMkLst>
            <pc:docMk/>
            <pc:sldMk cId="3642860841" sldId="256"/>
            <ac:picMk id="53" creationId="{C302F344-F2D6-3258-D164-D38713612329}"/>
          </ac:picMkLst>
        </pc:picChg>
        <pc:picChg chg="add del">
          <ac:chgData name="Caroline Teixeira" userId="8b96bec0-0e39-4879-8ffa-08021cdf5314" providerId="ADAL" clId="{3A5B97F5-A9D6-42D4-87DF-140B3266E35B}" dt="2024-05-14T16:56:53.215" v="12" actId="26606"/>
          <ac:picMkLst>
            <pc:docMk/>
            <pc:sldMk cId="3642860841" sldId="256"/>
            <ac:picMk id="59" creationId="{8DE7E106-262A-34A1-D309-947BAFAB94B1}"/>
          </ac:picMkLst>
        </pc:picChg>
        <pc:picChg chg="add del">
          <ac:chgData name="Caroline Teixeira" userId="8b96bec0-0e39-4879-8ffa-08021cdf5314" providerId="ADAL" clId="{3A5B97F5-A9D6-42D4-87DF-140B3266E35B}" dt="2024-05-14T16:57:00.741" v="14" actId="26606"/>
          <ac:picMkLst>
            <pc:docMk/>
            <pc:sldMk cId="3642860841" sldId="256"/>
            <ac:picMk id="66" creationId="{0B753639-07CD-2883-EA51-93C94B36DE20}"/>
          </ac:picMkLst>
        </pc:picChg>
        <pc:picChg chg="add del">
          <ac:chgData name="Caroline Teixeira" userId="8b96bec0-0e39-4879-8ffa-08021cdf5314" providerId="ADAL" clId="{3A5B97F5-A9D6-42D4-87DF-140B3266E35B}" dt="2024-05-14T16:57:03.155" v="16" actId="26606"/>
          <ac:picMkLst>
            <pc:docMk/>
            <pc:sldMk cId="3642860841" sldId="256"/>
            <ac:picMk id="74" creationId="{F14005FC-4842-6C73-3F57-84A5F1F16882}"/>
          </ac:picMkLst>
        </pc:picChg>
        <pc:picChg chg="add del">
          <ac:chgData name="Caroline Teixeira" userId="8b96bec0-0e39-4879-8ffa-08021cdf5314" providerId="ADAL" clId="{3A5B97F5-A9D6-42D4-87DF-140B3266E35B}" dt="2024-05-14T16:57:14.726" v="18" actId="26606"/>
          <ac:picMkLst>
            <pc:docMk/>
            <pc:sldMk cId="3642860841" sldId="256"/>
            <ac:picMk id="77" creationId="{EF6F578D-0D83-7B19-FFCB-7E6761557D5C}"/>
          </ac:picMkLst>
        </pc:picChg>
        <pc:picChg chg="add del mod ord">
          <ac:chgData name="Caroline Teixeira" userId="8b96bec0-0e39-4879-8ffa-08021cdf5314" providerId="ADAL" clId="{3A5B97F5-A9D6-42D4-87DF-140B3266E35B}" dt="2024-05-14T16:59:27.748" v="66" actId="26606"/>
          <ac:picMkLst>
            <pc:docMk/>
            <pc:sldMk cId="3642860841" sldId="256"/>
            <ac:picMk id="85" creationId="{299590F8-21DC-DFCD-E55D-ACF93A52134A}"/>
          </ac:picMkLst>
        </pc:picChg>
        <pc:picChg chg="add del">
          <ac:chgData name="Caroline Teixeira" userId="8b96bec0-0e39-4879-8ffa-08021cdf5314" providerId="ADAL" clId="{3A5B97F5-A9D6-42D4-87DF-140B3266E35B}" dt="2024-05-14T16:58:53.797" v="50" actId="26606"/>
          <ac:picMkLst>
            <pc:docMk/>
            <pc:sldMk cId="3642860841" sldId="256"/>
            <ac:picMk id="98" creationId="{CF86EB89-5CAA-4AA5-907F-09707CF4A866}"/>
          </ac:picMkLst>
        </pc:picChg>
        <pc:cxnChg chg="add del">
          <ac:chgData name="Caroline Teixeira" userId="8b96bec0-0e39-4879-8ffa-08021cdf5314" providerId="ADAL" clId="{3A5B97F5-A9D6-42D4-87DF-140B3266E35B}" dt="2024-05-14T16:57:03.155" v="16" actId="26606"/>
          <ac:cxnSpMkLst>
            <pc:docMk/>
            <pc:sldMk cId="3642860841" sldId="256"/>
            <ac:cxnSpMk id="20" creationId="{EEA70831-9A8D-3B4D-8EA5-EE32F93E94E9}"/>
          </ac:cxnSpMkLst>
        </pc:cxnChg>
        <pc:cxnChg chg="add del">
          <ac:chgData name="Caroline Teixeira" userId="8b96bec0-0e39-4879-8ffa-08021cdf5314" providerId="ADAL" clId="{3A5B97F5-A9D6-42D4-87DF-140B3266E35B}" dt="2024-05-14T16:56:50.248" v="10" actId="26606"/>
          <ac:cxnSpMkLst>
            <pc:docMk/>
            <pc:sldMk cId="3642860841" sldId="256"/>
            <ac:cxnSpMk id="54" creationId="{3A8CB1B5-064D-4590-A7F2-70C604854D32}"/>
          </ac:cxnSpMkLst>
        </pc:cxnChg>
        <pc:cxnChg chg="add del">
          <ac:chgData name="Caroline Teixeira" userId="8b96bec0-0e39-4879-8ffa-08021cdf5314" providerId="ADAL" clId="{3A5B97F5-A9D6-42D4-87DF-140B3266E35B}" dt="2024-05-14T16:56:50.248" v="10" actId="26606"/>
          <ac:cxnSpMkLst>
            <pc:docMk/>
            <pc:sldMk cId="3642860841" sldId="256"/>
            <ac:cxnSpMk id="55" creationId="{923F81E2-AE9A-4D71-87B5-D24817F30684}"/>
          </ac:cxnSpMkLst>
        </pc:cxnChg>
        <pc:cxnChg chg="add del">
          <ac:chgData name="Caroline Teixeira" userId="8b96bec0-0e39-4879-8ffa-08021cdf5314" providerId="ADAL" clId="{3A5B97F5-A9D6-42D4-87DF-140B3266E35B}" dt="2024-05-14T16:56:50.248" v="10" actId="26606"/>
          <ac:cxnSpMkLst>
            <pc:docMk/>
            <pc:sldMk cId="3642860841" sldId="256"/>
            <ac:cxnSpMk id="56" creationId="{95C0F619-4F98-49B2-B92F-39B242F38F5D}"/>
          </ac:cxnSpMkLst>
        </pc:cxnChg>
        <pc:cxnChg chg="add del">
          <ac:chgData name="Caroline Teixeira" userId="8b96bec0-0e39-4879-8ffa-08021cdf5314" providerId="ADAL" clId="{3A5B97F5-A9D6-42D4-87DF-140B3266E35B}" dt="2024-05-14T16:58:21.891" v="32" actId="26606"/>
          <ac:cxnSpMkLst>
            <pc:docMk/>
            <pc:sldMk cId="3642860841" sldId="256"/>
            <ac:cxnSpMk id="103" creationId="{EEA70831-9A8D-3B4D-8EA5-EE32F93E94E9}"/>
          </ac:cxnSpMkLst>
        </pc:cxnChg>
        <pc:cxnChg chg="add del">
          <ac:chgData name="Caroline Teixeira" userId="8b96bec0-0e39-4879-8ffa-08021cdf5314" providerId="ADAL" clId="{3A5B97F5-A9D6-42D4-87DF-140B3266E35B}" dt="2024-05-14T16:58:25.921" v="36" actId="26606"/>
          <ac:cxnSpMkLst>
            <pc:docMk/>
            <pc:sldMk cId="3642860841" sldId="256"/>
            <ac:cxnSpMk id="115" creationId="{EEA70831-9A8D-3B4D-8EA5-EE32F93E94E9}"/>
          </ac:cxnSpMkLst>
        </pc:cxnChg>
        <pc:cxnChg chg="add del">
          <ac:chgData name="Caroline Teixeira" userId="8b96bec0-0e39-4879-8ffa-08021cdf5314" providerId="ADAL" clId="{3A5B97F5-A9D6-42D4-87DF-140B3266E35B}" dt="2024-05-14T16:58:37.664" v="44" actId="26606"/>
          <ac:cxnSpMkLst>
            <pc:docMk/>
            <pc:sldMk cId="3642860841" sldId="256"/>
            <ac:cxnSpMk id="147" creationId="{0887B8F6-F933-4DC0-BBB7-EE99DB8AA4B7}"/>
          </ac:cxnSpMkLst>
        </pc:cxnChg>
        <pc:cxnChg chg="add del">
          <ac:chgData name="Caroline Teixeira" userId="8b96bec0-0e39-4879-8ffa-08021cdf5314" providerId="ADAL" clId="{3A5B97F5-A9D6-42D4-87DF-140B3266E35B}" dt="2024-05-14T16:58:56.677" v="54" actId="26606"/>
          <ac:cxnSpMkLst>
            <pc:docMk/>
            <pc:sldMk cId="3642860841" sldId="256"/>
            <ac:cxnSpMk id="175" creationId="{97CC2FE6-3AD0-4131-B4BC-1F4D65E25E13}"/>
          </ac:cxnSpMkLst>
        </pc:cxnChg>
        <pc:cxnChg chg="add del">
          <ac:chgData name="Caroline Teixeira" userId="8b96bec0-0e39-4879-8ffa-08021cdf5314" providerId="ADAL" clId="{3A5B97F5-A9D6-42D4-87DF-140B3266E35B}" dt="2024-05-14T16:59:17.129" v="60" actId="26606"/>
          <ac:cxnSpMkLst>
            <pc:docMk/>
            <pc:sldMk cId="3642860841" sldId="256"/>
            <ac:cxnSpMk id="194" creationId="{C64A9919-C77B-4DEE-B7F8-B9A289E9E66E}"/>
          </ac:cxnSpMkLst>
        </pc:cxnChg>
        <pc:cxnChg chg="add del">
          <ac:chgData name="Caroline Teixeira" userId="8b96bec0-0e39-4879-8ffa-08021cdf5314" providerId="ADAL" clId="{3A5B97F5-A9D6-42D4-87DF-140B3266E35B}" dt="2024-05-14T16:59:17.129" v="60" actId="26606"/>
          <ac:cxnSpMkLst>
            <pc:docMk/>
            <pc:sldMk cId="3642860841" sldId="256"/>
            <ac:cxnSpMk id="196" creationId="{4BB9CE4F-048D-4320-B7EF-E5AEA4020CE2}"/>
          </ac:cxnSpMkLst>
        </pc:cxnChg>
        <pc:cxnChg chg="add del">
          <ac:chgData name="Caroline Teixeira" userId="8b96bec0-0e39-4879-8ffa-08021cdf5314" providerId="ADAL" clId="{3A5B97F5-A9D6-42D4-87DF-140B3266E35B}" dt="2024-05-14T16:59:17.129" v="60" actId="26606"/>
          <ac:cxnSpMkLst>
            <pc:docMk/>
            <pc:sldMk cId="3642860841" sldId="256"/>
            <ac:cxnSpMk id="197" creationId="{717DE3F0-E5A7-4C2D-927E-56638086786C}"/>
          </ac:cxnSpMkLst>
        </pc:cxnChg>
        <pc:cxnChg chg="add del">
          <ac:chgData name="Caroline Teixeira" userId="8b96bec0-0e39-4879-8ffa-08021cdf5314" providerId="ADAL" clId="{3A5B97F5-A9D6-42D4-87DF-140B3266E35B}" dt="2024-05-14T16:59:17.129" v="60" actId="26606"/>
          <ac:cxnSpMkLst>
            <pc:docMk/>
            <pc:sldMk cId="3642860841" sldId="256"/>
            <ac:cxnSpMk id="198" creationId="{4E9EA87C-793F-4321-A0BC-4DB860289DD6}"/>
          </ac:cxnSpMkLst>
        </pc:cxnChg>
        <pc:cxnChg chg="add del">
          <ac:chgData name="Caroline Teixeira" userId="8b96bec0-0e39-4879-8ffa-08021cdf5314" providerId="ADAL" clId="{3A5B97F5-A9D6-42D4-87DF-140B3266E35B}" dt="2024-05-14T16:59:17.129" v="60" actId="26606"/>
          <ac:cxnSpMkLst>
            <pc:docMk/>
            <pc:sldMk cId="3642860841" sldId="256"/>
            <ac:cxnSpMk id="199" creationId="{DEE00FC4-5601-4185-8A23-E15BD4D7B414}"/>
          </ac:cxnSpMkLst>
        </pc:cxnChg>
      </pc:sldChg>
      <pc:sldChg chg="modSp new del setBg">
        <pc:chgData name="Caroline Teixeira" userId="8b96bec0-0e39-4879-8ffa-08021cdf5314" providerId="ADAL" clId="{3A5B97F5-A9D6-42D4-87DF-140B3266E35B}" dt="2024-05-14T17:05:47.944" v="204" actId="2696"/>
        <pc:sldMkLst>
          <pc:docMk/>
          <pc:sldMk cId="553853626" sldId="257"/>
        </pc:sldMkLst>
        <pc:spChg chg="mod">
          <ac:chgData name="Caroline Teixeira" userId="8b96bec0-0e39-4879-8ffa-08021cdf5314" providerId="ADAL" clId="{3A5B97F5-A9D6-42D4-87DF-140B3266E35B}" dt="2024-05-14T17:04:55.204" v="202"/>
          <ac:spMkLst>
            <pc:docMk/>
            <pc:sldMk cId="553853626" sldId="257"/>
            <ac:spMk id="2" creationId="{42CFBF98-BEA5-57E4-0134-99C51B13A95A}"/>
          </ac:spMkLst>
        </pc:spChg>
        <pc:spChg chg="mod">
          <ac:chgData name="Caroline Teixeira" userId="8b96bec0-0e39-4879-8ffa-08021cdf5314" providerId="ADAL" clId="{3A5B97F5-A9D6-42D4-87DF-140B3266E35B}" dt="2024-05-14T17:04:55.204" v="202"/>
          <ac:spMkLst>
            <pc:docMk/>
            <pc:sldMk cId="553853626" sldId="257"/>
            <ac:spMk id="3" creationId="{AF1E4B66-5CC0-8B07-1F30-936BC659FA83}"/>
          </ac:spMkLst>
        </pc:spChg>
      </pc:sldChg>
      <pc:sldChg chg="addSp delSp modSp new mod setBg setClrOvrMap delDesignElem">
        <pc:chgData name="Caroline Teixeira" userId="8b96bec0-0e39-4879-8ffa-08021cdf5314" providerId="ADAL" clId="{3A5B97F5-A9D6-42D4-87DF-140B3266E35B}" dt="2024-05-17T09:58:11.152" v="2933" actId="5793"/>
        <pc:sldMkLst>
          <pc:docMk/>
          <pc:sldMk cId="781132355" sldId="257"/>
        </pc:sldMkLst>
        <pc:spChg chg="mod">
          <ac:chgData name="Caroline Teixeira" userId="8b96bec0-0e39-4879-8ffa-08021cdf5314" providerId="ADAL" clId="{3A5B97F5-A9D6-42D4-87DF-140B3266E35B}" dt="2024-05-16T19:55:50.816" v="2347" actId="26606"/>
          <ac:spMkLst>
            <pc:docMk/>
            <pc:sldMk cId="781132355" sldId="257"/>
            <ac:spMk id="2" creationId="{DDA181AF-1941-C7EB-8D13-B661EE22CAEB}"/>
          </ac:spMkLst>
        </pc:spChg>
        <pc:spChg chg="add del mod">
          <ac:chgData name="Caroline Teixeira" userId="8b96bec0-0e39-4879-8ffa-08021cdf5314" providerId="ADAL" clId="{3A5B97F5-A9D6-42D4-87DF-140B3266E35B}" dt="2024-05-17T09:58:11.152" v="2933" actId="5793"/>
          <ac:spMkLst>
            <pc:docMk/>
            <pc:sldMk cId="781132355" sldId="257"/>
            <ac:spMk id="3" creationId="{0AEDC7B0-EB94-E0E5-5F1D-EEC96725C8A0}"/>
          </ac:spMkLst>
        </pc:spChg>
        <pc:spChg chg="add mod">
          <ac:chgData name="Caroline Teixeira" userId="8b96bec0-0e39-4879-8ffa-08021cdf5314" providerId="ADAL" clId="{3A5B97F5-A9D6-42D4-87DF-140B3266E35B}" dt="2024-05-14T17:10:34.113" v="259"/>
          <ac:spMkLst>
            <pc:docMk/>
            <pc:sldMk cId="781132355" sldId="257"/>
            <ac:spMk id="4" creationId="{02A83EC0-221B-CCAD-9065-5E5B746F8DF9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781132355" sldId="257"/>
            <ac:spMk id="5" creationId="{E9B448F0-DA06-4165-AB5F-4330A20E06D0}"/>
          </ac:spMkLst>
        </pc:spChg>
        <pc:spChg chg="add del">
          <ac:chgData name="Caroline Teixeira" userId="8b96bec0-0e39-4879-8ffa-08021cdf5314" providerId="ADAL" clId="{3A5B97F5-A9D6-42D4-87DF-140B3266E35B}" dt="2024-05-14T17:06:40.343" v="213"/>
          <ac:spMkLst>
            <pc:docMk/>
            <pc:sldMk cId="781132355" sldId="257"/>
            <ac:spMk id="8" creationId="{E9B448F0-DA06-4165-AB5F-4330A20E06D0}"/>
          </ac:spMkLst>
        </pc:spChg>
        <pc:spChg chg="add del">
          <ac:chgData name="Caroline Teixeira" userId="8b96bec0-0e39-4879-8ffa-08021cdf5314" providerId="ADAL" clId="{3A5B97F5-A9D6-42D4-87DF-140B3266E35B}" dt="2024-05-16T19:46:40.907" v="2263" actId="26606"/>
          <ac:spMkLst>
            <pc:docMk/>
            <pc:sldMk cId="781132355" sldId="257"/>
            <ac:spMk id="9" creationId="{3ECBE1F1-D69B-4AFA-ABD5-8E41720EF6DE}"/>
          </ac:spMkLst>
        </pc:spChg>
        <pc:spChg chg="add del">
          <ac:chgData name="Caroline Teixeira" userId="8b96bec0-0e39-4879-8ffa-08021cdf5314" providerId="ADAL" clId="{3A5B97F5-A9D6-42D4-87DF-140B3266E35B}" dt="2024-05-16T19:46:40.907" v="2263" actId="26606"/>
          <ac:spMkLst>
            <pc:docMk/>
            <pc:sldMk cId="781132355" sldId="257"/>
            <ac:spMk id="11" creationId="{603A6265-E10C-4B85-9C20-E75FCAF9CC63}"/>
          </ac:spMkLst>
        </pc:spChg>
        <pc:spChg chg="add">
          <ac:chgData name="Caroline Teixeira" userId="8b96bec0-0e39-4879-8ffa-08021cdf5314" providerId="ADAL" clId="{3A5B97F5-A9D6-42D4-87DF-140B3266E35B}" dt="2024-05-16T19:55:50.816" v="2347" actId="26606"/>
          <ac:spMkLst>
            <pc:docMk/>
            <pc:sldMk cId="781132355" sldId="257"/>
            <ac:spMk id="14" creationId="{907EF6B7-1338-4443-8C46-6A318D952DFD}"/>
          </ac:spMkLst>
        </pc:spChg>
        <pc:spChg chg="add">
          <ac:chgData name="Caroline Teixeira" userId="8b96bec0-0e39-4879-8ffa-08021cdf5314" providerId="ADAL" clId="{3A5B97F5-A9D6-42D4-87DF-140B3266E35B}" dt="2024-05-16T19:55:50.816" v="2347" actId="26606"/>
          <ac:spMkLst>
            <pc:docMk/>
            <pc:sldMk cId="781132355" sldId="257"/>
            <ac:spMk id="15" creationId="{DAAE4CDD-124C-4DCF-9584-B6033B545DD5}"/>
          </ac:spMkLst>
        </pc:spChg>
        <pc:spChg chg="add">
          <ac:chgData name="Caroline Teixeira" userId="8b96bec0-0e39-4879-8ffa-08021cdf5314" providerId="ADAL" clId="{3A5B97F5-A9D6-42D4-87DF-140B3266E35B}" dt="2024-05-16T19:55:50.816" v="2347" actId="26606"/>
          <ac:spMkLst>
            <pc:docMk/>
            <pc:sldMk cId="781132355" sldId="257"/>
            <ac:spMk id="16" creationId="{081E4A58-353D-44AE-B2FC-2A74E2E400F7}"/>
          </ac:spMkLst>
        </pc:s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781132355" sldId="257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4T17:06:40.343" v="213"/>
          <ac:grpSpMkLst>
            <pc:docMk/>
            <pc:sldMk cId="781132355" sldId="257"/>
            <ac:grpSpMk id="12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4T17:06:40.343" v="213"/>
          <ac:grpSpMkLst>
            <pc:docMk/>
            <pc:sldMk cId="781132355" sldId="257"/>
            <ac:grpSpMk id="41" creationId="{8DB4BB99-C854-45F9-BED1-63D15E3A2411}"/>
          </ac:grpSpMkLst>
        </pc:gr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781132355" sldId="257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6T19:12:31.080" v="2206"/>
          <ac:picMkLst>
            <pc:docMk/>
            <pc:sldMk cId="781132355" sldId="257"/>
            <ac:picMk id="6" creationId="{92D83638-A467-411A-9C31-FE9A111CD885}"/>
          </ac:picMkLst>
        </pc:picChg>
        <pc:picChg chg="add del">
          <ac:chgData name="Caroline Teixeira" userId="8b96bec0-0e39-4879-8ffa-08021cdf5314" providerId="ADAL" clId="{3A5B97F5-A9D6-42D4-87DF-140B3266E35B}" dt="2024-05-14T17:06:40.343" v="213"/>
          <ac:picMkLst>
            <pc:docMk/>
            <pc:sldMk cId="781132355" sldId="257"/>
            <ac:picMk id="10" creationId="{92D83638-A467-411A-9C31-FE9A111CD885}"/>
          </ac:picMkLst>
        </pc:picChg>
        <pc:picChg chg="add del">
          <ac:chgData name="Caroline Teixeira" userId="8b96bec0-0e39-4879-8ffa-08021cdf5314" providerId="ADAL" clId="{3A5B97F5-A9D6-42D4-87DF-140B3266E35B}" dt="2024-05-16T19:46:40.907" v="2263" actId="26606"/>
          <ac:picMkLst>
            <pc:docMk/>
            <pc:sldMk cId="781132355" sldId="257"/>
            <ac:picMk id="13" creationId="{99C90044-554D-8A12-7783-5817882CB8E0}"/>
          </ac:picMkLst>
        </pc:picChg>
      </pc:sldChg>
      <pc:sldChg chg="new del">
        <pc:chgData name="Caroline Teixeira" userId="8b96bec0-0e39-4879-8ffa-08021cdf5314" providerId="ADAL" clId="{3A5B97F5-A9D6-42D4-87DF-140B3266E35B}" dt="2024-05-14T17:00:26.699" v="81" actId="680"/>
        <pc:sldMkLst>
          <pc:docMk/>
          <pc:sldMk cId="1497708753" sldId="257"/>
        </pc:sldMkLst>
      </pc:sldChg>
      <pc:sldChg chg="addSp modSp new del mod setBg">
        <pc:chgData name="Caroline Teixeira" userId="8b96bec0-0e39-4879-8ffa-08021cdf5314" providerId="ADAL" clId="{3A5B97F5-A9D6-42D4-87DF-140B3266E35B}" dt="2024-05-14T17:06:21.717" v="208" actId="2696"/>
        <pc:sldMkLst>
          <pc:docMk/>
          <pc:sldMk cId="2247250701" sldId="257"/>
        </pc:sldMkLst>
        <pc:spChg chg="mod">
          <ac:chgData name="Caroline Teixeira" userId="8b96bec0-0e39-4879-8ffa-08021cdf5314" providerId="ADAL" clId="{3A5B97F5-A9D6-42D4-87DF-140B3266E35B}" dt="2024-05-14T17:06:18.310" v="207" actId="26606"/>
          <ac:spMkLst>
            <pc:docMk/>
            <pc:sldMk cId="2247250701" sldId="257"/>
            <ac:spMk id="2" creationId="{F1B4A639-2CF6-8099-E70F-E8CA50F247AD}"/>
          </ac:spMkLst>
        </pc:spChg>
        <pc:spChg chg="mod">
          <ac:chgData name="Caroline Teixeira" userId="8b96bec0-0e39-4879-8ffa-08021cdf5314" providerId="ADAL" clId="{3A5B97F5-A9D6-42D4-87DF-140B3266E35B}" dt="2024-05-14T17:06:18.310" v="207" actId="26606"/>
          <ac:spMkLst>
            <pc:docMk/>
            <pc:sldMk cId="2247250701" sldId="257"/>
            <ac:spMk id="3" creationId="{8B5629B1-83A9-A145-E6E6-4467166B53E8}"/>
          </ac:spMkLst>
        </pc:spChg>
        <pc:spChg chg="add">
          <ac:chgData name="Caroline Teixeira" userId="8b96bec0-0e39-4879-8ffa-08021cdf5314" providerId="ADAL" clId="{3A5B97F5-A9D6-42D4-87DF-140B3266E35B}" dt="2024-05-14T17:06:18.310" v="207" actId="26606"/>
          <ac:spMkLst>
            <pc:docMk/>
            <pc:sldMk cId="2247250701" sldId="257"/>
            <ac:spMk id="8" creationId="{1ECA9AF1-370A-4AF8-9B82-4D11601AA6F5}"/>
          </ac:spMkLst>
        </pc:spChg>
        <pc:spChg chg="add">
          <ac:chgData name="Caroline Teixeira" userId="8b96bec0-0e39-4879-8ffa-08021cdf5314" providerId="ADAL" clId="{3A5B97F5-A9D6-42D4-87DF-140B3266E35B}" dt="2024-05-14T17:06:18.310" v="207" actId="26606"/>
          <ac:spMkLst>
            <pc:docMk/>
            <pc:sldMk cId="2247250701" sldId="257"/>
            <ac:spMk id="10" creationId="{BE9CFF9D-9107-400A-8C5A-09CA2BA7A8F9}"/>
          </ac:spMkLst>
        </pc:spChg>
        <pc:grpChg chg="add">
          <ac:chgData name="Caroline Teixeira" userId="8b96bec0-0e39-4879-8ffa-08021cdf5314" providerId="ADAL" clId="{3A5B97F5-A9D6-42D4-87DF-140B3266E35B}" dt="2024-05-14T17:06:18.310" v="207" actId="26606"/>
          <ac:grpSpMkLst>
            <pc:docMk/>
            <pc:sldMk cId="2247250701" sldId="257"/>
            <ac:grpSpMk id="12" creationId="{5C3F5AE7-B34F-4BEF-96D0-74CA215E8109}"/>
          </ac:grpSpMkLst>
        </pc:grpChg>
      </pc:sldChg>
      <pc:sldChg chg="modSp add del mod">
        <pc:chgData name="Caroline Teixeira" userId="8b96bec0-0e39-4879-8ffa-08021cdf5314" providerId="ADAL" clId="{3A5B97F5-A9D6-42D4-87DF-140B3266E35B}" dt="2024-05-15T10:46:00.119" v="654" actId="2696"/>
        <pc:sldMkLst>
          <pc:docMk/>
          <pc:sldMk cId="1678047256" sldId="258"/>
        </pc:sldMkLst>
        <pc:spChg chg="mod">
          <ac:chgData name="Caroline Teixeira" userId="8b96bec0-0e39-4879-8ffa-08021cdf5314" providerId="ADAL" clId="{3A5B97F5-A9D6-42D4-87DF-140B3266E35B}" dt="2024-05-14T17:16:47.891" v="450" actId="20577"/>
          <ac:spMkLst>
            <pc:docMk/>
            <pc:sldMk cId="1678047256" sldId="258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4T17:39:44.061" v="653" actId="13926"/>
          <ac:spMkLst>
            <pc:docMk/>
            <pc:sldMk cId="1678047256" sldId="258"/>
            <ac:spMk id="3" creationId="{0AEDC7B0-EB94-E0E5-5F1D-EEC96725C8A0}"/>
          </ac:spMkLst>
        </pc:spChg>
      </pc:sldChg>
      <pc:sldChg chg="addSp delSp add del delDesignElem">
        <pc:chgData name="Caroline Teixeira" userId="8b96bec0-0e39-4879-8ffa-08021cdf5314" providerId="ADAL" clId="{3A5B97F5-A9D6-42D4-87DF-140B3266E35B}" dt="2024-05-14T17:08:45.181" v="240" actId="2890"/>
        <pc:sldMkLst>
          <pc:docMk/>
          <pc:sldMk cId="2176424489" sldId="258"/>
        </pc:sldMkLst>
        <pc:spChg chg="add del">
          <ac:chgData name="Caroline Teixeira" userId="8b96bec0-0e39-4879-8ffa-08021cdf5314" providerId="ADAL" clId="{3A5B97F5-A9D6-42D4-87DF-140B3266E35B}" dt="2024-05-14T17:08:42.804" v="239"/>
          <ac:spMkLst>
            <pc:docMk/>
            <pc:sldMk cId="2176424489" sldId="258"/>
            <ac:spMk id="5" creationId="{E9B448F0-DA06-4165-AB5F-4330A20E06D0}"/>
          </ac:spMkLst>
        </pc:spChg>
        <pc:grpChg chg="add del">
          <ac:chgData name="Caroline Teixeira" userId="8b96bec0-0e39-4879-8ffa-08021cdf5314" providerId="ADAL" clId="{3A5B97F5-A9D6-42D4-87DF-140B3266E35B}" dt="2024-05-14T17:08:42.804" v="239"/>
          <ac:grpSpMkLst>
            <pc:docMk/>
            <pc:sldMk cId="2176424489" sldId="258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4T17:08:42.804" v="239"/>
          <ac:grpSpMkLst>
            <pc:docMk/>
            <pc:sldMk cId="2176424489" sldId="258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4T17:08:42.804" v="239"/>
          <ac:picMkLst>
            <pc:docMk/>
            <pc:sldMk cId="2176424489" sldId="258"/>
            <ac:picMk id="6" creationId="{92D83638-A467-411A-9C31-FE9A111CD885}"/>
          </ac:picMkLst>
        </pc:picChg>
      </pc:sldChg>
      <pc:sldChg chg="addSp modSp new del mod setBg setClrOvrMap">
        <pc:chgData name="Caroline Teixeira" userId="8b96bec0-0e39-4879-8ffa-08021cdf5314" providerId="ADAL" clId="{3A5B97F5-A9D6-42D4-87DF-140B3266E35B}" dt="2024-05-14T17:08:28.854" v="233" actId="2696"/>
        <pc:sldMkLst>
          <pc:docMk/>
          <pc:sldMk cId="2576824396" sldId="258"/>
        </pc:sldMkLst>
        <pc:spChg chg="mod">
          <ac:chgData name="Caroline Teixeira" userId="8b96bec0-0e39-4879-8ffa-08021cdf5314" providerId="ADAL" clId="{3A5B97F5-A9D6-42D4-87DF-140B3266E35B}" dt="2024-05-14T17:08:07.009" v="229" actId="26606"/>
          <ac:spMkLst>
            <pc:docMk/>
            <pc:sldMk cId="2576824396" sldId="258"/>
            <ac:spMk id="2" creationId="{0A68A05C-446F-F816-59E9-E5C072C2E1A6}"/>
          </ac:spMkLst>
        </pc:spChg>
        <pc:spChg chg="mod">
          <ac:chgData name="Caroline Teixeira" userId="8b96bec0-0e39-4879-8ffa-08021cdf5314" providerId="ADAL" clId="{3A5B97F5-A9D6-42D4-87DF-140B3266E35B}" dt="2024-05-14T17:08:07.009" v="229" actId="26606"/>
          <ac:spMkLst>
            <pc:docMk/>
            <pc:sldMk cId="2576824396" sldId="258"/>
            <ac:spMk id="3" creationId="{F5BCAC01-8101-AF2C-5BEA-1026E8518282}"/>
          </ac:spMkLst>
        </pc:spChg>
        <pc:spChg chg="add">
          <ac:chgData name="Caroline Teixeira" userId="8b96bec0-0e39-4879-8ffa-08021cdf5314" providerId="ADAL" clId="{3A5B97F5-A9D6-42D4-87DF-140B3266E35B}" dt="2024-05-14T17:08:07.009" v="229" actId="26606"/>
          <ac:spMkLst>
            <pc:docMk/>
            <pc:sldMk cId="2576824396" sldId="258"/>
            <ac:spMk id="8" creationId="{E9B448F0-DA06-4165-AB5F-4330A20E06D0}"/>
          </ac:spMkLst>
        </pc:spChg>
        <pc:grpChg chg="add">
          <ac:chgData name="Caroline Teixeira" userId="8b96bec0-0e39-4879-8ffa-08021cdf5314" providerId="ADAL" clId="{3A5B97F5-A9D6-42D4-87DF-140B3266E35B}" dt="2024-05-14T17:08:07.009" v="229" actId="26606"/>
          <ac:grpSpMkLst>
            <pc:docMk/>
            <pc:sldMk cId="2576824396" sldId="258"/>
            <ac:grpSpMk id="12" creationId="{2576BCDF-119F-4EB5-83D7-ED823C93EBBD}"/>
          </ac:grpSpMkLst>
        </pc:grpChg>
        <pc:grpChg chg="add">
          <ac:chgData name="Caroline Teixeira" userId="8b96bec0-0e39-4879-8ffa-08021cdf5314" providerId="ADAL" clId="{3A5B97F5-A9D6-42D4-87DF-140B3266E35B}" dt="2024-05-14T17:08:07.009" v="229" actId="26606"/>
          <ac:grpSpMkLst>
            <pc:docMk/>
            <pc:sldMk cId="2576824396" sldId="258"/>
            <ac:grpSpMk id="41" creationId="{8DB4BB99-C854-45F9-BED1-63D15E3A2411}"/>
          </ac:grpSpMkLst>
        </pc:grpChg>
        <pc:picChg chg="add">
          <ac:chgData name="Caroline Teixeira" userId="8b96bec0-0e39-4879-8ffa-08021cdf5314" providerId="ADAL" clId="{3A5B97F5-A9D6-42D4-87DF-140B3266E35B}" dt="2024-05-14T17:08:07.009" v="229" actId="26606"/>
          <ac:picMkLst>
            <pc:docMk/>
            <pc:sldMk cId="2576824396" sldId="258"/>
            <ac:picMk id="10" creationId="{92D83638-A467-411A-9C31-FE9A111CD885}"/>
          </ac:picMkLst>
        </pc:picChg>
      </pc:sldChg>
      <pc:sldChg chg="addSp modSp new del mod setBg setClrOvrMap">
        <pc:chgData name="Caroline Teixeira" userId="8b96bec0-0e39-4879-8ffa-08021cdf5314" providerId="ADAL" clId="{3A5B97F5-A9D6-42D4-87DF-140B3266E35B}" dt="2024-05-14T17:08:30.469" v="234" actId="2696"/>
        <pc:sldMkLst>
          <pc:docMk/>
          <pc:sldMk cId="218852126" sldId="259"/>
        </pc:sldMkLst>
        <pc:spChg chg="mod">
          <ac:chgData name="Caroline Teixeira" userId="8b96bec0-0e39-4879-8ffa-08021cdf5314" providerId="ADAL" clId="{3A5B97F5-A9D6-42D4-87DF-140B3266E35B}" dt="2024-05-14T17:08:08.934" v="230" actId="26606"/>
          <ac:spMkLst>
            <pc:docMk/>
            <pc:sldMk cId="218852126" sldId="259"/>
            <ac:spMk id="2" creationId="{9C8A574D-2B9B-82B2-405F-F2A03DF90046}"/>
          </ac:spMkLst>
        </pc:spChg>
        <pc:spChg chg="mod">
          <ac:chgData name="Caroline Teixeira" userId="8b96bec0-0e39-4879-8ffa-08021cdf5314" providerId="ADAL" clId="{3A5B97F5-A9D6-42D4-87DF-140B3266E35B}" dt="2024-05-14T17:08:08.934" v="230" actId="26606"/>
          <ac:spMkLst>
            <pc:docMk/>
            <pc:sldMk cId="218852126" sldId="259"/>
            <ac:spMk id="3" creationId="{CE25B57A-6500-1802-6AE3-D68944AEAD8C}"/>
          </ac:spMkLst>
        </pc:spChg>
        <pc:spChg chg="add">
          <ac:chgData name="Caroline Teixeira" userId="8b96bec0-0e39-4879-8ffa-08021cdf5314" providerId="ADAL" clId="{3A5B97F5-A9D6-42D4-87DF-140B3266E35B}" dt="2024-05-14T17:08:08.934" v="230" actId="26606"/>
          <ac:spMkLst>
            <pc:docMk/>
            <pc:sldMk cId="218852126" sldId="259"/>
            <ac:spMk id="8" creationId="{E9B448F0-DA06-4165-AB5F-4330A20E06D0}"/>
          </ac:spMkLst>
        </pc:spChg>
        <pc:grpChg chg="add">
          <ac:chgData name="Caroline Teixeira" userId="8b96bec0-0e39-4879-8ffa-08021cdf5314" providerId="ADAL" clId="{3A5B97F5-A9D6-42D4-87DF-140B3266E35B}" dt="2024-05-14T17:08:08.934" v="230" actId="26606"/>
          <ac:grpSpMkLst>
            <pc:docMk/>
            <pc:sldMk cId="218852126" sldId="259"/>
            <ac:grpSpMk id="12" creationId="{2576BCDF-119F-4EB5-83D7-ED823C93EBBD}"/>
          </ac:grpSpMkLst>
        </pc:grpChg>
        <pc:grpChg chg="add">
          <ac:chgData name="Caroline Teixeira" userId="8b96bec0-0e39-4879-8ffa-08021cdf5314" providerId="ADAL" clId="{3A5B97F5-A9D6-42D4-87DF-140B3266E35B}" dt="2024-05-14T17:08:08.934" v="230" actId="26606"/>
          <ac:grpSpMkLst>
            <pc:docMk/>
            <pc:sldMk cId="218852126" sldId="259"/>
            <ac:grpSpMk id="41" creationId="{8DB4BB99-C854-45F9-BED1-63D15E3A2411}"/>
          </ac:grpSpMkLst>
        </pc:grpChg>
        <pc:picChg chg="add">
          <ac:chgData name="Caroline Teixeira" userId="8b96bec0-0e39-4879-8ffa-08021cdf5314" providerId="ADAL" clId="{3A5B97F5-A9D6-42D4-87DF-140B3266E35B}" dt="2024-05-14T17:08:08.934" v="230" actId="26606"/>
          <ac:picMkLst>
            <pc:docMk/>
            <pc:sldMk cId="218852126" sldId="259"/>
            <ac:picMk id="10" creationId="{92D83638-A467-411A-9C31-FE9A111CD885}"/>
          </ac:picMkLst>
        </pc:picChg>
      </pc:sldChg>
      <pc:sldChg chg="modSp add del mod">
        <pc:chgData name="Caroline Teixeira" userId="8b96bec0-0e39-4879-8ffa-08021cdf5314" providerId="ADAL" clId="{3A5B97F5-A9D6-42D4-87DF-140B3266E35B}" dt="2024-05-15T14:54:16.718" v="994" actId="2696"/>
        <pc:sldMkLst>
          <pc:docMk/>
          <pc:sldMk cId="3735448888" sldId="259"/>
        </pc:sldMkLst>
        <pc:spChg chg="mod">
          <ac:chgData name="Caroline Teixeira" userId="8b96bec0-0e39-4879-8ffa-08021cdf5314" providerId="ADAL" clId="{3A5B97F5-A9D6-42D4-87DF-140B3266E35B}" dt="2024-05-15T13:45:17.501" v="678" actId="20577"/>
          <ac:spMkLst>
            <pc:docMk/>
            <pc:sldMk cId="3735448888" sldId="259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5T14:53:56.339" v="968"/>
          <ac:spMkLst>
            <pc:docMk/>
            <pc:sldMk cId="3735448888" sldId="259"/>
            <ac:spMk id="3" creationId="{0AEDC7B0-EB94-E0E5-5F1D-EEC96725C8A0}"/>
          </ac:spMkLst>
        </pc:spChg>
      </pc:sldChg>
      <pc:sldChg chg="addSp delSp modSp add mod setBg setClrOvrMap delDesignElem">
        <pc:chgData name="Caroline Teixeira" userId="8b96bec0-0e39-4879-8ffa-08021cdf5314" providerId="ADAL" clId="{3A5B97F5-A9D6-42D4-87DF-140B3266E35B}" dt="2024-05-17T08:20:21.406" v="2517" actId="9"/>
        <pc:sldMkLst>
          <pc:docMk/>
          <pc:sldMk cId="2585363472" sldId="260"/>
        </pc:sldMkLst>
        <pc:spChg chg="mod">
          <ac:chgData name="Caroline Teixeira" userId="8b96bec0-0e39-4879-8ffa-08021cdf5314" providerId="ADAL" clId="{3A5B97F5-A9D6-42D4-87DF-140B3266E35B}" dt="2024-05-16T19:56:30.957" v="2348" actId="26606"/>
          <ac:spMkLst>
            <pc:docMk/>
            <pc:sldMk cId="2585363472" sldId="260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7T08:20:21.406" v="2517" actId="9"/>
          <ac:spMkLst>
            <pc:docMk/>
            <pc:sldMk cId="2585363472" sldId="260"/>
            <ac:spMk id="3" creationId="{0AEDC7B0-EB94-E0E5-5F1D-EEC96725C8A0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585363472" sldId="260"/>
            <ac:spMk id="5" creationId="{E9B448F0-DA06-4165-AB5F-4330A20E06D0}"/>
          </ac:spMkLst>
        </pc:spChg>
        <pc:spChg chg="add del">
          <ac:chgData name="Caroline Teixeira" userId="8b96bec0-0e39-4879-8ffa-08021cdf5314" providerId="ADAL" clId="{3A5B97F5-A9D6-42D4-87DF-140B3266E35B}" dt="2024-05-16T19:46:39.689" v="2262" actId="26606"/>
          <ac:spMkLst>
            <pc:docMk/>
            <pc:sldMk cId="2585363472" sldId="260"/>
            <ac:spMk id="9" creationId="{9F7D5CDA-D291-4307-BF55-1381FED29634}"/>
          </ac:spMkLst>
        </pc:spChg>
        <pc:spChg chg="add">
          <ac:chgData name="Caroline Teixeira" userId="8b96bec0-0e39-4879-8ffa-08021cdf5314" providerId="ADAL" clId="{3A5B97F5-A9D6-42D4-87DF-140B3266E35B}" dt="2024-05-16T19:56:30.957" v="2348" actId="26606"/>
          <ac:spMkLst>
            <pc:docMk/>
            <pc:sldMk cId="2585363472" sldId="260"/>
            <ac:spMk id="10" creationId="{DAAE4CDD-124C-4DCF-9584-B6033B545DD5}"/>
          </ac:spMkLst>
        </pc:spChg>
        <pc:spChg chg="add del">
          <ac:chgData name="Caroline Teixeira" userId="8b96bec0-0e39-4879-8ffa-08021cdf5314" providerId="ADAL" clId="{3A5B97F5-A9D6-42D4-87DF-140B3266E35B}" dt="2024-05-16T19:46:39.689" v="2262" actId="26606"/>
          <ac:spMkLst>
            <pc:docMk/>
            <pc:sldMk cId="2585363472" sldId="260"/>
            <ac:spMk id="11" creationId="{59B296B9-C5A5-4E4F-9B60-C907B5F1466C}"/>
          </ac:spMkLst>
        </pc:spChg>
        <pc:spChg chg="add">
          <ac:chgData name="Caroline Teixeira" userId="8b96bec0-0e39-4879-8ffa-08021cdf5314" providerId="ADAL" clId="{3A5B97F5-A9D6-42D4-87DF-140B3266E35B}" dt="2024-05-16T19:56:30.957" v="2348" actId="26606"/>
          <ac:spMkLst>
            <pc:docMk/>
            <pc:sldMk cId="2585363472" sldId="260"/>
            <ac:spMk id="12" creationId="{081E4A58-353D-44AE-B2FC-2A74E2E400F7}"/>
          </ac:spMkLst>
        </pc:spChg>
        <pc:spChg chg="add del">
          <ac:chgData name="Caroline Teixeira" userId="8b96bec0-0e39-4879-8ffa-08021cdf5314" providerId="ADAL" clId="{3A5B97F5-A9D6-42D4-87DF-140B3266E35B}" dt="2024-05-16T19:46:39.689" v="2262" actId="26606"/>
          <ac:spMkLst>
            <pc:docMk/>
            <pc:sldMk cId="2585363472" sldId="260"/>
            <ac:spMk id="13" creationId="{D0300FD3-5AF1-6305-15FA-9078072672E2}"/>
          </ac:spMkLst>
        </pc:spChg>
        <pc:spChg chg="add">
          <ac:chgData name="Caroline Teixeira" userId="8b96bec0-0e39-4879-8ffa-08021cdf5314" providerId="ADAL" clId="{3A5B97F5-A9D6-42D4-87DF-140B3266E35B}" dt="2024-05-16T19:56:30.957" v="2348" actId="26606"/>
          <ac:spMkLst>
            <pc:docMk/>
            <pc:sldMk cId="2585363472" sldId="260"/>
            <ac:spMk id="14" creationId="{907EF6B7-1338-4443-8C46-6A318D952DFD}"/>
          </ac:spMkLst>
        </pc:s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2585363472" sldId="260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2585363472" sldId="260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6T19:12:31.080" v="2206"/>
          <ac:picMkLst>
            <pc:docMk/>
            <pc:sldMk cId="2585363472" sldId="260"/>
            <ac:picMk id="6" creationId="{92D83638-A467-411A-9C31-FE9A111CD885}"/>
          </ac:picMkLst>
        </pc:picChg>
        <pc:picChg chg="add del">
          <ac:chgData name="Caroline Teixeira" userId="8b96bec0-0e39-4879-8ffa-08021cdf5314" providerId="ADAL" clId="{3A5B97F5-A9D6-42D4-87DF-140B3266E35B}" dt="2024-05-16T19:46:39.689" v="2262" actId="26606"/>
          <ac:picMkLst>
            <pc:docMk/>
            <pc:sldMk cId="2585363472" sldId="260"/>
            <ac:picMk id="8" creationId="{B83CFFC4-1B6E-2BF7-5F75-3AC467134D0D}"/>
          </ac:picMkLst>
        </pc:picChg>
      </pc:sldChg>
      <pc:sldChg chg="addSp delSp modSp add mod setBg setClrOvrMap delDesignElem">
        <pc:chgData name="Caroline Teixeira" userId="8b96bec0-0e39-4879-8ffa-08021cdf5314" providerId="ADAL" clId="{3A5B97F5-A9D6-42D4-87DF-140B3266E35B}" dt="2024-05-17T08:33:24.370" v="2607" actId="20577"/>
        <pc:sldMkLst>
          <pc:docMk/>
          <pc:sldMk cId="474411219" sldId="261"/>
        </pc:sldMkLst>
        <pc:spChg chg="mod">
          <ac:chgData name="Caroline Teixeira" userId="8b96bec0-0e39-4879-8ffa-08021cdf5314" providerId="ADAL" clId="{3A5B97F5-A9D6-42D4-87DF-140B3266E35B}" dt="2024-05-16T19:56:45.903" v="2349" actId="26606"/>
          <ac:spMkLst>
            <pc:docMk/>
            <pc:sldMk cId="474411219" sldId="261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7T08:33:24.370" v="2607" actId="20577"/>
          <ac:spMkLst>
            <pc:docMk/>
            <pc:sldMk cId="474411219" sldId="261"/>
            <ac:spMk id="3" creationId="{0AEDC7B0-EB94-E0E5-5F1D-EEC96725C8A0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474411219" sldId="261"/>
            <ac:spMk id="5" creationId="{E9B448F0-DA06-4165-AB5F-4330A20E06D0}"/>
          </ac:spMkLst>
        </pc:spChg>
        <pc:spChg chg="add">
          <ac:chgData name="Caroline Teixeira" userId="8b96bec0-0e39-4879-8ffa-08021cdf5314" providerId="ADAL" clId="{3A5B97F5-A9D6-42D4-87DF-140B3266E35B}" dt="2024-05-16T19:56:45.903" v="2349" actId="26606"/>
          <ac:spMkLst>
            <pc:docMk/>
            <pc:sldMk cId="474411219" sldId="261"/>
            <ac:spMk id="8" creationId="{907EF6B7-1338-4443-8C46-6A318D952DFD}"/>
          </ac:spMkLst>
        </pc:spChg>
        <pc:spChg chg="add">
          <ac:chgData name="Caroline Teixeira" userId="8b96bec0-0e39-4879-8ffa-08021cdf5314" providerId="ADAL" clId="{3A5B97F5-A9D6-42D4-87DF-140B3266E35B}" dt="2024-05-16T19:56:45.903" v="2349" actId="26606"/>
          <ac:spMkLst>
            <pc:docMk/>
            <pc:sldMk cId="474411219" sldId="261"/>
            <ac:spMk id="10" creationId="{DAAE4CDD-124C-4DCF-9584-B6033B545DD5}"/>
          </ac:spMkLst>
        </pc:spChg>
        <pc:spChg chg="add">
          <ac:chgData name="Caroline Teixeira" userId="8b96bec0-0e39-4879-8ffa-08021cdf5314" providerId="ADAL" clId="{3A5B97F5-A9D6-42D4-87DF-140B3266E35B}" dt="2024-05-16T19:56:45.903" v="2349" actId="26606"/>
          <ac:spMkLst>
            <pc:docMk/>
            <pc:sldMk cId="474411219" sldId="261"/>
            <ac:spMk id="12" creationId="{081E4A58-353D-44AE-B2FC-2A74E2E400F7}"/>
          </ac:spMkLst>
        </pc:s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474411219" sldId="261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474411219" sldId="261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6T19:12:31.080" v="2206"/>
          <ac:picMkLst>
            <pc:docMk/>
            <pc:sldMk cId="474411219" sldId="261"/>
            <ac:picMk id="6" creationId="{92D83638-A467-411A-9C31-FE9A111CD885}"/>
          </ac:picMkLst>
        </pc:picChg>
      </pc:sldChg>
      <pc:sldChg chg="addSp delSp modSp add mod setBg setClrOvrMap delDesignElem">
        <pc:chgData name="Caroline Teixeira" userId="8b96bec0-0e39-4879-8ffa-08021cdf5314" providerId="ADAL" clId="{3A5B97F5-A9D6-42D4-87DF-140B3266E35B}" dt="2024-05-17T08:39:34.209" v="2684" actId="20577"/>
        <pc:sldMkLst>
          <pc:docMk/>
          <pc:sldMk cId="2481504629" sldId="262"/>
        </pc:sldMkLst>
        <pc:spChg chg="mod">
          <ac:chgData name="Caroline Teixeira" userId="8b96bec0-0e39-4879-8ffa-08021cdf5314" providerId="ADAL" clId="{3A5B97F5-A9D6-42D4-87DF-140B3266E35B}" dt="2024-05-16T20:25:54.911" v="2475" actId="20577"/>
          <ac:spMkLst>
            <pc:docMk/>
            <pc:sldMk cId="2481504629" sldId="262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7T08:39:34.209" v="2684" actId="20577"/>
          <ac:spMkLst>
            <pc:docMk/>
            <pc:sldMk cId="2481504629" sldId="262"/>
            <ac:spMk id="3" creationId="{0AEDC7B0-EB94-E0E5-5F1D-EEC96725C8A0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481504629" sldId="262"/>
            <ac:spMk id="5" creationId="{E9B448F0-DA06-4165-AB5F-4330A20E06D0}"/>
          </ac:spMkLst>
        </pc:spChg>
        <pc:spChg chg="add">
          <ac:chgData name="Caroline Teixeira" userId="8b96bec0-0e39-4879-8ffa-08021cdf5314" providerId="ADAL" clId="{3A5B97F5-A9D6-42D4-87DF-140B3266E35B}" dt="2024-05-16T19:56:51.276" v="2350" actId="26606"/>
          <ac:spMkLst>
            <pc:docMk/>
            <pc:sldMk cId="2481504629" sldId="262"/>
            <ac:spMk id="8" creationId="{907EF6B7-1338-4443-8C46-6A318D952DFD}"/>
          </ac:spMkLst>
        </pc:spChg>
        <pc:spChg chg="add">
          <ac:chgData name="Caroline Teixeira" userId="8b96bec0-0e39-4879-8ffa-08021cdf5314" providerId="ADAL" clId="{3A5B97F5-A9D6-42D4-87DF-140B3266E35B}" dt="2024-05-16T19:56:51.276" v="2350" actId="26606"/>
          <ac:spMkLst>
            <pc:docMk/>
            <pc:sldMk cId="2481504629" sldId="262"/>
            <ac:spMk id="10" creationId="{DAAE4CDD-124C-4DCF-9584-B6033B545DD5}"/>
          </ac:spMkLst>
        </pc:spChg>
        <pc:spChg chg="add">
          <ac:chgData name="Caroline Teixeira" userId="8b96bec0-0e39-4879-8ffa-08021cdf5314" providerId="ADAL" clId="{3A5B97F5-A9D6-42D4-87DF-140B3266E35B}" dt="2024-05-16T19:56:51.276" v="2350" actId="26606"/>
          <ac:spMkLst>
            <pc:docMk/>
            <pc:sldMk cId="2481504629" sldId="262"/>
            <ac:spMk id="12" creationId="{081E4A58-353D-44AE-B2FC-2A74E2E400F7}"/>
          </ac:spMkLst>
        </pc:s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2481504629" sldId="262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2481504629" sldId="262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6T19:12:31.080" v="2206"/>
          <ac:picMkLst>
            <pc:docMk/>
            <pc:sldMk cId="2481504629" sldId="262"/>
            <ac:picMk id="6" creationId="{92D83638-A467-411A-9C31-FE9A111CD885}"/>
          </ac:picMkLst>
        </pc:picChg>
      </pc:sldChg>
      <pc:sldChg chg="addSp delSp modSp add mod setBg setClrOvrMap delDesignElem">
        <pc:chgData name="Caroline Teixeira" userId="8b96bec0-0e39-4879-8ffa-08021cdf5314" providerId="ADAL" clId="{3A5B97F5-A9D6-42D4-87DF-140B3266E35B}" dt="2024-05-16T19:57:30.440" v="2362" actId="20577"/>
        <pc:sldMkLst>
          <pc:docMk/>
          <pc:sldMk cId="2038447153" sldId="263"/>
        </pc:sldMkLst>
        <pc:spChg chg="mod">
          <ac:chgData name="Caroline Teixeira" userId="8b96bec0-0e39-4879-8ffa-08021cdf5314" providerId="ADAL" clId="{3A5B97F5-A9D6-42D4-87DF-140B3266E35B}" dt="2024-05-16T19:56:54.669" v="2351" actId="26606"/>
          <ac:spMkLst>
            <pc:docMk/>
            <pc:sldMk cId="2038447153" sldId="263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6T19:57:30.440" v="2362" actId="20577"/>
          <ac:spMkLst>
            <pc:docMk/>
            <pc:sldMk cId="2038447153" sldId="263"/>
            <ac:spMk id="3" creationId="{0AEDC7B0-EB94-E0E5-5F1D-EEC96725C8A0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038447153" sldId="263"/>
            <ac:spMk id="5" creationId="{E9B448F0-DA06-4165-AB5F-4330A20E06D0}"/>
          </ac:spMkLst>
        </pc:spChg>
        <pc:spChg chg="add">
          <ac:chgData name="Caroline Teixeira" userId="8b96bec0-0e39-4879-8ffa-08021cdf5314" providerId="ADAL" clId="{3A5B97F5-A9D6-42D4-87DF-140B3266E35B}" dt="2024-05-16T19:56:54.669" v="2351" actId="26606"/>
          <ac:spMkLst>
            <pc:docMk/>
            <pc:sldMk cId="2038447153" sldId="263"/>
            <ac:spMk id="8" creationId="{907EF6B7-1338-4443-8C46-6A318D952DFD}"/>
          </ac:spMkLst>
        </pc:spChg>
        <pc:spChg chg="add">
          <ac:chgData name="Caroline Teixeira" userId="8b96bec0-0e39-4879-8ffa-08021cdf5314" providerId="ADAL" clId="{3A5B97F5-A9D6-42D4-87DF-140B3266E35B}" dt="2024-05-16T19:56:54.669" v="2351" actId="26606"/>
          <ac:spMkLst>
            <pc:docMk/>
            <pc:sldMk cId="2038447153" sldId="263"/>
            <ac:spMk id="10" creationId="{DAAE4CDD-124C-4DCF-9584-B6033B545DD5}"/>
          </ac:spMkLst>
        </pc:spChg>
        <pc:spChg chg="add">
          <ac:chgData name="Caroline Teixeira" userId="8b96bec0-0e39-4879-8ffa-08021cdf5314" providerId="ADAL" clId="{3A5B97F5-A9D6-42D4-87DF-140B3266E35B}" dt="2024-05-16T19:56:54.669" v="2351" actId="26606"/>
          <ac:spMkLst>
            <pc:docMk/>
            <pc:sldMk cId="2038447153" sldId="263"/>
            <ac:spMk id="12" creationId="{081E4A58-353D-44AE-B2FC-2A74E2E400F7}"/>
          </ac:spMkLst>
        </pc:s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2038447153" sldId="263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2038447153" sldId="263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6T19:12:31.080" v="2206"/>
          <ac:picMkLst>
            <pc:docMk/>
            <pc:sldMk cId="2038447153" sldId="263"/>
            <ac:picMk id="6" creationId="{92D83638-A467-411A-9C31-FE9A111CD885}"/>
          </ac:picMkLst>
        </pc:picChg>
      </pc:sldChg>
      <pc:sldChg chg="addSp delSp modSp add mod setBg addAnim setClrOvrMap delDesignElem">
        <pc:chgData name="Caroline Teixeira" userId="8b96bec0-0e39-4879-8ffa-08021cdf5314" providerId="ADAL" clId="{3A5B97F5-A9D6-42D4-87DF-140B3266E35B}" dt="2024-05-17T09:05:33.671" v="2843" actId="20577"/>
        <pc:sldMkLst>
          <pc:docMk/>
          <pc:sldMk cId="753105234" sldId="264"/>
        </pc:sldMkLst>
        <pc:spChg chg="mod">
          <ac:chgData name="Caroline Teixeira" userId="8b96bec0-0e39-4879-8ffa-08021cdf5314" providerId="ADAL" clId="{3A5B97F5-A9D6-42D4-87DF-140B3266E35B}" dt="2024-05-16T19:56:56.991" v="2352" actId="26606"/>
          <ac:spMkLst>
            <pc:docMk/>
            <pc:sldMk cId="753105234" sldId="264"/>
            <ac:spMk id="2" creationId="{DDA181AF-1941-C7EB-8D13-B661EE22CAEB}"/>
          </ac:spMkLst>
        </pc:spChg>
        <pc:spChg chg="mod">
          <ac:chgData name="Caroline Teixeira" userId="8b96bec0-0e39-4879-8ffa-08021cdf5314" providerId="ADAL" clId="{3A5B97F5-A9D6-42D4-87DF-140B3266E35B}" dt="2024-05-17T09:05:33.671" v="2843" actId="20577"/>
          <ac:spMkLst>
            <pc:docMk/>
            <pc:sldMk cId="753105234" sldId="264"/>
            <ac:spMk id="3" creationId="{0AEDC7B0-EB94-E0E5-5F1D-EEC96725C8A0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753105234" sldId="264"/>
            <ac:spMk id="5" creationId="{E9B448F0-DA06-4165-AB5F-4330A20E06D0}"/>
          </ac:spMkLst>
        </pc:spChg>
        <pc:spChg chg="add">
          <ac:chgData name="Caroline Teixeira" userId="8b96bec0-0e39-4879-8ffa-08021cdf5314" providerId="ADAL" clId="{3A5B97F5-A9D6-42D4-87DF-140B3266E35B}" dt="2024-05-16T19:56:56.991" v="2352" actId="26606"/>
          <ac:spMkLst>
            <pc:docMk/>
            <pc:sldMk cId="753105234" sldId="264"/>
            <ac:spMk id="8" creationId="{907EF6B7-1338-4443-8C46-6A318D952DFD}"/>
          </ac:spMkLst>
        </pc:spChg>
        <pc:spChg chg="add">
          <ac:chgData name="Caroline Teixeira" userId="8b96bec0-0e39-4879-8ffa-08021cdf5314" providerId="ADAL" clId="{3A5B97F5-A9D6-42D4-87DF-140B3266E35B}" dt="2024-05-16T19:56:56.991" v="2352" actId="26606"/>
          <ac:spMkLst>
            <pc:docMk/>
            <pc:sldMk cId="753105234" sldId="264"/>
            <ac:spMk id="10" creationId="{DAAE4CDD-124C-4DCF-9584-B6033B545DD5}"/>
          </ac:spMkLst>
        </pc:spChg>
        <pc:spChg chg="add">
          <ac:chgData name="Caroline Teixeira" userId="8b96bec0-0e39-4879-8ffa-08021cdf5314" providerId="ADAL" clId="{3A5B97F5-A9D6-42D4-87DF-140B3266E35B}" dt="2024-05-16T19:56:56.991" v="2352" actId="26606"/>
          <ac:spMkLst>
            <pc:docMk/>
            <pc:sldMk cId="753105234" sldId="264"/>
            <ac:spMk id="12" creationId="{081E4A58-353D-44AE-B2FC-2A74E2E400F7}"/>
          </ac:spMkLst>
        </pc:s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753105234" sldId="264"/>
            <ac:grpSpMk id="7" creationId="{2576BCDF-119F-4EB5-83D7-ED823C93EBBD}"/>
          </ac:grpSpMkLst>
        </pc:grpChg>
        <pc:grpChg chg="add del">
          <ac:chgData name="Caroline Teixeira" userId="8b96bec0-0e39-4879-8ffa-08021cdf5314" providerId="ADAL" clId="{3A5B97F5-A9D6-42D4-87DF-140B3266E35B}" dt="2024-05-16T19:12:31.080" v="2206"/>
          <ac:grpSpMkLst>
            <pc:docMk/>
            <pc:sldMk cId="753105234" sldId="264"/>
            <ac:grpSpMk id="76" creationId="{8DB4BB99-C854-45F9-BED1-63D15E3A2411}"/>
          </ac:grpSpMkLst>
        </pc:grpChg>
        <pc:picChg chg="add del">
          <ac:chgData name="Caroline Teixeira" userId="8b96bec0-0e39-4879-8ffa-08021cdf5314" providerId="ADAL" clId="{3A5B97F5-A9D6-42D4-87DF-140B3266E35B}" dt="2024-05-16T19:12:31.080" v="2206"/>
          <ac:picMkLst>
            <pc:docMk/>
            <pc:sldMk cId="753105234" sldId="264"/>
            <ac:picMk id="6" creationId="{92D83638-A467-411A-9C31-FE9A111CD885}"/>
          </ac:picMkLst>
        </pc:picChg>
      </pc:sldChg>
      <pc:sldChg chg="new del">
        <pc:chgData name="Caroline Teixeira" userId="8b96bec0-0e39-4879-8ffa-08021cdf5314" providerId="ADAL" clId="{3A5B97F5-A9D6-42D4-87DF-140B3266E35B}" dt="2024-05-15T14:09:29.118" v="752" actId="2696"/>
        <pc:sldMkLst>
          <pc:docMk/>
          <pc:sldMk cId="417486607" sldId="265"/>
        </pc:sldMkLst>
      </pc:sldChg>
      <pc:sldChg chg="addSp delSp modSp add mod setBg delAnim">
        <pc:chgData name="Caroline Teixeira" userId="8b96bec0-0e39-4879-8ffa-08021cdf5314" providerId="ADAL" clId="{3A5B97F5-A9D6-42D4-87DF-140B3266E35B}" dt="2024-05-17T09:57:40.344" v="2927" actId="20577"/>
        <pc:sldMkLst>
          <pc:docMk/>
          <pc:sldMk cId="3959937133" sldId="265"/>
        </pc:sldMkLst>
        <pc:spChg chg="del">
          <ac:chgData name="Caroline Teixeira" userId="8b96bec0-0e39-4879-8ffa-08021cdf5314" providerId="ADAL" clId="{3A5B97F5-A9D6-42D4-87DF-140B3266E35B}" dt="2024-05-15T14:09:52.931" v="756" actId="478"/>
          <ac:spMkLst>
            <pc:docMk/>
            <pc:sldMk cId="3959937133" sldId="265"/>
            <ac:spMk id="2" creationId="{FF8282CA-9A2C-D0E2-46E8-AE18AC33CDA2}"/>
          </ac:spMkLst>
        </pc:spChg>
        <pc:spChg chg="del">
          <ac:chgData name="Caroline Teixeira" userId="8b96bec0-0e39-4879-8ffa-08021cdf5314" providerId="ADAL" clId="{3A5B97F5-A9D6-42D4-87DF-140B3266E35B}" dt="2024-05-15T14:09:55.370" v="757" actId="478"/>
          <ac:spMkLst>
            <pc:docMk/>
            <pc:sldMk cId="3959937133" sldId="265"/>
            <ac:spMk id="3" creationId="{A28598FB-3A9A-B571-A1AA-6350A9CBE07B}"/>
          </ac:spMkLst>
        </pc:spChg>
        <pc:spChg chg="add del mod">
          <ac:chgData name="Caroline Teixeira" userId="8b96bec0-0e39-4879-8ffa-08021cdf5314" providerId="ADAL" clId="{3A5B97F5-A9D6-42D4-87DF-140B3266E35B}" dt="2024-05-15T14:10:02.666" v="760" actId="478"/>
          <ac:spMkLst>
            <pc:docMk/>
            <pc:sldMk cId="3959937133" sldId="265"/>
            <ac:spMk id="5" creationId="{50F2720E-D858-506D-51C9-A010B014B3E1}"/>
          </ac:spMkLst>
        </pc:spChg>
        <pc:spChg chg="del mod">
          <ac:chgData name="Caroline Teixeira" userId="8b96bec0-0e39-4879-8ffa-08021cdf5314" providerId="ADAL" clId="{3A5B97F5-A9D6-42D4-87DF-140B3266E35B}" dt="2024-05-15T14:09:51.217" v="755" actId="478"/>
          <ac:spMkLst>
            <pc:docMk/>
            <pc:sldMk cId="3959937133" sldId="265"/>
            <ac:spMk id="6" creationId="{983FCCE9-0B9D-8ADB-7D03-7E4B087C9C72}"/>
          </ac:spMkLst>
        </pc:spChg>
        <pc:spChg chg="add del mod">
          <ac:chgData name="Caroline Teixeira" userId="8b96bec0-0e39-4879-8ffa-08021cdf5314" providerId="ADAL" clId="{3A5B97F5-A9D6-42D4-87DF-140B3266E35B}" dt="2024-05-15T14:10:00.816" v="759" actId="478"/>
          <ac:spMkLst>
            <pc:docMk/>
            <pc:sldMk cId="3959937133" sldId="265"/>
            <ac:spMk id="8" creationId="{86058DCE-0C69-9A65-0C68-CE0A352489D1}"/>
          </ac:spMkLst>
        </pc:spChg>
        <pc:spChg chg="add mod">
          <ac:chgData name="Caroline Teixeira" userId="8b96bec0-0e39-4879-8ffa-08021cdf5314" providerId="ADAL" clId="{3A5B97F5-A9D6-42D4-87DF-140B3266E35B}" dt="2024-05-15T14:11:42.539" v="877" actId="14100"/>
          <ac:spMkLst>
            <pc:docMk/>
            <pc:sldMk cId="3959937133" sldId="265"/>
            <ac:spMk id="9" creationId="{8F8B7185-AF43-634D-1DEF-84FCFF24CDFF}"/>
          </ac:spMkLst>
        </pc:spChg>
        <pc:spChg chg="add mod">
          <ac:chgData name="Caroline Teixeira" userId="8b96bec0-0e39-4879-8ffa-08021cdf5314" providerId="ADAL" clId="{3A5B97F5-A9D6-42D4-87DF-140B3266E35B}" dt="2024-05-17T09:57:40.344" v="2927" actId="20577"/>
          <ac:spMkLst>
            <pc:docMk/>
            <pc:sldMk cId="3959937133" sldId="265"/>
            <ac:spMk id="10" creationId="{B272F1A6-B37A-FF7A-72A8-34BA83324FF1}"/>
          </ac:spMkLst>
        </pc:spChg>
        <pc:picChg chg="del">
          <ac:chgData name="Caroline Teixeira" userId="8b96bec0-0e39-4879-8ffa-08021cdf5314" providerId="ADAL" clId="{3A5B97F5-A9D6-42D4-87DF-140B3266E35B}" dt="2024-05-15T14:09:58.589" v="758" actId="478"/>
          <ac:picMkLst>
            <pc:docMk/>
            <pc:sldMk cId="3959937133" sldId="265"/>
            <ac:picMk id="1026" creationId="{6282D96D-13F8-CB35-B811-04B2905C071F}"/>
          </ac:picMkLst>
        </pc:picChg>
      </pc:sldChg>
      <pc:sldChg chg="addSp delSp modSp new mod ord setBg modClrScheme chgLayout">
        <pc:chgData name="Caroline Teixeira" userId="8b96bec0-0e39-4879-8ffa-08021cdf5314" providerId="ADAL" clId="{3A5B97F5-A9D6-42D4-87DF-140B3266E35B}" dt="2024-05-16T20:11:26.559" v="2452" actId="26606"/>
        <pc:sldMkLst>
          <pc:docMk/>
          <pc:sldMk cId="1087972119" sldId="266"/>
        </pc:sldMkLst>
        <pc:spChg chg="del mod ord">
          <ac:chgData name="Caroline Teixeira" userId="8b96bec0-0e39-4879-8ffa-08021cdf5314" providerId="ADAL" clId="{3A5B97F5-A9D6-42D4-87DF-140B3266E35B}" dt="2024-05-15T15:16:28.365" v="1501" actId="700"/>
          <ac:spMkLst>
            <pc:docMk/>
            <pc:sldMk cId="1087972119" sldId="266"/>
            <ac:spMk id="2" creationId="{FB71AC1F-CE77-72BD-E4B8-C272C2AE617C}"/>
          </ac:spMkLst>
        </pc:spChg>
        <pc:spChg chg="del mod ord">
          <ac:chgData name="Caroline Teixeira" userId="8b96bec0-0e39-4879-8ffa-08021cdf5314" providerId="ADAL" clId="{3A5B97F5-A9D6-42D4-87DF-140B3266E35B}" dt="2024-05-15T15:16:28.365" v="1501" actId="700"/>
          <ac:spMkLst>
            <pc:docMk/>
            <pc:sldMk cId="1087972119" sldId="266"/>
            <ac:spMk id="3" creationId="{A10EA1C6-EECD-72D4-C239-336CF4E2F5F5}"/>
          </ac:spMkLst>
        </pc:spChg>
        <pc:spChg chg="add del mod ord">
          <ac:chgData name="Caroline Teixeira" userId="8b96bec0-0e39-4879-8ffa-08021cdf5314" providerId="ADAL" clId="{3A5B97F5-A9D6-42D4-87DF-140B3266E35B}" dt="2024-05-15T15:16:36.110" v="1502" actId="700"/>
          <ac:spMkLst>
            <pc:docMk/>
            <pc:sldMk cId="1087972119" sldId="266"/>
            <ac:spMk id="4" creationId="{060B0792-5DFA-E035-C18B-4A42F453C266}"/>
          </ac:spMkLst>
        </pc:spChg>
        <pc:spChg chg="add del mod ord">
          <ac:chgData name="Caroline Teixeira" userId="8b96bec0-0e39-4879-8ffa-08021cdf5314" providerId="ADAL" clId="{3A5B97F5-A9D6-42D4-87DF-140B3266E35B}" dt="2024-05-15T15:16:36.110" v="1502" actId="700"/>
          <ac:spMkLst>
            <pc:docMk/>
            <pc:sldMk cId="1087972119" sldId="266"/>
            <ac:spMk id="5" creationId="{0024AECF-1B14-1958-C068-38623E26CA7E}"/>
          </ac:spMkLst>
        </pc:spChg>
        <pc:spChg chg="add del mod ord">
          <ac:chgData name="Caroline Teixeira" userId="8b96bec0-0e39-4879-8ffa-08021cdf5314" providerId="ADAL" clId="{3A5B97F5-A9D6-42D4-87DF-140B3266E35B}" dt="2024-05-15T15:16:36.110" v="1502" actId="700"/>
          <ac:spMkLst>
            <pc:docMk/>
            <pc:sldMk cId="1087972119" sldId="266"/>
            <ac:spMk id="6" creationId="{0E4445BE-B93B-DFBD-D528-87F79A5DCE56}"/>
          </ac:spMkLst>
        </pc:spChg>
        <pc:spChg chg="add del mod ord">
          <ac:chgData name="Caroline Teixeira" userId="8b96bec0-0e39-4879-8ffa-08021cdf5314" providerId="ADAL" clId="{3A5B97F5-A9D6-42D4-87DF-140B3266E35B}" dt="2024-05-15T15:16:48.885" v="1503" actId="700"/>
          <ac:spMkLst>
            <pc:docMk/>
            <pc:sldMk cId="1087972119" sldId="266"/>
            <ac:spMk id="7" creationId="{43D21C01-8205-55C1-8DF8-CD7016EEB987}"/>
          </ac:spMkLst>
        </pc:spChg>
        <pc:spChg chg="add del mod ord">
          <ac:chgData name="Caroline Teixeira" userId="8b96bec0-0e39-4879-8ffa-08021cdf5314" providerId="ADAL" clId="{3A5B97F5-A9D6-42D4-87DF-140B3266E35B}" dt="2024-05-15T15:16:48.885" v="1503" actId="700"/>
          <ac:spMkLst>
            <pc:docMk/>
            <pc:sldMk cId="1087972119" sldId="266"/>
            <ac:spMk id="8" creationId="{7CC89F24-FCAB-3F4C-7400-8B16ABABBF95}"/>
          </ac:spMkLst>
        </pc:spChg>
        <pc:spChg chg="add del mod ord">
          <ac:chgData name="Caroline Teixeira" userId="8b96bec0-0e39-4879-8ffa-08021cdf5314" providerId="ADAL" clId="{3A5B97F5-A9D6-42D4-87DF-140B3266E35B}" dt="2024-05-15T15:16:48.885" v="1503" actId="700"/>
          <ac:spMkLst>
            <pc:docMk/>
            <pc:sldMk cId="1087972119" sldId="266"/>
            <ac:spMk id="9" creationId="{08116272-4A37-0173-272E-2C0AC947095B}"/>
          </ac:spMkLst>
        </pc:spChg>
        <pc:spChg chg="add del mod ord">
          <ac:chgData name="Caroline Teixeira" userId="8b96bec0-0e39-4879-8ffa-08021cdf5314" providerId="ADAL" clId="{3A5B97F5-A9D6-42D4-87DF-140B3266E35B}" dt="2024-05-15T15:21:49.319" v="1530" actId="478"/>
          <ac:spMkLst>
            <pc:docMk/>
            <pc:sldMk cId="1087972119" sldId="266"/>
            <ac:spMk id="10" creationId="{A1382D6B-0B86-C8BF-39DB-F69B2461D372}"/>
          </ac:spMkLst>
        </pc:spChg>
        <pc:spChg chg="add del mod ord">
          <ac:chgData name="Caroline Teixeira" userId="8b96bec0-0e39-4879-8ffa-08021cdf5314" providerId="ADAL" clId="{3A5B97F5-A9D6-42D4-87DF-140B3266E35B}" dt="2024-05-15T15:21:40.980" v="1528" actId="22"/>
          <ac:spMkLst>
            <pc:docMk/>
            <pc:sldMk cId="1087972119" sldId="266"/>
            <ac:spMk id="11" creationId="{3A82F4B9-F7EA-4ED8-2B67-7816E5D33931}"/>
          </ac:spMkLst>
        </pc:spChg>
        <pc:spChg chg="add del mod ord">
          <ac:chgData name="Caroline Teixeira" userId="8b96bec0-0e39-4879-8ffa-08021cdf5314" providerId="ADAL" clId="{3A5B97F5-A9D6-42D4-87DF-140B3266E35B}" dt="2024-05-15T15:21:41.243" v="1529" actId="22"/>
          <ac:spMkLst>
            <pc:docMk/>
            <pc:sldMk cId="1087972119" sldId="266"/>
            <ac:spMk id="12" creationId="{E5F2FD73-64DD-76F3-FFD2-33A6C7ABF15A}"/>
          </ac:spMkLst>
        </pc:spChg>
        <pc:spChg chg="add del mod">
          <ac:chgData name="Caroline Teixeira" userId="8b96bec0-0e39-4879-8ffa-08021cdf5314" providerId="ADAL" clId="{3A5B97F5-A9D6-42D4-87DF-140B3266E35B}" dt="2024-05-16T18:38:30.856" v="1736" actId="700"/>
          <ac:spMkLst>
            <pc:docMk/>
            <pc:sldMk cId="1087972119" sldId="266"/>
            <ac:spMk id="18" creationId="{34708E0A-CA01-503F-EAA6-C61B64D4FFCF}"/>
          </ac:spMkLst>
        </pc:spChg>
        <pc:spChg chg="add del">
          <ac:chgData name="Caroline Teixeira" userId="8b96bec0-0e39-4879-8ffa-08021cdf5314" providerId="ADAL" clId="{3A5B97F5-A9D6-42D4-87DF-140B3266E35B}" dt="2024-05-15T15:20:18.573" v="1518" actId="26606"/>
          <ac:spMkLst>
            <pc:docMk/>
            <pc:sldMk cId="1087972119" sldId="266"/>
            <ac:spMk id="20" creationId="{CFB7E684-1BE2-F386-D8D0-905DE41DD3E1}"/>
          </ac:spMkLst>
        </pc:spChg>
        <pc:spChg chg="add del mod">
          <ac:chgData name="Caroline Teixeira" userId="8b96bec0-0e39-4879-8ffa-08021cdf5314" providerId="ADAL" clId="{3A5B97F5-A9D6-42D4-87DF-140B3266E35B}" dt="2024-05-16T18:38:30.856" v="1736" actId="700"/>
          <ac:spMkLst>
            <pc:docMk/>
            <pc:sldMk cId="1087972119" sldId="266"/>
            <ac:spMk id="21" creationId="{BBF16F68-203A-58C2-03D0-C94533869EA5}"/>
          </ac:spMkLst>
        </pc:spChg>
        <pc:spChg chg="add del mod">
          <ac:chgData name="Caroline Teixeira" userId="8b96bec0-0e39-4879-8ffa-08021cdf5314" providerId="ADAL" clId="{3A5B97F5-A9D6-42D4-87DF-140B3266E35B}" dt="2024-05-16T19:48:35.006" v="2298" actId="478"/>
          <ac:spMkLst>
            <pc:docMk/>
            <pc:sldMk cId="1087972119" sldId="266"/>
            <ac:spMk id="69" creationId="{BF919F04-6866-E5CC-C2CD-5025125F2DB6}"/>
          </ac:spMkLst>
        </pc:spChg>
        <pc:spChg chg="add del mod">
          <ac:chgData name="Caroline Teixeira" userId="8b96bec0-0e39-4879-8ffa-08021cdf5314" providerId="ADAL" clId="{3A5B97F5-A9D6-42D4-87DF-140B3266E35B}" dt="2024-05-16T19:50:12.477" v="2314" actId="478"/>
          <ac:spMkLst>
            <pc:docMk/>
            <pc:sldMk cId="1087972119" sldId="266"/>
            <ac:spMk id="70" creationId="{CDC5D753-9A90-2769-7EA9-B4BE9B35519D}"/>
          </ac:spMkLst>
        </pc:spChg>
        <pc:spChg chg="add del mod">
          <ac:chgData name="Caroline Teixeira" userId="8b96bec0-0e39-4879-8ffa-08021cdf5314" providerId="ADAL" clId="{3A5B97F5-A9D6-42D4-87DF-140B3266E35B}" dt="2024-05-16T18:43:11.853" v="1877" actId="478"/>
          <ac:spMkLst>
            <pc:docMk/>
            <pc:sldMk cId="1087972119" sldId="266"/>
            <ac:spMk id="71" creationId="{6F5E1C48-8C14-32BC-578D-3C7708A26D43}"/>
          </ac:spMkLst>
        </pc:spChg>
        <pc:spChg chg="add">
          <ac:chgData name="Caroline Teixeira" userId="8b96bec0-0e39-4879-8ffa-08021cdf5314" providerId="ADAL" clId="{3A5B97F5-A9D6-42D4-87DF-140B3266E35B}" dt="2024-05-16T20:11:26.559" v="2452" actId="26606"/>
          <ac:spMkLst>
            <pc:docMk/>
            <pc:sldMk cId="1087972119" sldId="266"/>
            <ac:spMk id="72" creationId="{799448F2-0E5B-42DA-B2D1-11A14E947BD4}"/>
          </ac:spMkLst>
        </pc:spChg>
        <pc:spChg chg="add">
          <ac:chgData name="Caroline Teixeira" userId="8b96bec0-0e39-4879-8ffa-08021cdf5314" providerId="ADAL" clId="{3A5B97F5-A9D6-42D4-87DF-140B3266E35B}" dt="2024-05-16T20:11:26.559" v="2452" actId="26606"/>
          <ac:spMkLst>
            <pc:docMk/>
            <pc:sldMk cId="1087972119" sldId="266"/>
            <ac:spMk id="75" creationId="{4E8A7552-20E1-4F34-ADAB-C1DB6634D47E}"/>
          </ac:spMkLst>
        </pc:spChg>
        <pc:grpChg chg="add del">
          <ac:chgData name="Caroline Teixeira" userId="8b96bec0-0e39-4879-8ffa-08021cdf5314" providerId="ADAL" clId="{3A5B97F5-A9D6-42D4-87DF-140B3266E35B}" dt="2024-05-15T15:20:18.573" v="1518" actId="26606"/>
          <ac:grpSpMkLst>
            <pc:docMk/>
            <pc:sldMk cId="1087972119" sldId="266"/>
            <ac:grpSpMk id="25" creationId="{30B85FB2-B686-4546-B01D-17A122BACAF4}"/>
          </ac:grpSpMkLst>
        </pc:grpChg>
        <pc:picChg chg="add del mod ord">
          <ac:chgData name="Caroline Teixeira" userId="8b96bec0-0e39-4879-8ffa-08021cdf5314" providerId="ADAL" clId="{3A5B97F5-A9D6-42D4-87DF-140B3266E35B}" dt="2024-05-16T18:25:37.738" v="1734" actId="478"/>
          <ac:picMkLst>
            <pc:docMk/>
            <pc:sldMk cId="1087972119" sldId="266"/>
            <ac:picMk id="14" creationId="{DED07BF8-4B93-AA12-D656-6A9E72CD9644}"/>
          </ac:picMkLst>
        </pc:picChg>
        <pc:picChg chg="add del mod ord">
          <ac:chgData name="Caroline Teixeira" userId="8b96bec0-0e39-4879-8ffa-08021cdf5314" providerId="ADAL" clId="{3A5B97F5-A9D6-42D4-87DF-140B3266E35B}" dt="2024-05-16T18:25:39.381" v="1735" actId="478"/>
          <ac:picMkLst>
            <pc:docMk/>
            <pc:sldMk cId="1087972119" sldId="266"/>
            <ac:picMk id="16" creationId="{950F8010-C1EF-C407-8490-884F95632534}"/>
          </ac:picMkLst>
        </pc:picChg>
        <pc:picChg chg="add del">
          <ac:chgData name="Caroline Teixeira" userId="8b96bec0-0e39-4879-8ffa-08021cdf5314" providerId="ADAL" clId="{3A5B97F5-A9D6-42D4-87DF-140B3266E35B}" dt="2024-05-15T15:20:18.573" v="1518" actId="26606"/>
          <ac:picMkLst>
            <pc:docMk/>
            <pc:sldMk cId="1087972119" sldId="266"/>
            <ac:picMk id="23" creationId="{FD3BFD04-77D1-4FB5-A159-35084E2C6149}"/>
          </ac:picMkLst>
        </pc:picChg>
        <pc:picChg chg="add mod ord">
          <ac:chgData name="Caroline Teixeira" userId="8b96bec0-0e39-4879-8ffa-08021cdf5314" providerId="ADAL" clId="{3A5B97F5-A9D6-42D4-87DF-140B3266E35B}" dt="2024-05-16T20:11:26.559" v="2452" actId="26606"/>
          <ac:picMkLst>
            <pc:docMk/>
            <pc:sldMk cId="1087972119" sldId="266"/>
            <ac:picMk id="24" creationId="{20136045-B430-E294-2C49-AAD950551584}"/>
          </ac:picMkLst>
        </pc:picChg>
        <pc:picChg chg="add mod ord">
          <ac:chgData name="Caroline Teixeira" userId="8b96bec0-0e39-4879-8ffa-08021cdf5314" providerId="ADAL" clId="{3A5B97F5-A9D6-42D4-87DF-140B3266E35B}" dt="2024-05-16T20:11:26.559" v="2452" actId="26606"/>
          <ac:picMkLst>
            <pc:docMk/>
            <pc:sldMk cId="1087972119" sldId="266"/>
            <ac:picMk id="66" creationId="{BE751D83-1788-99D5-7061-13F67D544C8C}"/>
          </ac:picMkLst>
        </pc:picChg>
        <pc:picChg chg="add mod">
          <ac:chgData name="Caroline Teixeira" userId="8b96bec0-0e39-4879-8ffa-08021cdf5314" providerId="ADAL" clId="{3A5B97F5-A9D6-42D4-87DF-140B3266E35B}" dt="2024-05-16T20:11:26.559" v="2452" actId="26606"/>
          <ac:picMkLst>
            <pc:docMk/>
            <pc:sldMk cId="1087972119" sldId="266"/>
            <ac:picMk id="68" creationId="{D8C16DD2-0831-EEA6-2731-6DE604C1C33A}"/>
          </ac:picMkLst>
        </pc:picChg>
        <pc:cxnChg chg="add del mod">
          <ac:chgData name="Caroline Teixeira" userId="8b96bec0-0e39-4879-8ffa-08021cdf5314" providerId="ADAL" clId="{3A5B97F5-A9D6-42D4-87DF-140B3266E35B}" dt="2024-05-16T19:48:35.877" v="2299" actId="478"/>
          <ac:cxnSpMkLst>
            <pc:docMk/>
            <pc:sldMk cId="1087972119" sldId="266"/>
            <ac:cxnSpMk id="73" creationId="{B8832152-D96B-0F52-9D34-434FEB630DCC}"/>
          </ac:cxnSpMkLst>
        </pc:cxnChg>
        <pc:cxnChg chg="add del mod">
          <ac:chgData name="Caroline Teixeira" userId="8b96bec0-0e39-4879-8ffa-08021cdf5314" providerId="ADAL" clId="{3A5B97F5-A9D6-42D4-87DF-140B3266E35B}" dt="2024-05-16T19:50:13.628" v="2315" actId="478"/>
          <ac:cxnSpMkLst>
            <pc:docMk/>
            <pc:sldMk cId="1087972119" sldId="266"/>
            <ac:cxnSpMk id="76" creationId="{2DD878B7-44CA-AB15-E3B8-F18E50206120}"/>
          </ac:cxnSpMkLst>
        </pc:cxnChg>
        <pc:cxnChg chg="add del mod">
          <ac:chgData name="Caroline Teixeira" userId="8b96bec0-0e39-4879-8ffa-08021cdf5314" providerId="ADAL" clId="{3A5B97F5-A9D6-42D4-87DF-140B3266E35B}" dt="2024-05-16T19:50:14.826" v="2316" actId="478"/>
          <ac:cxnSpMkLst>
            <pc:docMk/>
            <pc:sldMk cId="1087972119" sldId="266"/>
            <ac:cxnSpMk id="79" creationId="{653F55D7-9BD1-2F4F-63B7-01EE755E36EF}"/>
          </ac:cxnSpMkLst>
        </pc:cxnChg>
      </pc:sldChg>
      <pc:sldChg chg="addSp delSp modSp add mod setBg">
        <pc:chgData name="Caroline Teixeira" userId="8b96bec0-0e39-4879-8ffa-08021cdf5314" providerId="ADAL" clId="{3A5B97F5-A9D6-42D4-87DF-140B3266E35B}" dt="2024-05-16T20:12:37.685" v="2467" actId="1362"/>
        <pc:sldMkLst>
          <pc:docMk/>
          <pc:sldMk cId="2071972391" sldId="267"/>
        </pc:sldMkLst>
        <pc:spChg chg="add del mod">
          <ac:chgData name="Caroline Teixeira" userId="8b96bec0-0e39-4879-8ffa-08021cdf5314" providerId="ADAL" clId="{3A5B97F5-A9D6-42D4-87DF-140B3266E35B}" dt="2024-05-16T19:48:27.644" v="2296" actId="478"/>
          <ac:spMkLst>
            <pc:docMk/>
            <pc:sldMk cId="2071972391" sldId="267"/>
            <ac:spMk id="6" creationId="{D13D5621-982D-9E2B-DF60-B0D5D0E0586F}"/>
          </ac:spMkLst>
        </pc:spChg>
        <pc:spChg chg="del mod">
          <ac:chgData name="Caroline Teixeira" userId="8b96bec0-0e39-4879-8ffa-08021cdf5314" providerId="ADAL" clId="{3A5B97F5-A9D6-42D4-87DF-140B3266E35B}" dt="2024-05-16T19:48:28.703" v="2297" actId="478"/>
          <ac:spMkLst>
            <pc:docMk/>
            <pc:sldMk cId="2071972391" sldId="267"/>
            <ac:spMk id="69" creationId="{BF919F04-6866-E5CC-C2CD-5025125F2DB6}"/>
          </ac:spMkLst>
        </pc:spChg>
        <pc:spChg chg="mod">
          <ac:chgData name="Caroline Teixeira" userId="8b96bec0-0e39-4879-8ffa-08021cdf5314" providerId="ADAL" clId="{3A5B97F5-A9D6-42D4-87DF-140B3266E35B}" dt="2024-05-16T20:05:49.305" v="2423" actId="26606"/>
          <ac:spMkLst>
            <pc:docMk/>
            <pc:sldMk cId="2071972391" sldId="267"/>
            <ac:spMk id="70" creationId="{CDC5D753-9A90-2769-7EA9-B4BE9B35519D}"/>
          </ac:spMkLst>
        </pc:spChg>
        <pc:spChg chg="add del">
          <ac:chgData name="Caroline Teixeira" userId="8b96bec0-0e39-4879-8ffa-08021cdf5314" providerId="ADAL" clId="{3A5B97F5-A9D6-42D4-87DF-140B3266E35B}" dt="2024-05-16T20:04:46.060" v="2409" actId="26606"/>
          <ac:spMkLst>
            <pc:docMk/>
            <pc:sldMk cId="2071972391" sldId="267"/>
            <ac:spMk id="81" creationId="{01D0AF59-99C3-4251-AB9A-C966C6AD4400}"/>
          </ac:spMkLst>
        </pc:spChg>
        <pc:spChg chg="add del">
          <ac:chgData name="Caroline Teixeira" userId="8b96bec0-0e39-4879-8ffa-08021cdf5314" providerId="ADAL" clId="{3A5B97F5-A9D6-42D4-87DF-140B3266E35B}" dt="2024-05-16T20:04:46.060" v="2409" actId="26606"/>
          <ac:spMkLst>
            <pc:docMk/>
            <pc:sldMk cId="2071972391" sldId="267"/>
            <ac:spMk id="82" creationId="{1855405F-37A2-4869-9154-F8BE3BECE6C3}"/>
          </ac:spMkLst>
        </pc:spChg>
        <pc:spChg chg="add del">
          <ac:chgData name="Caroline Teixeira" userId="8b96bec0-0e39-4879-8ffa-08021cdf5314" providerId="ADAL" clId="{3A5B97F5-A9D6-42D4-87DF-140B3266E35B}" dt="2024-05-16T20:04:48.204" v="2411" actId="26606"/>
          <ac:spMkLst>
            <pc:docMk/>
            <pc:sldMk cId="2071972391" sldId="267"/>
            <ac:spMk id="83" creationId="{2D2B266D-3625-4584-A5C3-7D3F672CFF30}"/>
          </ac:spMkLst>
        </pc:spChg>
        <pc:spChg chg="add del">
          <ac:chgData name="Caroline Teixeira" userId="8b96bec0-0e39-4879-8ffa-08021cdf5314" providerId="ADAL" clId="{3A5B97F5-A9D6-42D4-87DF-140B3266E35B}" dt="2024-05-16T20:04:27.680" v="2407" actId="26606"/>
          <ac:spMkLst>
            <pc:docMk/>
            <pc:sldMk cId="2071972391" sldId="267"/>
            <ac:spMk id="84" creationId="{32BC26D8-82FB-445E-AA49-62A77D7C1EE0}"/>
          </ac:spMkLst>
        </pc:spChg>
        <pc:spChg chg="add del">
          <ac:chgData name="Caroline Teixeira" userId="8b96bec0-0e39-4879-8ffa-08021cdf5314" providerId="ADAL" clId="{3A5B97F5-A9D6-42D4-87DF-140B3266E35B}" dt="2024-05-16T20:04:48.204" v="2411" actId="26606"/>
          <ac:spMkLst>
            <pc:docMk/>
            <pc:sldMk cId="2071972391" sldId="267"/>
            <ac:spMk id="85" creationId="{C463B99A-73EE-4FBB-B7C4-F9F9BCC25C65}"/>
          </ac:spMkLst>
        </pc:spChg>
        <pc:spChg chg="add del">
          <ac:chgData name="Caroline Teixeira" userId="8b96bec0-0e39-4879-8ffa-08021cdf5314" providerId="ADAL" clId="{3A5B97F5-A9D6-42D4-87DF-140B3266E35B}" dt="2024-05-16T20:04:27.680" v="2407" actId="26606"/>
          <ac:spMkLst>
            <pc:docMk/>
            <pc:sldMk cId="2071972391" sldId="267"/>
            <ac:spMk id="86" creationId="{CB44330D-EA18-4254-AA95-EB49948539B8}"/>
          </ac:spMkLst>
        </pc:spChg>
        <pc:spChg chg="add del">
          <ac:chgData name="Caroline Teixeira" userId="8b96bec0-0e39-4879-8ffa-08021cdf5314" providerId="ADAL" clId="{3A5B97F5-A9D6-42D4-87DF-140B3266E35B}" dt="2024-05-16T20:04:51.733" v="2413" actId="26606"/>
          <ac:spMkLst>
            <pc:docMk/>
            <pc:sldMk cId="2071972391" sldId="267"/>
            <ac:spMk id="87" creationId="{22F15A2D-2324-487D-A02A-BF46C5C580EB}"/>
          </ac:spMkLst>
        </pc:spChg>
        <pc:spChg chg="add del">
          <ac:chgData name="Caroline Teixeira" userId="8b96bec0-0e39-4879-8ffa-08021cdf5314" providerId="ADAL" clId="{3A5B97F5-A9D6-42D4-87DF-140B3266E35B}" dt="2024-05-16T20:04:48.204" v="2411" actId="26606"/>
          <ac:spMkLst>
            <pc:docMk/>
            <pc:sldMk cId="2071972391" sldId="267"/>
            <ac:spMk id="88" creationId="{A5D2A5D1-BA0D-47D3-B051-DA7743C46E28}"/>
          </ac:spMkLst>
        </pc:spChg>
        <pc:spChg chg="add del">
          <ac:chgData name="Caroline Teixeira" userId="8b96bec0-0e39-4879-8ffa-08021cdf5314" providerId="ADAL" clId="{3A5B97F5-A9D6-42D4-87DF-140B3266E35B}" dt="2024-05-16T20:04:51.733" v="2413" actId="26606"/>
          <ac:spMkLst>
            <pc:docMk/>
            <pc:sldMk cId="2071972391" sldId="267"/>
            <ac:spMk id="89" creationId="{17A7F34E-D418-47E2-9F86-2C45BBC31210}"/>
          </ac:spMkLst>
        </pc:spChg>
        <pc:spChg chg="add del">
          <ac:chgData name="Caroline Teixeira" userId="8b96bec0-0e39-4879-8ffa-08021cdf5314" providerId="ADAL" clId="{3A5B97F5-A9D6-42D4-87DF-140B3266E35B}" dt="2024-05-16T20:04:51.733" v="2413" actId="26606"/>
          <ac:spMkLst>
            <pc:docMk/>
            <pc:sldMk cId="2071972391" sldId="267"/>
            <ac:spMk id="90" creationId="{2AEAFA59-923A-4F54-8B49-44C970BCC323}"/>
          </ac:spMkLst>
        </pc:spChg>
        <pc:picChg chg="add mod">
          <ac:chgData name="Caroline Teixeira" userId="8b96bec0-0e39-4879-8ffa-08021cdf5314" providerId="ADAL" clId="{3A5B97F5-A9D6-42D4-87DF-140B3266E35B}" dt="2024-05-16T20:12:37.685" v="2467" actId="1362"/>
          <ac:picMkLst>
            <pc:docMk/>
            <pc:sldMk cId="2071972391" sldId="267"/>
            <ac:picMk id="3" creationId="{72B22C10-41E4-7521-4C05-45BE826E1083}"/>
          </ac:picMkLst>
        </pc:picChg>
        <pc:picChg chg="add mod">
          <ac:chgData name="Caroline Teixeira" userId="8b96bec0-0e39-4879-8ffa-08021cdf5314" providerId="ADAL" clId="{3A5B97F5-A9D6-42D4-87DF-140B3266E35B}" dt="2024-05-16T20:12:35.829" v="2466" actId="1362"/>
          <ac:picMkLst>
            <pc:docMk/>
            <pc:sldMk cId="2071972391" sldId="267"/>
            <ac:picMk id="5" creationId="{4EAB4054-E08D-48FB-93D1-F41BEC4E6941}"/>
          </ac:picMkLst>
        </pc:picChg>
        <pc:picChg chg="del">
          <ac:chgData name="Caroline Teixeira" userId="8b96bec0-0e39-4879-8ffa-08021cdf5314" providerId="ADAL" clId="{3A5B97F5-A9D6-42D4-87DF-140B3266E35B}" dt="2024-05-16T18:52:38.305" v="1916" actId="478"/>
          <ac:picMkLst>
            <pc:docMk/>
            <pc:sldMk cId="2071972391" sldId="267"/>
            <ac:picMk id="24" creationId="{20136045-B430-E294-2C49-AAD950551584}"/>
          </ac:picMkLst>
        </pc:picChg>
        <pc:picChg chg="del mod">
          <ac:chgData name="Caroline Teixeira" userId="8b96bec0-0e39-4879-8ffa-08021cdf5314" providerId="ADAL" clId="{3A5B97F5-A9D6-42D4-87DF-140B3266E35B}" dt="2024-05-16T18:53:08.976" v="1928" actId="478"/>
          <ac:picMkLst>
            <pc:docMk/>
            <pc:sldMk cId="2071972391" sldId="267"/>
            <ac:picMk id="66" creationId="{BE751D83-1788-99D5-7061-13F67D544C8C}"/>
          </ac:picMkLst>
        </pc:picChg>
        <pc:picChg chg="del">
          <ac:chgData name="Caroline Teixeira" userId="8b96bec0-0e39-4879-8ffa-08021cdf5314" providerId="ADAL" clId="{3A5B97F5-A9D6-42D4-87DF-140B3266E35B}" dt="2024-05-16T18:52:37.415" v="1915" actId="478"/>
          <ac:picMkLst>
            <pc:docMk/>
            <pc:sldMk cId="2071972391" sldId="267"/>
            <ac:picMk id="68" creationId="{D8C16DD2-0831-EEA6-2731-6DE604C1C33A}"/>
          </ac:picMkLst>
        </pc:picChg>
        <pc:cxnChg chg="del">
          <ac:chgData name="Caroline Teixeira" userId="8b96bec0-0e39-4879-8ffa-08021cdf5314" providerId="ADAL" clId="{3A5B97F5-A9D6-42D4-87DF-140B3266E35B}" dt="2024-05-16T18:53:22.678" v="1932" actId="478"/>
          <ac:cxnSpMkLst>
            <pc:docMk/>
            <pc:sldMk cId="2071972391" sldId="267"/>
            <ac:cxnSpMk id="73" creationId="{B8832152-D96B-0F52-9D34-434FEB630DCC}"/>
          </ac:cxnSpMkLst>
        </pc:cxnChg>
        <pc:cxnChg chg="mod">
          <ac:chgData name="Caroline Teixeira" userId="8b96bec0-0e39-4879-8ffa-08021cdf5314" providerId="ADAL" clId="{3A5B97F5-A9D6-42D4-87DF-140B3266E35B}" dt="2024-05-16T20:05:49.305" v="2423" actId="26606"/>
          <ac:cxnSpMkLst>
            <pc:docMk/>
            <pc:sldMk cId="2071972391" sldId="267"/>
            <ac:cxnSpMk id="76" creationId="{2DD878B7-44CA-AB15-E3B8-F18E50206120}"/>
          </ac:cxnSpMkLst>
        </pc:cxnChg>
        <pc:cxnChg chg="mod">
          <ac:chgData name="Caroline Teixeira" userId="8b96bec0-0e39-4879-8ffa-08021cdf5314" providerId="ADAL" clId="{3A5B97F5-A9D6-42D4-87DF-140B3266E35B}" dt="2024-05-16T20:05:49.305" v="2423" actId="26606"/>
          <ac:cxnSpMkLst>
            <pc:docMk/>
            <pc:sldMk cId="2071972391" sldId="267"/>
            <ac:cxnSpMk id="79" creationId="{653F55D7-9BD1-2F4F-63B7-01EE755E36EF}"/>
          </ac:cxnSpMkLst>
        </pc:cxnChg>
      </pc:sldChg>
      <pc:sldChg chg="addSp delSp modSp add mod setBg setClrOvrMap">
        <pc:chgData name="Caroline Teixeira" userId="8b96bec0-0e39-4879-8ffa-08021cdf5314" providerId="ADAL" clId="{3A5B97F5-A9D6-42D4-87DF-140B3266E35B}" dt="2024-05-16T20:07:31.149" v="2446" actId="14100"/>
        <pc:sldMkLst>
          <pc:docMk/>
          <pc:sldMk cId="2748540331" sldId="268"/>
        </pc:sldMkLst>
        <pc:spChg chg="add del mod">
          <ac:chgData name="Caroline Teixeira" userId="8b96bec0-0e39-4879-8ffa-08021cdf5314" providerId="ADAL" clId="{3A5B97F5-A9D6-42D4-87DF-140B3266E35B}" dt="2024-05-16T19:48:24.580" v="2295" actId="478"/>
          <ac:spMkLst>
            <pc:docMk/>
            <pc:sldMk cId="2748540331" sldId="268"/>
            <ac:spMk id="6" creationId="{D13D5621-982D-9E2B-DF60-B0D5D0E0586F}"/>
          </ac:spMkLst>
        </pc:spChg>
        <pc:spChg chg="del">
          <ac:chgData name="Caroline Teixeira" userId="8b96bec0-0e39-4879-8ffa-08021cdf5314" providerId="ADAL" clId="{3A5B97F5-A9D6-42D4-87DF-140B3266E35B}" dt="2024-05-16T18:58:35.955" v="1983" actId="478"/>
          <ac:spMkLst>
            <pc:docMk/>
            <pc:sldMk cId="2748540331" sldId="268"/>
            <ac:spMk id="69" creationId="{BF919F04-6866-E5CC-C2CD-5025125F2DB6}"/>
          </ac:spMkLst>
        </pc:spChg>
        <pc:spChg chg="mod">
          <ac:chgData name="Caroline Teixeira" userId="8b96bec0-0e39-4879-8ffa-08021cdf5314" providerId="ADAL" clId="{3A5B97F5-A9D6-42D4-87DF-140B3266E35B}" dt="2024-05-16T20:06:40.908" v="2438" actId="26606"/>
          <ac:spMkLst>
            <pc:docMk/>
            <pc:sldMk cId="2748540331" sldId="268"/>
            <ac:spMk id="70" creationId="{CDC5D753-9A90-2769-7EA9-B4BE9B35519D}"/>
          </ac:spMkLst>
        </pc:spChg>
        <pc:spChg chg="add del">
          <ac:chgData name="Caroline Teixeira" userId="8b96bec0-0e39-4879-8ffa-08021cdf5314" providerId="ADAL" clId="{3A5B97F5-A9D6-42D4-87DF-140B3266E35B}" dt="2024-05-16T20:06:39.154" v="2434" actId="26606"/>
          <ac:spMkLst>
            <pc:docMk/>
            <pc:sldMk cId="2748540331" sldId="268"/>
            <ac:spMk id="81" creationId="{86FF76B9-219D-4469-AF87-0236D29032F1}"/>
          </ac:spMkLst>
        </pc:spChg>
        <pc:spChg chg="add del">
          <ac:chgData name="Caroline Teixeira" userId="8b96bec0-0e39-4879-8ffa-08021cdf5314" providerId="ADAL" clId="{3A5B97F5-A9D6-42D4-87DF-140B3266E35B}" dt="2024-05-16T20:06:27.239" v="2427" actId="26606"/>
          <ac:spMkLst>
            <pc:docMk/>
            <pc:sldMk cId="2748540331" sldId="268"/>
            <ac:spMk id="84" creationId="{B649E800-A5C8-49A0-A453-ED537DA3156A}"/>
          </ac:spMkLst>
        </pc:spChg>
        <pc:spChg chg="add del">
          <ac:chgData name="Caroline Teixeira" userId="8b96bec0-0e39-4879-8ffa-08021cdf5314" providerId="ADAL" clId="{3A5B97F5-A9D6-42D4-87DF-140B3266E35B}" dt="2024-05-16T20:06:39.154" v="2434" actId="26606"/>
          <ac:spMkLst>
            <pc:docMk/>
            <pc:sldMk cId="2748540331" sldId="268"/>
            <ac:spMk id="85" creationId="{2E80C965-DB6D-4F81-9E9E-B027384D0BD6}"/>
          </ac:spMkLst>
        </pc:spChg>
        <pc:spChg chg="add del">
          <ac:chgData name="Caroline Teixeira" userId="8b96bec0-0e39-4879-8ffa-08021cdf5314" providerId="ADAL" clId="{3A5B97F5-A9D6-42D4-87DF-140B3266E35B}" dt="2024-05-16T20:06:27.239" v="2427" actId="26606"/>
          <ac:spMkLst>
            <pc:docMk/>
            <pc:sldMk cId="2748540331" sldId="268"/>
            <ac:spMk id="86" creationId="{8BA67DD7-B75D-4A30-90A4-EEA9F64AF11B}"/>
          </ac:spMkLst>
        </pc:spChg>
        <pc:spChg chg="add del">
          <ac:chgData name="Caroline Teixeira" userId="8b96bec0-0e39-4879-8ffa-08021cdf5314" providerId="ADAL" clId="{3A5B97F5-A9D6-42D4-87DF-140B3266E35B}" dt="2024-05-16T20:06:39.154" v="2434" actId="26606"/>
          <ac:spMkLst>
            <pc:docMk/>
            <pc:sldMk cId="2748540331" sldId="268"/>
            <ac:spMk id="89" creationId="{633C5E46-DAC5-4661-9C87-22B08E2A512F}"/>
          </ac:spMkLst>
        </pc:spChg>
        <pc:spChg chg="add del">
          <ac:chgData name="Caroline Teixeira" userId="8b96bec0-0e39-4879-8ffa-08021cdf5314" providerId="ADAL" clId="{3A5B97F5-A9D6-42D4-87DF-140B3266E35B}" dt="2024-05-16T20:06:36.997" v="2431" actId="26606"/>
          <ac:spMkLst>
            <pc:docMk/>
            <pc:sldMk cId="2748540331" sldId="268"/>
            <ac:spMk id="90" creationId="{A8D57A06-A426-446D-B02C-A2DC6B62E45E}"/>
          </ac:spMkLst>
        </pc:spChg>
        <pc:spChg chg="add del">
          <ac:chgData name="Caroline Teixeira" userId="8b96bec0-0e39-4879-8ffa-08021cdf5314" providerId="ADAL" clId="{3A5B97F5-A9D6-42D4-87DF-140B3266E35B}" dt="2024-05-16T20:06:39.675" v="2436" actId="26606"/>
          <ac:spMkLst>
            <pc:docMk/>
            <pc:sldMk cId="2748540331" sldId="268"/>
            <ac:spMk id="91" creationId="{01D0AF59-99C3-4251-AB9A-C966C6AD4400}"/>
          </ac:spMkLst>
        </pc:spChg>
        <pc:spChg chg="add del">
          <ac:chgData name="Caroline Teixeira" userId="8b96bec0-0e39-4879-8ffa-08021cdf5314" providerId="ADAL" clId="{3A5B97F5-A9D6-42D4-87DF-140B3266E35B}" dt="2024-05-16T20:06:35.906" v="2429" actId="26606"/>
          <ac:spMkLst>
            <pc:docMk/>
            <pc:sldMk cId="2748540331" sldId="268"/>
            <ac:spMk id="92" creationId="{5F879AC3-D4CE-493C-ADC7-06205677F4F8}"/>
          </ac:spMkLst>
        </pc:spChg>
        <pc:spChg chg="add del">
          <ac:chgData name="Caroline Teixeira" userId="8b96bec0-0e39-4879-8ffa-08021cdf5314" providerId="ADAL" clId="{3A5B97F5-A9D6-42D4-87DF-140B3266E35B}" dt="2024-05-16T20:06:35.906" v="2429" actId="26606"/>
          <ac:spMkLst>
            <pc:docMk/>
            <pc:sldMk cId="2748540331" sldId="268"/>
            <ac:spMk id="93" creationId="{736F0DFD-0954-464F-BF12-DD2E6F6E0380}"/>
          </ac:spMkLst>
        </pc:spChg>
        <pc:spChg chg="add del">
          <ac:chgData name="Caroline Teixeira" userId="8b96bec0-0e39-4879-8ffa-08021cdf5314" providerId="ADAL" clId="{3A5B97F5-A9D6-42D4-87DF-140B3266E35B}" dt="2024-05-16T20:06:39.675" v="2436" actId="26606"/>
          <ac:spMkLst>
            <pc:docMk/>
            <pc:sldMk cId="2748540331" sldId="268"/>
            <ac:spMk id="94" creationId="{1855405F-37A2-4869-9154-F8BE3BECE6C3}"/>
          </ac:spMkLst>
        </pc:spChg>
        <pc:spChg chg="add del">
          <ac:chgData name="Caroline Teixeira" userId="8b96bec0-0e39-4879-8ffa-08021cdf5314" providerId="ADAL" clId="{3A5B97F5-A9D6-42D4-87DF-140B3266E35B}" dt="2024-05-16T20:06:36.997" v="2431" actId="26606"/>
          <ac:spMkLst>
            <pc:docMk/>
            <pc:sldMk cId="2748540331" sldId="268"/>
            <ac:spMk id="95" creationId="{AB8C311F-7253-4AED-9701-7FC0708C41C7}"/>
          </ac:spMkLst>
        </pc:spChg>
        <pc:spChg chg="add del">
          <ac:chgData name="Caroline Teixeira" userId="8b96bec0-0e39-4879-8ffa-08021cdf5314" providerId="ADAL" clId="{3A5B97F5-A9D6-42D4-87DF-140B3266E35B}" dt="2024-05-16T20:06:36.997" v="2431" actId="26606"/>
          <ac:spMkLst>
            <pc:docMk/>
            <pc:sldMk cId="2748540331" sldId="268"/>
            <ac:spMk id="96" creationId="{E2384209-CB15-4CDF-9D31-C44FD9A3F20D}"/>
          </ac:spMkLst>
        </pc:spChg>
        <pc:spChg chg="add del">
          <ac:chgData name="Caroline Teixeira" userId="8b96bec0-0e39-4879-8ffa-08021cdf5314" providerId="ADAL" clId="{3A5B97F5-A9D6-42D4-87DF-140B3266E35B}" dt="2024-05-16T20:06:36.997" v="2431" actId="26606"/>
          <ac:spMkLst>
            <pc:docMk/>
            <pc:sldMk cId="2748540331" sldId="268"/>
            <ac:spMk id="97" creationId="{2633B3B5-CC90-43F0-8714-D31D1F3F0209}"/>
          </ac:spMkLst>
        </pc:spChg>
        <pc:spChg chg="add del">
          <ac:chgData name="Caroline Teixeira" userId="8b96bec0-0e39-4879-8ffa-08021cdf5314" providerId="ADAL" clId="{3A5B97F5-A9D6-42D4-87DF-140B3266E35B}" dt="2024-05-16T20:06:40.908" v="2438" actId="26606"/>
          <ac:spMkLst>
            <pc:docMk/>
            <pc:sldMk cId="2748540331" sldId="268"/>
            <ac:spMk id="98" creationId="{DA2E7C1E-2B5A-4BBA-AE51-1CD8C19309D7}"/>
          </ac:spMkLst>
        </pc:spChg>
        <pc:spChg chg="add del">
          <ac:chgData name="Caroline Teixeira" userId="8b96bec0-0e39-4879-8ffa-08021cdf5314" providerId="ADAL" clId="{3A5B97F5-A9D6-42D4-87DF-140B3266E35B}" dt="2024-05-16T20:06:40.908" v="2438" actId="26606"/>
          <ac:spMkLst>
            <pc:docMk/>
            <pc:sldMk cId="2748540331" sldId="268"/>
            <ac:spMk id="99" creationId="{43DF76B1-5174-4FAF-9D19-FFEE98426836}"/>
          </ac:spMkLst>
        </pc:spChg>
        <pc:grpChg chg="add del">
          <ac:chgData name="Caroline Teixeira" userId="8b96bec0-0e39-4879-8ffa-08021cdf5314" providerId="ADAL" clId="{3A5B97F5-A9D6-42D4-87DF-140B3266E35B}" dt="2024-05-16T20:06:39.154" v="2434" actId="26606"/>
          <ac:grpSpMkLst>
            <pc:docMk/>
            <pc:sldMk cId="2748540331" sldId="268"/>
            <ac:grpSpMk id="82" creationId="{DB88BD78-87E1-424D-B479-C37D8E41B12E}"/>
          </ac:grpSpMkLst>
        </pc:grpChg>
        <pc:grpChg chg="add del">
          <ac:chgData name="Caroline Teixeira" userId="8b96bec0-0e39-4879-8ffa-08021cdf5314" providerId="ADAL" clId="{3A5B97F5-A9D6-42D4-87DF-140B3266E35B}" dt="2024-05-16T20:06:27.239" v="2427" actId="26606"/>
          <ac:grpSpMkLst>
            <pc:docMk/>
            <pc:sldMk cId="2748540331" sldId="268"/>
            <ac:grpSpMk id="88" creationId="{E8C5FC48-0A3C-4D6D-A0D5-EEE93213DBBE}"/>
          </ac:grpSpMkLst>
        </pc:grpChg>
        <pc:picChg chg="del">
          <ac:chgData name="Caroline Teixeira" userId="8b96bec0-0e39-4879-8ffa-08021cdf5314" providerId="ADAL" clId="{3A5B97F5-A9D6-42D4-87DF-140B3266E35B}" dt="2024-05-16T18:59:00.765" v="1992" actId="478"/>
          <ac:picMkLst>
            <pc:docMk/>
            <pc:sldMk cId="2748540331" sldId="268"/>
            <ac:picMk id="3" creationId="{72B22C10-41E4-7521-4C05-45BE826E1083}"/>
          </ac:picMkLst>
        </pc:picChg>
        <pc:picChg chg="add mod">
          <ac:chgData name="Caroline Teixeira" userId="8b96bec0-0e39-4879-8ffa-08021cdf5314" providerId="ADAL" clId="{3A5B97F5-A9D6-42D4-87DF-140B3266E35B}" dt="2024-05-16T20:07:31.149" v="2446" actId="14100"/>
          <ac:picMkLst>
            <pc:docMk/>
            <pc:sldMk cId="2748540331" sldId="268"/>
            <ac:picMk id="4" creationId="{324D9236-6F38-A9D6-40AA-BD772BC74536}"/>
          </ac:picMkLst>
        </pc:picChg>
        <pc:picChg chg="del">
          <ac:chgData name="Caroline Teixeira" userId="8b96bec0-0e39-4879-8ffa-08021cdf5314" providerId="ADAL" clId="{3A5B97F5-A9D6-42D4-87DF-140B3266E35B}" dt="2024-05-16T18:58:36.553" v="1984" actId="478"/>
          <ac:picMkLst>
            <pc:docMk/>
            <pc:sldMk cId="2748540331" sldId="268"/>
            <ac:picMk id="5" creationId="{4EAB4054-E08D-48FB-93D1-F41BEC4E6941}"/>
          </ac:picMkLst>
        </pc:picChg>
        <pc:cxnChg chg="mod">
          <ac:chgData name="Caroline Teixeira" userId="8b96bec0-0e39-4879-8ffa-08021cdf5314" providerId="ADAL" clId="{3A5B97F5-A9D6-42D4-87DF-140B3266E35B}" dt="2024-05-16T20:06:40.908" v="2438" actId="26606"/>
          <ac:cxnSpMkLst>
            <pc:docMk/>
            <pc:sldMk cId="2748540331" sldId="268"/>
            <ac:cxnSpMk id="76" creationId="{2DD878B7-44CA-AB15-E3B8-F18E50206120}"/>
          </ac:cxnSpMkLst>
        </pc:cxnChg>
        <pc:cxnChg chg="mod">
          <ac:chgData name="Caroline Teixeira" userId="8b96bec0-0e39-4879-8ffa-08021cdf5314" providerId="ADAL" clId="{3A5B97F5-A9D6-42D4-87DF-140B3266E35B}" dt="2024-05-16T20:06:40.908" v="2438" actId="26606"/>
          <ac:cxnSpMkLst>
            <pc:docMk/>
            <pc:sldMk cId="2748540331" sldId="268"/>
            <ac:cxnSpMk id="79" creationId="{653F55D7-9BD1-2F4F-63B7-01EE755E36EF}"/>
          </ac:cxnSpMkLst>
        </pc:cxnChg>
      </pc:sldChg>
      <pc:sldChg chg="addSp delSp modSp add mod setBg">
        <pc:chgData name="Caroline Teixeira" userId="8b96bec0-0e39-4879-8ffa-08021cdf5314" providerId="ADAL" clId="{3A5B97F5-A9D6-42D4-87DF-140B3266E35B}" dt="2024-05-16T20:05:46.995" v="2422" actId="26606"/>
        <pc:sldMkLst>
          <pc:docMk/>
          <pc:sldMk cId="2339731326" sldId="269"/>
        </pc:sldMkLst>
        <pc:spChg chg="del mod">
          <ac:chgData name="Caroline Teixeira" userId="8b96bec0-0e39-4879-8ffa-08021cdf5314" providerId="ADAL" clId="{3A5B97F5-A9D6-42D4-87DF-140B3266E35B}" dt="2024-05-16T19:48:22.045" v="2294" actId="478"/>
          <ac:spMkLst>
            <pc:docMk/>
            <pc:sldMk cId="2339731326" sldId="269"/>
            <ac:spMk id="6" creationId="{D13D5621-982D-9E2B-DF60-B0D5D0E0586F}"/>
          </ac:spMkLst>
        </pc:spChg>
        <pc:spChg chg="del mod">
          <ac:chgData name="Caroline Teixeira" userId="8b96bec0-0e39-4879-8ffa-08021cdf5314" providerId="ADAL" clId="{3A5B97F5-A9D6-42D4-87DF-140B3266E35B}" dt="2024-05-16T19:00:13.877" v="2012" actId="478"/>
          <ac:spMkLst>
            <pc:docMk/>
            <pc:sldMk cId="2339731326" sldId="269"/>
            <ac:spMk id="70" creationId="{CDC5D753-9A90-2769-7EA9-B4BE9B35519D}"/>
          </ac:spMkLst>
        </pc:spChg>
        <pc:picChg chg="add mod">
          <ac:chgData name="Caroline Teixeira" userId="8b96bec0-0e39-4879-8ffa-08021cdf5314" providerId="ADAL" clId="{3A5B97F5-A9D6-42D4-87DF-140B3266E35B}" dt="2024-05-16T20:05:46.995" v="2422" actId="26606"/>
          <ac:picMkLst>
            <pc:docMk/>
            <pc:sldMk cId="2339731326" sldId="269"/>
            <ac:picMk id="3" creationId="{F0C01C3C-7A61-2244-4C5E-3868F442899F}"/>
          </ac:picMkLst>
        </pc:picChg>
        <pc:picChg chg="del mod">
          <ac:chgData name="Caroline Teixeira" userId="8b96bec0-0e39-4879-8ffa-08021cdf5314" providerId="ADAL" clId="{3A5B97F5-A9D6-42D4-87DF-140B3266E35B}" dt="2024-05-16T19:00:35.399" v="2021" actId="478"/>
          <ac:picMkLst>
            <pc:docMk/>
            <pc:sldMk cId="2339731326" sldId="269"/>
            <ac:picMk id="4" creationId="{324D9236-6F38-A9D6-40AA-BD772BC74536}"/>
          </ac:picMkLst>
        </pc:picChg>
        <pc:cxnChg chg="del">
          <ac:chgData name="Caroline Teixeira" userId="8b96bec0-0e39-4879-8ffa-08021cdf5314" providerId="ADAL" clId="{3A5B97F5-A9D6-42D4-87DF-140B3266E35B}" dt="2024-05-16T19:00:14.891" v="2013" actId="478"/>
          <ac:cxnSpMkLst>
            <pc:docMk/>
            <pc:sldMk cId="2339731326" sldId="269"/>
            <ac:cxnSpMk id="76" creationId="{2DD878B7-44CA-AB15-E3B8-F18E50206120}"/>
          </ac:cxnSpMkLst>
        </pc:cxnChg>
        <pc:cxnChg chg="del">
          <ac:chgData name="Caroline Teixeira" userId="8b96bec0-0e39-4879-8ffa-08021cdf5314" providerId="ADAL" clId="{3A5B97F5-A9D6-42D4-87DF-140B3266E35B}" dt="2024-05-16T19:00:16.024" v="2014" actId="478"/>
          <ac:cxnSpMkLst>
            <pc:docMk/>
            <pc:sldMk cId="2339731326" sldId="269"/>
            <ac:cxnSpMk id="79" creationId="{653F55D7-9BD1-2F4F-63B7-01EE755E36EF}"/>
          </ac:cxnSpMkLst>
        </pc:cxnChg>
      </pc:sldChg>
      <pc:sldChg chg="addSp delSp modSp add mod setBg setClrOvrMap">
        <pc:chgData name="Caroline Teixeira" userId="8b96bec0-0e39-4879-8ffa-08021cdf5314" providerId="ADAL" clId="{3A5B97F5-A9D6-42D4-87DF-140B3266E35B}" dt="2024-05-16T20:05:42.722" v="2421" actId="26606"/>
        <pc:sldMkLst>
          <pc:docMk/>
          <pc:sldMk cId="1289176236" sldId="270"/>
        </pc:sldMkLst>
        <pc:spChg chg="del mod">
          <ac:chgData name="Caroline Teixeira" userId="8b96bec0-0e39-4879-8ffa-08021cdf5314" providerId="ADAL" clId="{3A5B97F5-A9D6-42D4-87DF-140B3266E35B}" dt="2024-05-16T19:53:20.187" v="2336" actId="478"/>
          <ac:spMkLst>
            <pc:docMk/>
            <pc:sldMk cId="1289176236" sldId="270"/>
            <ac:spMk id="6" creationId="{D13D5621-982D-9E2B-DF60-B0D5D0E0586F}"/>
          </ac:spMkLst>
        </pc:spChg>
        <pc:spChg chg="add del">
          <ac:chgData name="Caroline Teixeira" userId="8b96bec0-0e39-4879-8ffa-08021cdf5314" providerId="ADAL" clId="{3A5B97F5-A9D6-42D4-87DF-140B3266E35B}" dt="2024-05-16T19:50:03.751" v="2311" actId="26606"/>
          <ac:spMkLst>
            <pc:docMk/>
            <pc:sldMk cId="1289176236" sldId="270"/>
            <ac:spMk id="23" creationId="{9F4444CE-BC8D-4D61-B303-4C05614E62AB}"/>
          </ac:spMkLst>
        </pc:spChg>
        <pc:spChg chg="add del">
          <ac:chgData name="Caroline Teixeira" userId="8b96bec0-0e39-4879-8ffa-08021cdf5314" providerId="ADAL" clId="{3A5B97F5-A9D6-42D4-87DF-140B3266E35B}" dt="2024-05-16T19:50:03.751" v="2311" actId="26606"/>
          <ac:spMkLst>
            <pc:docMk/>
            <pc:sldMk cId="1289176236" sldId="270"/>
            <ac:spMk id="25" creationId="{62423CA5-E2E1-4789-B759-9906C1C94063}"/>
          </ac:spMkLst>
        </pc:spChg>
        <pc:spChg chg="add del">
          <ac:chgData name="Caroline Teixeira" userId="8b96bec0-0e39-4879-8ffa-08021cdf5314" providerId="ADAL" clId="{3A5B97F5-A9D6-42D4-87DF-140B3266E35B}" dt="2024-05-16T19:50:03.751" v="2311" actId="26606"/>
          <ac:spMkLst>
            <pc:docMk/>
            <pc:sldMk cId="1289176236" sldId="270"/>
            <ac:spMk id="27" creationId="{73772B81-181F-48B7-8826-4D9686D15DF5}"/>
          </ac:spMkLst>
        </pc:spChg>
        <pc:spChg chg="add del">
          <ac:chgData name="Caroline Teixeira" userId="8b96bec0-0e39-4879-8ffa-08021cdf5314" providerId="ADAL" clId="{3A5B97F5-A9D6-42D4-87DF-140B3266E35B}" dt="2024-05-16T19:50:03.751" v="2311" actId="26606"/>
          <ac:spMkLst>
            <pc:docMk/>
            <pc:sldMk cId="1289176236" sldId="270"/>
            <ac:spMk id="29" creationId="{B2205F6E-03C6-4E92-877C-E2482F6599AA}"/>
          </ac:spMkLst>
        </pc:spChg>
        <pc:grpChg chg="add del">
          <ac:chgData name="Caroline Teixeira" userId="8b96bec0-0e39-4879-8ffa-08021cdf5314" providerId="ADAL" clId="{3A5B97F5-A9D6-42D4-87DF-140B3266E35B}" dt="2024-05-16T19:50:03.751" v="2311" actId="26606"/>
          <ac:grpSpMkLst>
            <pc:docMk/>
            <pc:sldMk cId="1289176236" sldId="270"/>
            <ac:grpSpMk id="11" creationId="{1F2B4773-3207-44CC-B7AC-892B70498211}"/>
          </ac:grpSpMkLst>
        </pc:grpChg>
        <pc:picChg chg="del mod">
          <ac:chgData name="Caroline Teixeira" userId="8b96bec0-0e39-4879-8ffa-08021cdf5314" providerId="ADAL" clId="{3A5B97F5-A9D6-42D4-87DF-140B3266E35B}" dt="2024-05-16T19:01:20.939" v="2040" actId="478"/>
          <ac:picMkLst>
            <pc:docMk/>
            <pc:sldMk cId="1289176236" sldId="270"/>
            <ac:picMk id="3" creationId="{F0C01C3C-7A61-2244-4C5E-3868F442899F}"/>
          </ac:picMkLst>
        </pc:picChg>
        <pc:picChg chg="add mod">
          <ac:chgData name="Caroline Teixeira" userId="8b96bec0-0e39-4879-8ffa-08021cdf5314" providerId="ADAL" clId="{3A5B97F5-A9D6-42D4-87DF-140B3266E35B}" dt="2024-05-16T20:05:42.722" v="2421" actId="26606"/>
          <ac:picMkLst>
            <pc:docMk/>
            <pc:sldMk cId="1289176236" sldId="270"/>
            <ac:picMk id="4" creationId="{54E0B456-47DA-5EFA-FEB3-E3FE805077D4}"/>
          </ac:picMkLst>
        </pc:picChg>
      </pc:sldChg>
      <pc:sldChg chg="addSp delSp modSp add mod ord setBg">
        <pc:chgData name="Caroline Teixeira" userId="8b96bec0-0e39-4879-8ffa-08021cdf5314" providerId="ADAL" clId="{3A5B97F5-A9D6-42D4-87DF-140B3266E35B}" dt="2024-05-17T09:05:55.894" v="2849"/>
        <pc:sldMkLst>
          <pc:docMk/>
          <pc:sldMk cId="1568928557" sldId="271"/>
        </pc:sldMkLst>
        <pc:spChg chg="del">
          <ac:chgData name="Caroline Teixeira" userId="8b96bec0-0e39-4879-8ffa-08021cdf5314" providerId="ADAL" clId="{3A5B97F5-A9D6-42D4-87DF-140B3266E35B}" dt="2024-05-16T19:04:02.048" v="2052" actId="478"/>
          <ac:spMkLst>
            <pc:docMk/>
            <pc:sldMk cId="1568928557" sldId="271"/>
            <ac:spMk id="6" creationId="{D13D5621-982D-9E2B-DF60-B0D5D0E0586F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18" creationId="{DFA51A2C-5F05-1488-92BA-054DB87CDDE4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19" creationId="{E61BDCC5-8BC4-938D-E75B-C29850BB617D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0" creationId="{204412B1-CE96-82DC-206C-3266DB6EA713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1" creationId="{6E9E7471-16A4-A932-B742-6324C265CE4E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2" creationId="{F0614B7A-4A95-633F-BFEA-AFBC094FA879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3" creationId="{E71940C0-32EF-1600-D896-D5642DA1D248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4" creationId="{C08B0CE4-3E5D-B7DF-BAE2-A793976D2A26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5" creationId="{04A8E294-EBEB-D35E-AB75-C322D576E559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6" creationId="{B017A442-B621-2321-5DB1-B51C40DB0D9F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7" creationId="{67C0D786-12AE-7283-E232-788A8AA9CD82}"/>
          </ac:spMkLst>
        </pc:spChg>
        <pc:spChg chg="mod">
          <ac:chgData name="Caroline Teixeira" userId="8b96bec0-0e39-4879-8ffa-08021cdf5314" providerId="ADAL" clId="{3A5B97F5-A9D6-42D4-87DF-140B3266E35B}" dt="2024-05-16T19:59:35.751" v="2373" actId="18245"/>
          <ac:spMkLst>
            <pc:docMk/>
            <pc:sldMk cId="1568928557" sldId="271"/>
            <ac:spMk id="28" creationId="{4D5E094E-06CF-FF7D-D976-561C07F239E6}"/>
          </ac:spMkLst>
        </pc:spChg>
        <pc:spChg chg="mod">
          <ac:chgData name="Caroline Teixeira" userId="8b96bec0-0e39-4879-8ffa-08021cdf5314" providerId="ADAL" clId="{3A5B97F5-A9D6-42D4-87DF-140B3266E35B}" dt="2024-05-16T19:59:34.559" v="2372" actId="18245"/>
          <ac:spMkLst>
            <pc:docMk/>
            <pc:sldMk cId="1568928557" sldId="271"/>
            <ac:spMk id="29" creationId="{4D39B9DB-4054-6C3D-5EEA-7B9CBB5AFCE7}"/>
          </ac:spMkLst>
        </pc:spChg>
        <pc:spChg chg="add">
          <ac:chgData name="Caroline Teixeira" userId="8b96bec0-0e39-4879-8ffa-08021cdf5314" providerId="ADAL" clId="{3A5B97F5-A9D6-42D4-87DF-140B3266E35B}" dt="2024-05-16T20:03:44.447" v="2391" actId="26606"/>
          <ac:spMkLst>
            <pc:docMk/>
            <pc:sldMk cId="1568928557" sldId="271"/>
            <ac:spMk id="46" creationId="{E3B4FF89-C45F-4E24-B963-61E855708F2A}"/>
          </ac:spMkLst>
        </pc:spChg>
        <pc:spChg chg="add">
          <ac:chgData name="Caroline Teixeira" userId="8b96bec0-0e39-4879-8ffa-08021cdf5314" providerId="ADAL" clId="{3A5B97F5-A9D6-42D4-87DF-140B3266E35B}" dt="2024-05-16T20:03:44.447" v="2391" actId="26606"/>
          <ac:spMkLst>
            <pc:docMk/>
            <pc:sldMk cId="1568928557" sldId="271"/>
            <ac:spMk id="48" creationId="{14F25C03-EF67-4344-8AEA-7B3FA0DED024}"/>
          </ac:spMkLst>
        </pc:spChg>
        <pc:spChg chg="add">
          <ac:chgData name="Caroline Teixeira" userId="8b96bec0-0e39-4879-8ffa-08021cdf5314" providerId="ADAL" clId="{3A5B97F5-A9D6-42D4-87DF-140B3266E35B}" dt="2024-05-16T20:03:44.447" v="2391" actId="26606"/>
          <ac:spMkLst>
            <pc:docMk/>
            <pc:sldMk cId="1568928557" sldId="271"/>
            <ac:spMk id="50" creationId="{F74793DE-3651-410B-B243-8F0B1468E6A4}"/>
          </ac:spMkLst>
        </pc:spChg>
        <pc:grpChg chg="mod">
          <ac:chgData name="Caroline Teixeira" userId="8b96bec0-0e39-4879-8ffa-08021cdf5314" providerId="ADAL" clId="{3A5B97F5-A9D6-42D4-87DF-140B3266E35B}" dt="2024-05-16T19:59:35.751" v="2373" actId="18245"/>
          <ac:grpSpMkLst>
            <pc:docMk/>
            <pc:sldMk cId="1568928557" sldId="271"/>
            <ac:grpSpMk id="17" creationId="{B4B8165C-10CA-E3D4-05BA-225723A1D744}"/>
          </ac:grpSpMkLst>
        </pc:grpChg>
        <pc:graphicFrameChg chg="add del mod">
          <ac:chgData name="Caroline Teixeira" userId="8b96bec0-0e39-4879-8ffa-08021cdf5314" providerId="ADAL" clId="{3A5B97F5-A9D6-42D4-87DF-140B3266E35B}" dt="2024-05-16T20:00:36.582" v="2376" actId="478"/>
          <ac:graphicFrameMkLst>
            <pc:docMk/>
            <pc:sldMk cId="1568928557" sldId="271"/>
            <ac:graphicFrameMk id="16" creationId="{C86FB6EE-CEC5-FBF7-3454-27626E98A507}"/>
          </ac:graphicFrameMkLst>
        </pc:graphicFrameChg>
        <pc:picChg chg="add del mod">
          <ac:chgData name="Caroline Teixeira" userId="8b96bec0-0e39-4879-8ffa-08021cdf5314" providerId="ADAL" clId="{3A5B97F5-A9D6-42D4-87DF-140B3266E35B}" dt="2024-05-16T19:06:43.125" v="2161" actId="12084"/>
          <ac:picMkLst>
            <pc:docMk/>
            <pc:sldMk cId="1568928557" sldId="271"/>
            <ac:picMk id="3" creationId="{5D9B7F1D-DB34-AFAF-E909-33BDECCFAE45}"/>
          </ac:picMkLst>
        </pc:picChg>
        <pc:picChg chg="del">
          <ac:chgData name="Caroline Teixeira" userId="8b96bec0-0e39-4879-8ffa-08021cdf5314" providerId="ADAL" clId="{3A5B97F5-A9D6-42D4-87DF-140B3266E35B}" dt="2024-05-16T19:04:02.914" v="2053" actId="478"/>
          <ac:picMkLst>
            <pc:docMk/>
            <pc:sldMk cId="1568928557" sldId="271"/>
            <ac:picMk id="4" creationId="{54E0B456-47DA-5EFA-FEB3-E3FE805077D4}"/>
          </ac:picMkLst>
        </pc:picChg>
        <pc:picChg chg="add del mod">
          <ac:chgData name="Caroline Teixeira" userId="8b96bec0-0e39-4879-8ffa-08021cdf5314" providerId="ADAL" clId="{3A5B97F5-A9D6-42D4-87DF-140B3266E35B}" dt="2024-05-16T19:06:43.125" v="2161" actId="12084"/>
          <ac:picMkLst>
            <pc:docMk/>
            <pc:sldMk cId="1568928557" sldId="271"/>
            <ac:picMk id="7" creationId="{204412B1-CE96-82DC-206C-3266DB6EA713}"/>
          </ac:picMkLst>
        </pc:picChg>
        <pc:picChg chg="add del mod">
          <ac:chgData name="Caroline Teixeira" userId="8b96bec0-0e39-4879-8ffa-08021cdf5314" providerId="ADAL" clId="{3A5B97F5-A9D6-42D4-87DF-140B3266E35B}" dt="2024-05-16T19:06:43.125" v="2161" actId="12084"/>
          <ac:picMkLst>
            <pc:docMk/>
            <pc:sldMk cId="1568928557" sldId="271"/>
            <ac:picMk id="9" creationId="{F0614B7A-4A95-633F-BFEA-AFBC094FA879}"/>
          </ac:picMkLst>
        </pc:picChg>
        <pc:picChg chg="add del mod">
          <ac:chgData name="Caroline Teixeira" userId="8b96bec0-0e39-4879-8ffa-08021cdf5314" providerId="ADAL" clId="{3A5B97F5-A9D6-42D4-87DF-140B3266E35B}" dt="2024-05-16T19:06:43.125" v="2161" actId="12084"/>
          <ac:picMkLst>
            <pc:docMk/>
            <pc:sldMk cId="1568928557" sldId="271"/>
            <ac:picMk id="11" creationId="{C08B0CE4-3E5D-B7DF-BAE2-A793976D2A26}"/>
          </ac:picMkLst>
        </pc:picChg>
        <pc:picChg chg="add del mod">
          <ac:chgData name="Caroline Teixeira" userId="8b96bec0-0e39-4879-8ffa-08021cdf5314" providerId="ADAL" clId="{3A5B97F5-A9D6-42D4-87DF-140B3266E35B}" dt="2024-05-16T19:06:43.125" v="2161" actId="12084"/>
          <ac:picMkLst>
            <pc:docMk/>
            <pc:sldMk cId="1568928557" sldId="271"/>
            <ac:picMk id="13" creationId="{B017A442-B621-2321-5DB1-B51C40DB0D9F}"/>
          </ac:picMkLst>
        </pc:picChg>
        <pc:picChg chg="add del mod">
          <ac:chgData name="Caroline Teixeira" userId="8b96bec0-0e39-4879-8ffa-08021cdf5314" providerId="ADAL" clId="{3A5B97F5-A9D6-42D4-87DF-140B3266E35B}" dt="2024-05-16T19:06:43.125" v="2161" actId="12084"/>
          <ac:picMkLst>
            <pc:docMk/>
            <pc:sldMk cId="1568928557" sldId="271"/>
            <ac:picMk id="15" creationId="{4D5E094E-06CF-FF7D-D976-561C07F239E6}"/>
          </ac:picMkLst>
        </pc:picChg>
        <pc:picChg chg="add mod">
          <ac:chgData name="Caroline Teixeira" userId="8b96bec0-0e39-4879-8ffa-08021cdf5314" providerId="ADAL" clId="{3A5B97F5-A9D6-42D4-87DF-140B3266E35B}" dt="2024-05-16T20:03:44.447" v="2391" actId="26606"/>
          <ac:picMkLst>
            <pc:docMk/>
            <pc:sldMk cId="1568928557" sldId="271"/>
            <ac:picMk id="31" creationId="{520C87D9-BAF9-446D-BEBD-9FEE176AB2EE}"/>
          </ac:picMkLst>
        </pc:picChg>
        <pc:picChg chg="add mod">
          <ac:chgData name="Caroline Teixeira" userId="8b96bec0-0e39-4879-8ffa-08021cdf5314" providerId="ADAL" clId="{3A5B97F5-A9D6-42D4-87DF-140B3266E35B}" dt="2024-05-16T20:03:44.447" v="2391" actId="26606"/>
          <ac:picMkLst>
            <pc:docMk/>
            <pc:sldMk cId="1568928557" sldId="271"/>
            <ac:picMk id="33" creationId="{6B5E1021-5367-E9C3-6977-C5E589FEC9D8}"/>
          </ac:picMkLst>
        </pc:picChg>
        <pc:picChg chg="add mod">
          <ac:chgData name="Caroline Teixeira" userId="8b96bec0-0e39-4879-8ffa-08021cdf5314" providerId="ADAL" clId="{3A5B97F5-A9D6-42D4-87DF-140B3266E35B}" dt="2024-05-16T20:03:44.447" v="2391" actId="26606"/>
          <ac:picMkLst>
            <pc:docMk/>
            <pc:sldMk cId="1568928557" sldId="271"/>
            <ac:picMk id="35" creationId="{88E1A512-5BA3-5FC3-A52D-1C4ADBE50A9F}"/>
          </ac:picMkLst>
        </pc:picChg>
        <pc:picChg chg="add mod">
          <ac:chgData name="Caroline Teixeira" userId="8b96bec0-0e39-4879-8ffa-08021cdf5314" providerId="ADAL" clId="{3A5B97F5-A9D6-42D4-87DF-140B3266E35B}" dt="2024-05-16T20:03:44.447" v="2391" actId="26606"/>
          <ac:picMkLst>
            <pc:docMk/>
            <pc:sldMk cId="1568928557" sldId="271"/>
            <ac:picMk id="37" creationId="{00E95DB7-EFA6-0E7D-D566-440BBDE1CA83}"/>
          </ac:picMkLst>
        </pc:picChg>
        <pc:picChg chg="add mod">
          <ac:chgData name="Caroline Teixeira" userId="8b96bec0-0e39-4879-8ffa-08021cdf5314" providerId="ADAL" clId="{3A5B97F5-A9D6-42D4-87DF-140B3266E35B}" dt="2024-05-16T20:03:44.447" v="2391" actId="26606"/>
          <ac:picMkLst>
            <pc:docMk/>
            <pc:sldMk cId="1568928557" sldId="271"/>
            <ac:picMk id="39" creationId="{C87896A4-1128-2307-9C63-B4D8E6198AEC}"/>
          </ac:picMkLst>
        </pc:picChg>
        <pc:picChg chg="add mod ord">
          <ac:chgData name="Caroline Teixeira" userId="8b96bec0-0e39-4879-8ffa-08021cdf5314" providerId="ADAL" clId="{3A5B97F5-A9D6-42D4-87DF-140B3266E35B}" dt="2024-05-16T20:03:44.447" v="2391" actId="26606"/>
          <ac:picMkLst>
            <pc:docMk/>
            <pc:sldMk cId="1568928557" sldId="271"/>
            <ac:picMk id="41" creationId="{35DCB3A8-F01F-C3AC-9E6D-5FB60FC36389}"/>
          </ac:picMkLst>
        </pc:picChg>
      </pc:sldChg>
      <pc:sldChg chg="addSp delSp modSp add mod ord setBg">
        <pc:chgData name="Caroline Teixeira" userId="8b96bec0-0e39-4879-8ffa-08021cdf5314" providerId="ADAL" clId="{3A5B97F5-A9D6-42D4-87DF-140B3266E35B}" dt="2024-05-17T09:05:57.466" v="2851"/>
        <pc:sldMkLst>
          <pc:docMk/>
          <pc:sldMk cId="991271969" sldId="272"/>
        </pc:sldMkLst>
        <pc:spChg chg="add">
          <ac:chgData name="Caroline Teixeira" userId="8b96bec0-0e39-4879-8ffa-08021cdf5314" providerId="ADAL" clId="{3A5B97F5-A9D6-42D4-87DF-140B3266E35B}" dt="2024-05-16T20:04:01.870" v="2405" actId="26606"/>
          <ac:spMkLst>
            <pc:docMk/>
            <pc:sldMk cId="991271969" sldId="272"/>
            <ac:spMk id="32" creationId="{E3B4FF89-C45F-4E24-B963-61E855708F2A}"/>
          </ac:spMkLst>
        </pc:spChg>
        <pc:spChg chg="add">
          <ac:chgData name="Caroline Teixeira" userId="8b96bec0-0e39-4879-8ffa-08021cdf5314" providerId="ADAL" clId="{3A5B97F5-A9D6-42D4-87DF-140B3266E35B}" dt="2024-05-16T20:04:01.870" v="2405" actId="26606"/>
          <ac:spMkLst>
            <pc:docMk/>
            <pc:sldMk cId="991271969" sldId="272"/>
            <ac:spMk id="34" creationId="{14F25C03-EF67-4344-8AEA-7B3FA0DED024}"/>
          </ac:spMkLst>
        </pc:spChg>
        <pc:spChg chg="add">
          <ac:chgData name="Caroline Teixeira" userId="8b96bec0-0e39-4879-8ffa-08021cdf5314" providerId="ADAL" clId="{3A5B97F5-A9D6-42D4-87DF-140B3266E35B}" dt="2024-05-16T20:04:01.870" v="2405" actId="26606"/>
          <ac:spMkLst>
            <pc:docMk/>
            <pc:sldMk cId="991271969" sldId="272"/>
            <ac:spMk id="36" creationId="{F74793DE-3651-410B-B243-8F0B1468E6A4}"/>
          </ac:spMkLst>
        </pc:spChg>
        <pc:graphicFrameChg chg="add del mod">
          <ac:chgData name="Caroline Teixeira" userId="8b96bec0-0e39-4879-8ffa-08021cdf5314" providerId="ADAL" clId="{3A5B97F5-A9D6-42D4-87DF-140B3266E35B}" dt="2024-05-16T20:00:39.905" v="2377" actId="478"/>
          <ac:graphicFrameMkLst>
            <pc:docMk/>
            <pc:sldMk cId="991271969" sldId="272"/>
            <ac:graphicFrameMk id="14" creationId="{118AFCDD-EBB0-4E96-610D-786CD85DF168}"/>
          </ac:graphicFrameMkLst>
        </pc:graphicFrameChg>
        <pc:graphicFrameChg chg="del">
          <ac:chgData name="Caroline Teixeira" userId="8b96bec0-0e39-4879-8ffa-08021cdf5314" providerId="ADAL" clId="{3A5B97F5-A9D6-42D4-87DF-140B3266E35B}" dt="2024-05-16T19:07:14.192" v="2163" actId="478"/>
          <ac:graphicFrameMkLst>
            <pc:docMk/>
            <pc:sldMk cId="991271969" sldId="272"/>
            <ac:graphicFrameMk id="16" creationId="{C86FB6EE-CEC5-FBF7-3454-27626E98A507}"/>
          </ac:graphicFrameMkLst>
        </pc:graphicFrameChg>
        <pc:picChg chg="add del mod">
          <ac:chgData name="Caroline Teixeira" userId="8b96bec0-0e39-4879-8ffa-08021cdf5314" providerId="ADAL" clId="{3A5B97F5-A9D6-42D4-87DF-140B3266E35B}" dt="2024-05-16T19:07:43.183" v="2177" actId="12084"/>
          <ac:picMkLst>
            <pc:docMk/>
            <pc:sldMk cId="991271969" sldId="272"/>
            <ac:picMk id="3" creationId="{084D8DC9-B03C-7659-4BB8-8A22634D9F55}"/>
          </ac:picMkLst>
        </pc:picChg>
        <pc:picChg chg="add del mod">
          <ac:chgData name="Caroline Teixeira" userId="8b96bec0-0e39-4879-8ffa-08021cdf5314" providerId="ADAL" clId="{3A5B97F5-A9D6-42D4-87DF-140B3266E35B}" dt="2024-05-16T19:07:43.183" v="2177" actId="12084"/>
          <ac:picMkLst>
            <pc:docMk/>
            <pc:sldMk cId="991271969" sldId="272"/>
            <ac:picMk id="5" creationId="{448C7E1A-565B-8E4F-C0A3-03A2CEAAFC36}"/>
          </ac:picMkLst>
        </pc:picChg>
        <pc:picChg chg="add del mod">
          <ac:chgData name="Caroline Teixeira" userId="8b96bec0-0e39-4879-8ffa-08021cdf5314" providerId="ADAL" clId="{3A5B97F5-A9D6-42D4-87DF-140B3266E35B}" dt="2024-05-16T19:07:43.183" v="2177" actId="12084"/>
          <ac:picMkLst>
            <pc:docMk/>
            <pc:sldMk cId="991271969" sldId="272"/>
            <ac:picMk id="7" creationId="{8F93E946-6B84-0C58-98D5-852C219E36D3}"/>
          </ac:picMkLst>
        </pc:picChg>
        <pc:picChg chg="add del mod">
          <ac:chgData name="Caroline Teixeira" userId="8b96bec0-0e39-4879-8ffa-08021cdf5314" providerId="ADAL" clId="{3A5B97F5-A9D6-42D4-87DF-140B3266E35B}" dt="2024-05-16T19:07:43.183" v="2177" actId="12084"/>
          <ac:picMkLst>
            <pc:docMk/>
            <pc:sldMk cId="991271969" sldId="272"/>
            <ac:picMk id="9" creationId="{18F6D583-BDD0-EDE1-40FC-021EFEBE99FB}"/>
          </ac:picMkLst>
        </pc:picChg>
        <pc:picChg chg="add del mod">
          <ac:chgData name="Caroline Teixeira" userId="8b96bec0-0e39-4879-8ffa-08021cdf5314" providerId="ADAL" clId="{3A5B97F5-A9D6-42D4-87DF-140B3266E35B}" dt="2024-05-16T19:07:43.183" v="2177" actId="12084"/>
          <ac:picMkLst>
            <pc:docMk/>
            <pc:sldMk cId="991271969" sldId="272"/>
            <ac:picMk id="11" creationId="{18439976-50C6-80E0-7357-6195F93829A2}"/>
          </ac:picMkLst>
        </pc:picChg>
        <pc:picChg chg="add del mod">
          <ac:chgData name="Caroline Teixeira" userId="8b96bec0-0e39-4879-8ffa-08021cdf5314" providerId="ADAL" clId="{3A5B97F5-A9D6-42D4-87DF-140B3266E35B}" dt="2024-05-16T19:07:43.183" v="2177" actId="12084"/>
          <ac:picMkLst>
            <pc:docMk/>
            <pc:sldMk cId="991271969" sldId="272"/>
            <ac:picMk id="13" creationId="{868B1A14-8A25-2CF9-E8E5-9FEE9EA1D528}"/>
          </ac:picMkLst>
        </pc:picChg>
        <pc:picChg chg="add mod ord">
          <ac:chgData name="Caroline Teixeira" userId="8b96bec0-0e39-4879-8ffa-08021cdf5314" providerId="ADAL" clId="{3A5B97F5-A9D6-42D4-87DF-140B3266E35B}" dt="2024-05-16T20:04:01.870" v="2405" actId="26606"/>
          <ac:picMkLst>
            <pc:docMk/>
            <pc:sldMk cId="991271969" sldId="272"/>
            <ac:picMk id="17" creationId="{9D0E1755-5A66-8A25-C9CC-61B70ADA1E2E}"/>
          </ac:picMkLst>
        </pc:picChg>
        <pc:picChg chg="add mod ord">
          <ac:chgData name="Caroline Teixeira" userId="8b96bec0-0e39-4879-8ffa-08021cdf5314" providerId="ADAL" clId="{3A5B97F5-A9D6-42D4-87DF-140B3266E35B}" dt="2024-05-16T20:04:01.870" v="2405" actId="26606"/>
          <ac:picMkLst>
            <pc:docMk/>
            <pc:sldMk cId="991271969" sldId="272"/>
            <ac:picMk id="19" creationId="{751734BF-3E54-87B7-31F6-41CB31926588}"/>
          </ac:picMkLst>
        </pc:picChg>
        <pc:picChg chg="add mod">
          <ac:chgData name="Caroline Teixeira" userId="8b96bec0-0e39-4879-8ffa-08021cdf5314" providerId="ADAL" clId="{3A5B97F5-A9D6-42D4-87DF-140B3266E35B}" dt="2024-05-16T20:04:01.870" v="2405" actId="26606"/>
          <ac:picMkLst>
            <pc:docMk/>
            <pc:sldMk cId="991271969" sldId="272"/>
            <ac:picMk id="21" creationId="{6B4566AC-9587-201B-1893-CDC0E8FDAD9F}"/>
          </ac:picMkLst>
        </pc:picChg>
        <pc:picChg chg="add mod ord">
          <ac:chgData name="Caroline Teixeira" userId="8b96bec0-0e39-4879-8ffa-08021cdf5314" providerId="ADAL" clId="{3A5B97F5-A9D6-42D4-87DF-140B3266E35B}" dt="2024-05-16T20:04:01.870" v="2405" actId="26606"/>
          <ac:picMkLst>
            <pc:docMk/>
            <pc:sldMk cId="991271969" sldId="272"/>
            <ac:picMk id="23" creationId="{E36E9BE0-4056-EDD8-51F8-7F0678164029}"/>
          </ac:picMkLst>
        </pc:picChg>
        <pc:picChg chg="add mod ord">
          <ac:chgData name="Caroline Teixeira" userId="8b96bec0-0e39-4879-8ffa-08021cdf5314" providerId="ADAL" clId="{3A5B97F5-A9D6-42D4-87DF-140B3266E35B}" dt="2024-05-16T20:04:01.870" v="2405" actId="26606"/>
          <ac:picMkLst>
            <pc:docMk/>
            <pc:sldMk cId="991271969" sldId="272"/>
            <ac:picMk id="25" creationId="{4BC68479-3BAA-5B49-C088-B11AAD741439}"/>
          </ac:picMkLst>
        </pc:picChg>
        <pc:picChg chg="add mod">
          <ac:chgData name="Caroline Teixeira" userId="8b96bec0-0e39-4879-8ffa-08021cdf5314" providerId="ADAL" clId="{3A5B97F5-A9D6-42D4-87DF-140B3266E35B}" dt="2024-05-16T20:04:01.870" v="2405" actId="26606"/>
          <ac:picMkLst>
            <pc:docMk/>
            <pc:sldMk cId="991271969" sldId="272"/>
            <ac:picMk id="27" creationId="{65AA0958-1DB8-CDE1-C608-AE4F8DB7D97D}"/>
          </ac:picMkLst>
        </pc:picChg>
      </pc:sldChg>
      <pc:sldChg chg="addSp delSp modSp add mod setBg setClrOvrMap delDesignElem">
        <pc:chgData name="Caroline Teixeira" userId="8b96bec0-0e39-4879-8ffa-08021cdf5314" providerId="ADAL" clId="{3A5B97F5-A9D6-42D4-87DF-140B3266E35B}" dt="2024-05-16T20:05:09.844" v="2416" actId="26606"/>
        <pc:sldMkLst>
          <pc:docMk/>
          <pc:sldMk cId="2616369961" sldId="273"/>
        </pc:sldMkLst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616369961" sldId="273"/>
            <ac:spMk id="7" creationId="{DCBBA77A-88D7-46A9-976F-7E48DA493042}"/>
          </ac:spMkLst>
        </pc:spChg>
        <pc:spChg chg="add del">
          <ac:chgData name="Caroline Teixeira" userId="8b96bec0-0e39-4879-8ffa-08021cdf5314" providerId="ADAL" clId="{3A5B97F5-A9D6-42D4-87DF-140B3266E35B}" dt="2024-05-16T19:13:33.351" v="2212" actId="26606"/>
          <ac:spMkLst>
            <pc:docMk/>
            <pc:sldMk cId="2616369961" sldId="273"/>
            <ac:spMk id="8" creationId="{086696B0-DC42-487B-A75C-9323FE410EC0}"/>
          </ac:spMkLst>
        </pc:spChg>
        <pc:spChg chg="add del">
          <ac:chgData name="Caroline Teixeira" userId="8b96bec0-0e39-4879-8ffa-08021cdf5314" providerId="ADAL" clId="{3A5B97F5-A9D6-42D4-87DF-140B3266E35B}" dt="2024-05-16T19:13:33.351" v="2212" actId="26606"/>
          <ac:spMkLst>
            <pc:docMk/>
            <pc:sldMk cId="2616369961" sldId="273"/>
            <ac:spMk id="9" creationId="{8C852927-7A85-41C3-91E9-2F6992E348AB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616369961" sldId="273"/>
            <ac:spMk id="10" creationId="{32ECEA04-4A3B-47B4-9C7B-2250CDB2DC3C}"/>
          </ac:spMkLst>
        </pc:spChg>
        <pc:spChg chg="add del">
          <ac:chgData name="Caroline Teixeira" userId="8b96bec0-0e39-4879-8ffa-08021cdf5314" providerId="ADAL" clId="{3A5B97F5-A9D6-42D4-87DF-140B3266E35B}" dt="2024-05-16T19:13:33.351" v="2212" actId="26606"/>
          <ac:spMkLst>
            <pc:docMk/>
            <pc:sldMk cId="2616369961" sldId="273"/>
            <ac:spMk id="11" creationId="{0E4670F0-2634-43A1-A1DE-4011D22097CC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616369961" sldId="273"/>
            <ac:spMk id="12" creationId="{ADF1CA32-CD79-4D8A-A1C4-B962B584B184}"/>
          </ac:spMkLst>
        </pc:spChg>
        <pc:spChg chg="add del">
          <ac:chgData name="Caroline Teixeira" userId="8b96bec0-0e39-4879-8ffa-08021cdf5314" providerId="ADAL" clId="{3A5B97F5-A9D6-42D4-87DF-140B3266E35B}" dt="2024-05-16T20:05:06.219" v="2415" actId="26606"/>
          <ac:spMkLst>
            <pc:docMk/>
            <pc:sldMk cId="2616369961" sldId="273"/>
            <ac:spMk id="13" creationId="{0205D939-00C4-4F2E-9797-3170DD040D90}"/>
          </ac:spMkLst>
        </pc:spChg>
        <pc:spChg chg="add del">
          <ac:chgData name="Caroline Teixeira" userId="8b96bec0-0e39-4879-8ffa-08021cdf5314" providerId="ADAL" clId="{3A5B97F5-A9D6-42D4-87DF-140B3266E35B}" dt="2024-05-16T20:05:06.219" v="2415" actId="26606"/>
          <ac:spMkLst>
            <pc:docMk/>
            <pc:sldMk cId="2616369961" sldId="273"/>
            <ac:spMk id="15" creationId="{38EE4E44-1403-472B-8C01-D354CB8F5AE7}"/>
          </ac:spMkLst>
        </pc:spChg>
        <pc:spChg chg="add del">
          <ac:chgData name="Caroline Teixeira" userId="8b96bec0-0e39-4879-8ffa-08021cdf5314" providerId="ADAL" clId="{3A5B97F5-A9D6-42D4-87DF-140B3266E35B}" dt="2024-05-16T19:12:31.080" v="2206"/>
          <ac:spMkLst>
            <pc:docMk/>
            <pc:sldMk cId="2616369961" sldId="273"/>
            <ac:spMk id="16" creationId="{2B6BE687-FCB6-468A-848F-21C72B2EF318}"/>
          </ac:spMkLst>
        </pc:spChg>
        <pc:spChg chg="add del">
          <ac:chgData name="Caroline Teixeira" userId="8b96bec0-0e39-4879-8ffa-08021cdf5314" providerId="ADAL" clId="{3A5B97F5-A9D6-42D4-87DF-140B3266E35B}" dt="2024-05-16T20:05:06.219" v="2415" actId="26606"/>
          <ac:spMkLst>
            <pc:docMk/>
            <pc:sldMk cId="2616369961" sldId="273"/>
            <ac:spMk id="17" creationId="{583CCE40-4C5F-42D3-86D9-7892AD1E98E3}"/>
          </ac:spMkLst>
        </pc:spChg>
        <pc:graphicFrameChg chg="del">
          <ac:chgData name="Caroline Teixeira" userId="8b96bec0-0e39-4879-8ffa-08021cdf5314" providerId="ADAL" clId="{3A5B97F5-A9D6-42D4-87DF-140B3266E35B}" dt="2024-05-16T19:09:12.476" v="2180" actId="478"/>
          <ac:graphicFrameMkLst>
            <pc:docMk/>
            <pc:sldMk cId="2616369961" sldId="273"/>
            <ac:graphicFrameMk id="14" creationId="{118AFCDD-EBB0-4E96-610D-786CD85DF168}"/>
          </ac:graphicFrameMkLst>
        </pc:graphicFrameChg>
        <pc:picChg chg="add mod ord">
          <ac:chgData name="Caroline Teixeira" userId="8b96bec0-0e39-4879-8ffa-08021cdf5314" providerId="ADAL" clId="{3A5B97F5-A9D6-42D4-87DF-140B3266E35B}" dt="2024-05-16T20:05:09.844" v="2416" actId="26606"/>
          <ac:picMkLst>
            <pc:docMk/>
            <pc:sldMk cId="2616369961" sldId="273"/>
            <ac:picMk id="3" creationId="{95EA8EC6-3D07-8BD4-2A2A-9AA233F58E28}"/>
          </ac:picMkLst>
        </pc:picChg>
        <pc:picChg chg="add mod">
          <ac:chgData name="Caroline Teixeira" userId="8b96bec0-0e39-4879-8ffa-08021cdf5314" providerId="ADAL" clId="{3A5B97F5-A9D6-42D4-87DF-140B3266E35B}" dt="2024-05-16T20:05:09.844" v="2416" actId="26606"/>
          <ac:picMkLst>
            <pc:docMk/>
            <pc:sldMk cId="2616369961" sldId="273"/>
            <ac:picMk id="5" creationId="{8D3A1A5A-4C68-CE06-1432-175155BF419B}"/>
          </ac:picMkLst>
        </pc:picChg>
      </pc:sldChg>
      <pc:sldChg chg="addSp delSp modSp add mod setBg setClrOvrMap">
        <pc:chgData name="Caroline Teixeira" userId="8b96bec0-0e39-4879-8ffa-08021cdf5314" providerId="ADAL" clId="{3A5B97F5-A9D6-42D4-87DF-140B3266E35B}" dt="2024-05-16T20:13:40.502" v="2474"/>
        <pc:sldMkLst>
          <pc:docMk/>
          <pc:sldMk cId="2873059911" sldId="274"/>
        </pc:sldMkLst>
        <pc:spChg chg="add del">
          <ac:chgData name="Caroline Teixeira" userId="8b96bec0-0e39-4879-8ffa-08021cdf5314" providerId="ADAL" clId="{3A5B97F5-A9D6-42D4-87DF-140B3266E35B}" dt="2024-05-16T20:12:04.166" v="2463" actId="26606"/>
          <ac:spMkLst>
            <pc:docMk/>
            <pc:sldMk cId="2873059911" sldId="274"/>
            <ac:spMk id="9" creationId="{69D184B2-2226-4E31-BCCB-444330767440}"/>
          </ac:spMkLst>
        </pc:spChg>
        <pc:spChg chg="add del">
          <ac:chgData name="Caroline Teixeira" userId="8b96bec0-0e39-4879-8ffa-08021cdf5314" providerId="ADAL" clId="{3A5B97F5-A9D6-42D4-87DF-140B3266E35B}" dt="2024-05-16T20:12:04.166" v="2463" actId="26606"/>
          <ac:spMkLst>
            <pc:docMk/>
            <pc:sldMk cId="2873059911" sldId="274"/>
            <ac:spMk id="10" creationId="{1AC4D4E3-486A-464A-8EC8-D44881097267}"/>
          </ac:spMkLst>
        </pc:spChg>
        <pc:spChg chg="add del">
          <ac:chgData name="Caroline Teixeira" userId="8b96bec0-0e39-4879-8ffa-08021cdf5314" providerId="ADAL" clId="{3A5B97F5-A9D6-42D4-87DF-140B3266E35B}" dt="2024-05-16T20:12:04.166" v="2463" actId="26606"/>
          <ac:spMkLst>
            <pc:docMk/>
            <pc:sldMk cId="2873059911" sldId="274"/>
            <ac:spMk id="11" creationId="{864DE13E-58EB-4475-B79C-0D4FC651239B}"/>
          </ac:spMkLst>
        </pc:spChg>
        <pc:spChg chg="add del">
          <ac:chgData name="Caroline Teixeira" userId="8b96bec0-0e39-4879-8ffa-08021cdf5314" providerId="ADAL" clId="{3A5B97F5-A9D6-42D4-87DF-140B3266E35B}" dt="2024-05-16T20:09:36.335" v="2448" actId="26606"/>
          <ac:spMkLst>
            <pc:docMk/>
            <pc:sldMk cId="2873059911" sldId="274"/>
            <ac:spMk id="12" creationId="{A9F529C3-C941-49FD-8C67-82F134F64BDB}"/>
          </ac:spMkLst>
        </pc:spChg>
        <pc:spChg chg="add del">
          <ac:chgData name="Caroline Teixeira" userId="8b96bec0-0e39-4879-8ffa-08021cdf5314" providerId="ADAL" clId="{3A5B97F5-A9D6-42D4-87DF-140B3266E35B}" dt="2024-05-16T20:09:36.335" v="2448" actId="26606"/>
          <ac:spMkLst>
            <pc:docMk/>
            <pc:sldMk cId="2873059911" sldId="274"/>
            <ac:spMk id="14" creationId="{20586029-32A0-47E5-9AEC-AE3ABA6B94D0}"/>
          </ac:spMkLst>
        </pc:spChg>
        <pc:picChg chg="del">
          <ac:chgData name="Caroline Teixeira" userId="8b96bec0-0e39-4879-8ffa-08021cdf5314" providerId="ADAL" clId="{3A5B97F5-A9D6-42D4-87DF-140B3266E35B}" dt="2024-05-16T19:40:48.740" v="2218" actId="478"/>
          <ac:picMkLst>
            <pc:docMk/>
            <pc:sldMk cId="2873059911" sldId="274"/>
            <ac:picMk id="3" creationId="{95EA8EC6-3D07-8BD4-2A2A-9AA233F58E28}"/>
          </ac:picMkLst>
        </pc:picChg>
        <pc:picChg chg="add mod ord">
          <ac:chgData name="Caroline Teixeira" userId="8b96bec0-0e39-4879-8ffa-08021cdf5314" providerId="ADAL" clId="{3A5B97F5-A9D6-42D4-87DF-140B3266E35B}" dt="2024-05-16T20:12:52.851" v="2471" actId="1076"/>
          <ac:picMkLst>
            <pc:docMk/>
            <pc:sldMk cId="2873059911" sldId="274"/>
            <ac:picMk id="4" creationId="{4F554F4E-F1EA-0062-AD17-0200AE5E107B}"/>
          </ac:picMkLst>
        </pc:picChg>
        <pc:picChg chg="del">
          <ac:chgData name="Caroline Teixeira" userId="8b96bec0-0e39-4879-8ffa-08021cdf5314" providerId="ADAL" clId="{3A5B97F5-A9D6-42D4-87DF-140B3266E35B}" dt="2024-05-16T19:40:49.194" v="2219" actId="478"/>
          <ac:picMkLst>
            <pc:docMk/>
            <pc:sldMk cId="2873059911" sldId="274"/>
            <ac:picMk id="5" creationId="{8D3A1A5A-4C68-CE06-1432-175155BF419B}"/>
          </ac:picMkLst>
        </pc:picChg>
        <pc:picChg chg="add mod">
          <ac:chgData name="Caroline Teixeira" userId="8b96bec0-0e39-4879-8ffa-08021cdf5314" providerId="ADAL" clId="{3A5B97F5-A9D6-42D4-87DF-140B3266E35B}" dt="2024-05-16T20:13:05.343" v="2473" actId="1076"/>
          <ac:picMkLst>
            <pc:docMk/>
            <pc:sldMk cId="2873059911" sldId="274"/>
            <ac:picMk id="7" creationId="{F7B6C2FA-6CBD-ADFF-8F1B-9755A3F2A14B}"/>
          </ac:picMkLst>
        </pc:picChg>
        <pc:cxnChg chg="add del">
          <ac:chgData name="Caroline Teixeira" userId="8b96bec0-0e39-4879-8ffa-08021cdf5314" providerId="ADAL" clId="{3A5B97F5-A9D6-42D4-87DF-140B3266E35B}" dt="2024-05-16T20:09:36.335" v="2448" actId="26606"/>
          <ac:cxnSpMkLst>
            <pc:docMk/>
            <pc:sldMk cId="2873059911" sldId="274"/>
            <ac:cxnSpMk id="16" creationId="{8C730EAB-A532-4295-A302-FB4B90DB9F5E}"/>
          </ac:cxnSpMkLst>
        </pc:cxnChg>
        <pc:cxnChg chg="add del">
          <ac:chgData name="Caroline Teixeira" userId="8b96bec0-0e39-4879-8ffa-08021cdf5314" providerId="ADAL" clId="{3A5B97F5-A9D6-42D4-87DF-140B3266E35B}" dt="2024-05-16T20:12:04.166" v="2463" actId="26606"/>
          <ac:cxnSpMkLst>
            <pc:docMk/>
            <pc:sldMk cId="2873059911" sldId="274"/>
            <ac:cxnSpMk id="18" creationId="{02E9B2EE-76CA-47F3-9977-3F2FCB7FD252}"/>
          </ac:cxnSpMkLst>
        </pc:cxnChg>
      </pc:sldChg>
      <pc:sldChg chg="addSp delSp modSp add mod setBg setClrOvrMap">
        <pc:chgData name="Caroline Teixeira" userId="8b96bec0-0e39-4879-8ffa-08021cdf5314" providerId="ADAL" clId="{3A5B97F5-A9D6-42D4-87DF-140B3266E35B}" dt="2024-05-16T20:05:26.213" v="2419" actId="26606"/>
        <pc:sldMkLst>
          <pc:docMk/>
          <pc:sldMk cId="2092132670" sldId="275"/>
        </pc:sldMkLst>
        <pc:picChg chg="add mod">
          <ac:chgData name="Caroline Teixeira" userId="8b96bec0-0e39-4879-8ffa-08021cdf5314" providerId="ADAL" clId="{3A5B97F5-A9D6-42D4-87DF-140B3266E35B}" dt="2024-05-16T20:05:26.213" v="2419" actId="26606"/>
          <ac:picMkLst>
            <pc:docMk/>
            <pc:sldMk cId="2092132670" sldId="275"/>
            <ac:picMk id="3" creationId="{53D36D82-8249-5B8B-5677-0C0D59CB3345}"/>
          </ac:picMkLst>
        </pc:picChg>
        <pc:picChg chg="del">
          <ac:chgData name="Caroline Teixeira" userId="8b96bec0-0e39-4879-8ffa-08021cdf5314" providerId="ADAL" clId="{3A5B97F5-A9D6-42D4-87DF-140B3266E35B}" dt="2024-05-16T19:41:36.882" v="2237" actId="478"/>
          <ac:picMkLst>
            <pc:docMk/>
            <pc:sldMk cId="2092132670" sldId="275"/>
            <ac:picMk id="4" creationId="{4F554F4E-F1EA-0062-AD17-0200AE5E107B}"/>
          </ac:picMkLst>
        </pc:picChg>
        <pc:picChg chg="del">
          <ac:chgData name="Caroline Teixeira" userId="8b96bec0-0e39-4879-8ffa-08021cdf5314" providerId="ADAL" clId="{3A5B97F5-A9D6-42D4-87DF-140B3266E35B}" dt="2024-05-16T19:41:36.177" v="2236" actId="478"/>
          <ac:picMkLst>
            <pc:docMk/>
            <pc:sldMk cId="2092132670" sldId="275"/>
            <ac:picMk id="7" creationId="{F7B6C2FA-6CBD-ADFF-8F1B-9755A3F2A14B}"/>
          </ac:picMkLst>
        </pc:picChg>
      </pc:sldChg>
      <pc:sldChg chg="addSp delSp modSp new mod setBg">
        <pc:chgData name="Caroline Teixeira" userId="8b96bec0-0e39-4879-8ffa-08021cdf5314" providerId="ADAL" clId="{3A5B97F5-A9D6-42D4-87DF-140B3266E35B}" dt="2024-05-17T09:08:55.476" v="2926" actId="20577"/>
        <pc:sldMkLst>
          <pc:docMk/>
          <pc:sldMk cId="876615932" sldId="276"/>
        </pc:sldMkLst>
        <pc:spChg chg="add mod">
          <ac:chgData name="Caroline Teixeira" userId="8b96bec0-0e39-4879-8ffa-08021cdf5314" providerId="ADAL" clId="{3A5B97F5-A9D6-42D4-87DF-140B3266E35B}" dt="2024-05-17T09:08:55.476" v="2926" actId="20577"/>
          <ac:spMkLst>
            <pc:docMk/>
            <pc:sldMk cId="876615932" sldId="276"/>
            <ac:spMk id="2" creationId="{49EB469E-7A8C-9E3B-E7C7-D3457DBA161F}"/>
          </ac:spMkLst>
        </pc:spChg>
        <pc:spChg chg="add del">
          <ac:chgData name="Caroline Teixeira" userId="8b96bec0-0e39-4879-8ffa-08021cdf5314" providerId="ADAL" clId="{3A5B97F5-A9D6-42D4-87DF-140B3266E35B}" dt="2024-05-17T09:08:38.995" v="2916" actId="26606"/>
          <ac:spMkLst>
            <pc:docMk/>
            <pc:sldMk cId="876615932" sldId="276"/>
            <ac:spMk id="9" creationId="{D4771268-CB57-404A-9271-370EB28F6090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11" creationId="{658970D8-8D1D-4B5C-894B-E871CC86543D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12" creationId="{362D44EE-C852-4460-B8B5-C4F2BC20510C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13" creationId="{F227E5B6-9132-43CA-B503-37A18562ADF2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15" creationId="{03C2051E-A88D-48E5-BACF-AAED17892722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17" creationId="{7821A508-2985-4905-874A-527429BAABFA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19" creationId="{D2929CB1-0E3C-4B2D-ADC5-0154FB33BA44}"/>
          </ac:spMkLst>
        </pc:spChg>
        <pc:spChg chg="add del">
          <ac:chgData name="Caroline Teixeira" userId="8b96bec0-0e39-4879-8ffa-08021cdf5314" providerId="ADAL" clId="{3A5B97F5-A9D6-42D4-87DF-140B3266E35B}" dt="2024-05-17T09:08:47.209" v="2918" actId="26606"/>
          <ac:spMkLst>
            <pc:docMk/>
            <pc:sldMk cId="876615932" sldId="276"/>
            <ac:spMk id="21" creationId="{5F2F0C84-BE8C-4DC2-A6D3-30349A801D5C}"/>
          </ac:spMkLst>
        </pc:spChg>
        <pc:spChg chg="add del">
          <ac:chgData name="Caroline Teixeira" userId="8b96bec0-0e39-4879-8ffa-08021cdf5314" providerId="ADAL" clId="{3A5B97F5-A9D6-42D4-87DF-140B3266E35B}" dt="2024-05-17T09:08:48.731" v="2920" actId="26606"/>
          <ac:spMkLst>
            <pc:docMk/>
            <pc:sldMk cId="876615932" sldId="276"/>
            <ac:spMk id="23" creationId="{3C54F4CE-85F0-46ED-80DA-9518C9251AD1}"/>
          </ac:spMkLst>
        </pc:spChg>
        <pc:spChg chg="add del">
          <ac:chgData name="Caroline Teixeira" userId="8b96bec0-0e39-4879-8ffa-08021cdf5314" providerId="ADAL" clId="{3A5B97F5-A9D6-42D4-87DF-140B3266E35B}" dt="2024-05-17T09:08:48.731" v="2920" actId="26606"/>
          <ac:spMkLst>
            <pc:docMk/>
            <pc:sldMk cId="876615932" sldId="276"/>
            <ac:spMk id="24" creationId="{DADD1FCA-8ACB-4958-81DD-4CDD6D3E1921}"/>
          </ac:spMkLst>
        </pc:spChg>
        <pc:spChg chg="add del">
          <ac:chgData name="Caroline Teixeira" userId="8b96bec0-0e39-4879-8ffa-08021cdf5314" providerId="ADAL" clId="{3A5B97F5-A9D6-42D4-87DF-140B3266E35B}" dt="2024-05-17T09:08:49.840" v="2922" actId="26606"/>
          <ac:spMkLst>
            <pc:docMk/>
            <pc:sldMk cId="876615932" sldId="276"/>
            <ac:spMk id="26" creationId="{D4771268-CB57-404A-9271-370EB28F6090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28" creationId="{362D44EE-C852-4460-B8B5-C4F2BC20510C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29" creationId="{658970D8-8D1D-4B5C-894B-E871CC86543D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30" creationId="{F227E5B6-9132-43CA-B503-37A18562ADF2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31" creationId="{03C2051E-A88D-48E5-BACF-AAED17892722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32" creationId="{7821A508-2985-4905-874A-527429BAABFA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33" creationId="{D2929CB1-0E3C-4B2D-ADC5-0154FB33BA44}"/>
          </ac:spMkLst>
        </pc:spChg>
        <pc:spChg chg="add">
          <ac:chgData name="Caroline Teixeira" userId="8b96bec0-0e39-4879-8ffa-08021cdf5314" providerId="ADAL" clId="{3A5B97F5-A9D6-42D4-87DF-140B3266E35B}" dt="2024-05-17T09:08:49.863" v="2923" actId="26606"/>
          <ac:spMkLst>
            <pc:docMk/>
            <pc:sldMk cId="876615932" sldId="276"/>
            <ac:spMk id="34" creationId="{5F2F0C84-BE8C-4DC2-A6D3-30349A801D5C}"/>
          </ac:spMkLst>
        </pc:spChg>
        <pc:picChg chg="add mod">
          <ac:chgData name="Caroline Teixeira" userId="8b96bec0-0e39-4879-8ffa-08021cdf5314" providerId="ADAL" clId="{3A5B97F5-A9D6-42D4-87DF-140B3266E35B}" dt="2024-05-17T09:08:49.863" v="2923" actId="26606"/>
          <ac:picMkLst>
            <pc:docMk/>
            <pc:sldMk cId="876615932" sldId="276"/>
            <ac:picMk id="4" creationId="{EA9E3C18-9C6B-A7C1-A269-D4193ED5FABA}"/>
          </ac:picMkLst>
        </pc:picChg>
      </pc:sldChg>
      <pc:sldMasterChg chg="add del addSldLayout delSldLayout">
        <pc:chgData name="Caroline Teixeira" userId="8b96bec0-0e39-4879-8ffa-08021cdf5314" providerId="ADAL" clId="{3A5B97F5-A9D6-42D4-87DF-140B3266E35B}" dt="2024-05-14T17:01:38.455" v="107" actId="26606"/>
        <pc:sldMasterMkLst>
          <pc:docMk/>
          <pc:sldMasterMk cId="3972961041" sldId="2147483648"/>
        </pc:sldMasterMkLst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4114805366" sldId="214748364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3852394581" sldId="214748365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1517166944" sldId="214748365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4125715664" sldId="214748365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2586503940" sldId="214748365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1053265459" sldId="214748365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1075771003" sldId="214748365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3792844720" sldId="214748365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947526998" sldId="214748365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3622316568" sldId="214748365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3972961041" sldId="2147483648"/>
            <pc:sldLayoutMk cId="1652942971" sldId="2147483659"/>
          </pc:sldLayoutMkLst>
        </pc:sldLayoutChg>
      </pc:sldMasterChg>
      <pc:sldMasterChg chg="add del replId addSldLayout delSldLayout">
        <pc:chgData name="Caroline Teixeira" userId="8b96bec0-0e39-4879-8ffa-08021cdf5314" providerId="ADAL" clId="{3A5B97F5-A9D6-42D4-87DF-140B3266E35B}" dt="2024-05-14T16:59:38.845" v="70" actId="26606"/>
        <pc:sldMasterMkLst>
          <pc:docMk/>
          <pc:sldMasterMk cId="160835089" sldId="2147483660"/>
        </pc:sldMasterMkLst>
        <pc:sldLayoutChg chg="add del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4270539015" sldId="2147483661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485898898" sldId="2147483662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891538009" sldId="2147483663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831193226" sldId="2147483664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441108492" sldId="2147483665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1721602109" sldId="2147483666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4018007048" sldId="2147483667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1494881736" sldId="2147483668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1627259757" sldId="2147483669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2599730681" sldId="2147483670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9:38.845" v="70" actId="26606"/>
          <pc:sldLayoutMkLst>
            <pc:docMk/>
            <pc:sldMasterMk cId="160835089" sldId="2147483660"/>
            <pc:sldLayoutMk cId="2961741634" sldId="2147483671"/>
          </pc:sldLayoutMkLst>
        </pc:sldLayoutChg>
      </pc:sldMasterChg>
      <pc:sldMasterChg chg="add del replId addSldLayout delSldLayout">
        <pc:chgData name="Caroline Teixeira" userId="8b96bec0-0e39-4879-8ffa-08021cdf5314" providerId="ADAL" clId="{3A5B97F5-A9D6-42D4-87DF-140B3266E35B}" dt="2024-05-14T17:01:27.604" v="96" actId="26606"/>
        <pc:sldMasterMkLst>
          <pc:docMk/>
          <pc:sldMasterMk cId="1218832687" sldId="2147483660"/>
        </pc:sldMasterMkLst>
        <pc:sldLayoutChg chg="add del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2262708838" sldId="2147483661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3284713376" sldId="2147483662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4269093521" sldId="2147483663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2859389476" sldId="2147483664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2784197632" sldId="2147483665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3141076116" sldId="2147483666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168973217" sldId="2147483667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988736581" sldId="2147483668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3998463671" sldId="2147483669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2356851747" sldId="2147483670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7:01:27.604" v="96" actId="26606"/>
          <pc:sldLayoutMkLst>
            <pc:docMk/>
            <pc:sldMasterMk cId="1218832687" sldId="2147483660"/>
            <pc:sldLayoutMk cId="519160822" sldId="2147483671"/>
          </pc:sldLayoutMkLst>
        </pc:sldLayoutChg>
      </pc:sldMasterChg>
      <pc:sldMasterChg chg="add del replId addSldLayout delSldLayout">
        <pc:chgData name="Caroline Teixeira" userId="8b96bec0-0e39-4879-8ffa-08021cdf5314" providerId="ADAL" clId="{3A5B97F5-A9D6-42D4-87DF-140B3266E35B}" dt="2024-05-14T16:56:27.235" v="2" actId="26606"/>
        <pc:sldMasterMkLst>
          <pc:docMk/>
          <pc:sldMasterMk cId="2175034458" sldId="2147483660"/>
        </pc:sldMasterMkLst>
        <pc:sldLayoutChg chg="add del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2540965498" sldId="2147483661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1199860782" sldId="2147483662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682938980" sldId="2147483663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2512565388" sldId="2147483664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121279942" sldId="2147483665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1811955743" sldId="2147483666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687503583" sldId="2147483667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2636663478" sldId="2147483668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3655042053" sldId="2147483669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2928689322" sldId="2147483670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27.235" v="2" actId="26606"/>
          <pc:sldLayoutMkLst>
            <pc:docMk/>
            <pc:sldMasterMk cId="2175034458" sldId="2147483660"/>
            <pc:sldLayoutMk cId="55448352" sldId="2147483671"/>
          </pc:sldLayoutMkLst>
        </pc:sldLayoutChg>
      </pc:sldMasterChg>
      <pc:sldMasterChg chg="add del replId addSldLayout delSldLayout">
        <pc:chgData name="Caroline Teixeira" userId="8b96bec0-0e39-4879-8ffa-08021cdf5314" providerId="ADAL" clId="{3A5B97F5-A9D6-42D4-87DF-140B3266E35B}" dt="2024-05-14T16:56:44.405" v="8" actId="26606"/>
        <pc:sldMasterMkLst>
          <pc:docMk/>
          <pc:sldMasterMk cId="2674656478" sldId="2147483660"/>
        </pc:sldMasterMkLst>
        <pc:sldLayoutChg chg="add del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1538666420" sldId="2147483661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3198614018" sldId="2147483662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3494747877" sldId="2147483663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264331580" sldId="2147483664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1216084021" sldId="2147483665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4220315243" sldId="2147483666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3740044560" sldId="2147483667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1827751226" sldId="2147483668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2047643231" sldId="2147483669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1020489018" sldId="2147483670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6:44.405" v="8" actId="26606"/>
          <pc:sldLayoutMkLst>
            <pc:docMk/>
            <pc:sldMasterMk cId="2674656478" sldId="2147483660"/>
            <pc:sldLayoutMk cId="2334735710" sldId="2147483671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6:53.215" v="12" actId="26606"/>
        <pc:sldMasterMkLst>
          <pc:docMk/>
          <pc:sldMasterMk cId="942214102" sldId="2147483673"/>
        </pc:sldMasterMkLst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2006716465" sldId="2147483662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1686777348" sldId="2147483663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879345014" sldId="2147483664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529648944" sldId="2147483665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3535841056" sldId="2147483666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2706470507" sldId="2147483667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2351228437" sldId="2147483668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3479737602" sldId="2147483669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4100542777" sldId="2147483670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4146158557" sldId="2147483671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3.215" v="12" actId="26606"/>
          <pc:sldLayoutMkLst>
            <pc:docMk/>
            <pc:sldMasterMk cId="942214102" sldId="2147483673"/>
            <pc:sldLayoutMk cId="329177539" sldId="214748367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1:38.385" v="106" actId="26606"/>
        <pc:sldMasterMkLst>
          <pc:docMk/>
          <pc:sldMasterMk cId="1806914332" sldId="2147483673"/>
        </pc:sldMasterMkLst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3548854615" sldId="214748366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3983433761" sldId="214748366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3264259034" sldId="214748366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1772826101" sldId="214748366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273154274" sldId="214748366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322051623" sldId="214748366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4165589687" sldId="214748366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2964778506" sldId="214748366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1988276416" sldId="214748367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1982192203" sldId="214748367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385" v="106" actId="26606"/>
          <pc:sldLayoutMkLst>
            <pc:docMk/>
            <pc:sldMasterMk cId="1806914332" sldId="2147483673"/>
            <pc:sldLayoutMk cId="206895324" sldId="214748367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40.073" v="72" actId="26606"/>
        <pc:sldMasterMkLst>
          <pc:docMk/>
          <pc:sldMasterMk cId="2293107839" sldId="2147483673"/>
        </pc:sldMasterMkLst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3171601590" sldId="214748366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2386728994" sldId="214748366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3146738369" sldId="214748366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4211541246" sldId="214748366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2557653283" sldId="214748366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1176926847" sldId="214748366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1522009196" sldId="214748366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293378425" sldId="214748366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2381849749" sldId="214748367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634432499" sldId="214748367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073" v="72" actId="26606"/>
          <pc:sldLayoutMkLst>
            <pc:docMk/>
            <pc:sldMasterMk cId="2293107839" sldId="2147483673"/>
            <pc:sldLayoutMk cId="2654648893" sldId="214748367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1:35.975" v="104" actId="26606"/>
        <pc:sldMasterMkLst>
          <pc:docMk/>
          <pc:sldMasterMk cId="2889438959" sldId="2147483686"/>
        </pc:sldMasterMkLst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2916874704" sldId="214748367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1441395441" sldId="214748367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3487465904" sldId="214748367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2544194373" sldId="214748367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1071511544" sldId="214748367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1988150463" sldId="214748368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2562204807" sldId="214748368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2176522416" sldId="214748368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2015937601" sldId="214748368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3860939223" sldId="214748368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5.975" v="104" actId="26606"/>
          <pc:sldLayoutMkLst>
            <pc:docMk/>
            <pc:sldMasterMk cId="2889438959" sldId="2147483686"/>
            <pc:sldLayoutMk cId="38618449" sldId="2147483685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0:57.052" v="88" actId="26606"/>
        <pc:sldMasterMkLst>
          <pc:docMk/>
          <pc:sldMasterMk cId="3694195244" sldId="2147483686"/>
        </pc:sldMasterMkLst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3974362515" sldId="2147483675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1654361065" sldId="2147483676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228772640" sldId="2147483677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1639191026" sldId="2147483678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261532222" sldId="2147483679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422685322" sldId="2147483680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3696856241" sldId="2147483681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3842203910" sldId="2147483682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1498392470" sldId="2147483683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3313926759" sldId="2147483684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052" v="88" actId="26606"/>
          <pc:sldLayoutMkLst>
            <pc:docMk/>
            <pc:sldMasterMk cId="3694195244" sldId="2147483686"/>
            <pc:sldLayoutMk cId="1565854259" sldId="2147483685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40.769" v="74" actId="26606"/>
        <pc:sldMasterMkLst>
          <pc:docMk/>
          <pc:sldMasterMk cId="3576219228" sldId="2147483687"/>
        </pc:sldMasterMkLst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3036012185" sldId="214748367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294630114" sldId="214748367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65667240" sldId="214748367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972832430" sldId="214748367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630847821" sldId="214748367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3699160184" sldId="214748368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487860677" sldId="214748368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189206691" sldId="214748368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744679830" sldId="214748368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564194572" sldId="214748368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4285797834" sldId="214748368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0.769" v="74" actId="26606"/>
          <pc:sldLayoutMkLst>
            <pc:docMk/>
            <pc:sldMasterMk cId="3576219228" sldId="2147483687"/>
            <pc:sldLayoutMk cId="2683161493" sldId="2147483686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1:31.840" v="98" actId="26606"/>
        <pc:sldMasterMkLst>
          <pc:docMk/>
          <pc:sldMasterMk cId="1472548894" sldId="2147483699"/>
        </pc:sldMasterMkLst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1923467919" sldId="214748368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789993449" sldId="214748368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3827622571" sldId="214748369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266119480" sldId="214748369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3011978367" sldId="214748369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738587061" sldId="214748369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1916058567" sldId="214748369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1962904750" sldId="214748369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1984657307" sldId="214748369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944392355" sldId="214748369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1.840" v="98" actId="26606"/>
          <pc:sldLayoutMkLst>
            <pc:docMk/>
            <pc:sldMasterMk cId="1472548894" sldId="2147483699"/>
            <pc:sldLayoutMk cId="1312145030" sldId="2147483698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7:03.155" v="16" actId="26606"/>
        <pc:sldMasterMkLst>
          <pc:docMk/>
          <pc:sldMasterMk cId="3407816441" sldId="2147483699"/>
        </pc:sldMasterMkLst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1247989830" sldId="2147483688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3329183776" sldId="2147483689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1735646861" sldId="2147483690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1481888525" sldId="2147483691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3473711161" sldId="2147483692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1164511721" sldId="2147483693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181895069" sldId="2147483694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4189633190" sldId="2147483695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361161628" sldId="2147483696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2759772638" sldId="2147483697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3.155" v="16" actId="26606"/>
          <pc:sldLayoutMkLst>
            <pc:docMk/>
            <pc:sldMasterMk cId="3407816441" sldId="2147483699"/>
            <pc:sldLayoutMk cId="1366980237" sldId="2147483698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41.891" v="76" actId="26606"/>
        <pc:sldMasterMkLst>
          <pc:docMk/>
          <pc:sldMasterMk cId="971522105" sldId="2147483700"/>
        </pc:sldMasterMkLst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4019858743" sldId="214748368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4049832654" sldId="214748369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1114650362" sldId="214748369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1463741907" sldId="214748369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1874004898" sldId="214748369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2492537047" sldId="214748369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889709802" sldId="214748369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1401081574" sldId="214748369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2759496684" sldId="214748369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4025170569" sldId="214748369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1.891" v="76" actId="26606"/>
          <pc:sldLayoutMkLst>
            <pc:docMk/>
            <pc:sldMasterMk cId="971522105" sldId="2147483700"/>
            <pc:sldLayoutMk cId="3807915571" sldId="2147483699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1:34.721" v="102" actId="26606"/>
        <pc:sldMasterMkLst>
          <pc:docMk/>
          <pc:sldMasterMk cId="2590264028" sldId="2147483712"/>
        </pc:sldMasterMkLst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2626182785" sldId="214748370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1551859200" sldId="214748370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3925587021" sldId="214748370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1991280173" sldId="214748370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934027938" sldId="214748370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2720988042" sldId="214748370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603231498" sldId="214748370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3549030707" sldId="214748370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2082777361" sldId="214748370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4229863326" sldId="214748371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4.721" v="102" actId="26606"/>
          <pc:sldLayoutMkLst>
            <pc:docMk/>
            <pc:sldMasterMk cId="2590264028" sldId="2147483712"/>
            <pc:sldLayoutMk cId="1548131386" sldId="2147483711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44.447" v="78" actId="26606"/>
        <pc:sldMasterMkLst>
          <pc:docMk/>
          <pc:sldMasterMk cId="3072448693" sldId="2147483713"/>
        </pc:sldMasterMkLst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1217860266" sldId="214748370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3050187683" sldId="214748370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3936601359" sldId="214748370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4030069172" sldId="214748370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4168070443" sldId="214748370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4098494176" sldId="214748370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1340583910" sldId="214748370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375369814" sldId="214748370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1886210269" sldId="214748371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4038131654" sldId="214748371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44.447" v="78" actId="26606"/>
          <pc:sldLayoutMkLst>
            <pc:docMk/>
            <pc:sldMasterMk cId="3072448693" sldId="2147483713"/>
            <pc:sldLayoutMk cId="2268852832" sldId="214748371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0:54.049" v="86" actId="26606"/>
        <pc:sldMasterMkLst>
          <pc:docMk/>
          <pc:sldMasterMk cId="198782604" sldId="2147483718"/>
        </pc:sldMasterMkLst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2135307043" sldId="2147483707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1450380192" sldId="2147483708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1254305763" sldId="2147483709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2947110107" sldId="2147483710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3457393800" sldId="2147483711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1960225461" sldId="2147483712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2540515579" sldId="2147483713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200066070" sldId="2147483714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1703038362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4015539122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4.049" v="86" actId="26606"/>
          <pc:sldLayoutMkLst>
            <pc:docMk/>
            <pc:sldMasterMk cId="198782604" sldId="2147483718"/>
            <pc:sldLayoutMk cId="2522029013" sldId="2147483717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7:14.726" v="18" actId="26606"/>
        <pc:sldMasterMkLst>
          <pc:docMk/>
          <pc:sldMasterMk cId="787721206" sldId="2147483725"/>
        </pc:sldMasterMkLst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94549633" sldId="2147483714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701431673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829395679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682387682" sldId="2147483717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1240204917" sldId="2147483718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3090071034" sldId="2147483719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3822011971" sldId="2147483720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3282426487" sldId="2147483721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3013768365" sldId="2147483722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1812596926" sldId="2147483723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14.726" v="18" actId="26606"/>
          <pc:sldLayoutMkLst>
            <pc:docMk/>
            <pc:sldMasterMk cId="787721206" sldId="2147483725"/>
            <pc:sldLayoutMk cId="738740658" sldId="2147483724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7:00.741" v="14" actId="26606"/>
        <pc:sldMasterMkLst>
          <pc:docMk/>
          <pc:sldMasterMk cId="1235541498" sldId="2147483725"/>
        </pc:sldMasterMkLst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3167043601" sldId="2147483714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4168988660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3880722816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1145467064" sldId="2147483717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2270083782" sldId="2147483718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441679756" sldId="2147483719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2161746454" sldId="2147483720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3346804285" sldId="2147483721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2849173778" sldId="2147483722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3838578815" sldId="2147483723"/>
          </pc:sldLayoutMkLst>
        </pc:sldLayoutChg>
        <pc:sldLayoutChg chg="add del">
          <pc:chgData name="Caroline Teixeira" userId="8b96bec0-0e39-4879-8ffa-08021cdf5314" providerId="ADAL" clId="{3A5B97F5-A9D6-42D4-87DF-140B3266E35B}" dt="2024-05-14T16:57:00.741" v="14" actId="26606"/>
          <pc:sldLayoutMkLst>
            <pc:docMk/>
            <pc:sldMasterMk cId="1235541498" sldId="2147483725"/>
            <pc:sldLayoutMk cId="3504083832" sldId="2147483724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0:57.895" v="90" actId="26606"/>
        <pc:sldMasterMkLst>
          <pc:docMk/>
          <pc:sldMasterMk cId="3512626718" sldId="2147483725"/>
        </pc:sldMasterMkLst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1642987580" sldId="2147483714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3901536511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1738276558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2185232586" sldId="2147483717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2253340334" sldId="2147483718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1247203483" sldId="2147483719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2822165664" sldId="2147483720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2657353981" sldId="2147483721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2181852068" sldId="2147483722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2283118905" sldId="2147483723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57.895" v="90" actId="26606"/>
          <pc:sldLayoutMkLst>
            <pc:docMk/>
            <pc:sldMasterMk cId="3512626718" sldId="2147483725"/>
            <pc:sldLayoutMk cId="3143211279" sldId="2147483724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6:50.248" v="10" actId="26606"/>
        <pc:sldMasterMkLst>
          <pc:docMk/>
          <pc:sldMasterMk cId="3879722081" sldId="2147483725"/>
        </pc:sldMasterMkLst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802134979" sldId="2147483714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2099426544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4036127295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542969434" sldId="2147483717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3532082407" sldId="2147483718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777067642" sldId="2147483719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2761752919" sldId="2147483720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2259896390" sldId="2147483721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2100846045" sldId="2147483722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208630080" sldId="2147483723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50.248" v="10" actId="26606"/>
          <pc:sldLayoutMkLst>
            <pc:docMk/>
            <pc:sldMasterMk cId="3879722081" sldId="2147483725"/>
            <pc:sldLayoutMk cId="4010837474" sldId="2147483724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0:27.348" v="82" actId="26606"/>
        <pc:sldMasterMkLst>
          <pc:docMk/>
          <pc:sldMasterMk cId="1556867613" sldId="2147483726"/>
        </pc:sldMasterMkLst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2481814686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2068035564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270195147" sldId="2147483717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16668648" sldId="2147483718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1922717727" sldId="2147483719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170175092" sldId="2147483720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917091118" sldId="2147483721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3957321031" sldId="2147483722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2433828544" sldId="2147483723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2029500133" sldId="2147483724"/>
          </pc:sldLayoutMkLst>
        </pc:sldLayoutChg>
        <pc:sldLayoutChg chg="add del">
          <pc:chgData name="Caroline Teixeira" userId="8b96bec0-0e39-4879-8ffa-08021cdf5314" providerId="ADAL" clId="{3A5B97F5-A9D6-42D4-87DF-140B3266E35B}" dt="2024-05-14T17:00:27.348" v="82" actId="26606"/>
          <pc:sldLayoutMkLst>
            <pc:docMk/>
            <pc:sldMasterMk cId="1556867613" sldId="2147483726"/>
            <pc:sldLayoutMk cId="3117749392" sldId="2147483725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1:32.692" v="100" actId="26606"/>
        <pc:sldMasterMkLst>
          <pc:docMk/>
          <pc:sldMasterMk cId="1908999532" sldId="2147483726"/>
        </pc:sldMasterMkLst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1870256220" sldId="214748371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2770069673" sldId="214748371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2498397558" sldId="214748371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180499380" sldId="214748371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1916322671" sldId="214748371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4209892261" sldId="214748371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200577882" sldId="214748372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3843983245" sldId="214748372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76129290" sldId="214748372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3678025180" sldId="214748372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4216489977" sldId="214748372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2.692" v="100" actId="26606"/>
          <pc:sldLayoutMkLst>
            <pc:docMk/>
            <pc:sldMasterMk cId="1908999532" sldId="2147483726"/>
            <pc:sldLayoutMk cId="2909308216" sldId="2147483725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7:01:38.455" v="107" actId="26606"/>
        <pc:sldMasterMkLst>
          <pc:docMk/>
          <pc:sldMasterMk cId="1011502521" sldId="2147483738"/>
        </pc:sldMasterMkLst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4096759563" sldId="2147483727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1544959691" sldId="2147483728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3922616702" sldId="2147483729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2418065435" sldId="2147483730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112369221" sldId="2147483731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775253709" sldId="2147483732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1182419715" sldId="2147483733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3351178664" sldId="2147483734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992687255" sldId="2147483735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1928363710" sldId="2147483736"/>
          </pc:sldLayoutMkLst>
        </pc:sldLayoutChg>
        <pc:sldLayoutChg chg="add del">
          <pc:chgData name="Caroline Teixeira" userId="8b96bec0-0e39-4879-8ffa-08021cdf5314" providerId="ADAL" clId="{3A5B97F5-A9D6-42D4-87DF-140B3266E35B}" dt="2024-05-14T17:01:38.455" v="107" actId="26606"/>
          <pc:sldLayoutMkLst>
            <pc:docMk/>
            <pc:sldMasterMk cId="1011502521" sldId="2147483738"/>
            <pc:sldLayoutMk cId="3740572412" sldId="2147483737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6:29.289" v="4" actId="26606"/>
        <pc:sldMasterMkLst>
          <pc:docMk/>
          <pc:sldMasterMk cId="3906501794" sldId="2147483744"/>
        </pc:sldMasterMkLst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312766679" sldId="2147483727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345843202" sldId="2147483728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1567127020" sldId="2147483729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412619495" sldId="2147483730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3801211199" sldId="2147483731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2491879562" sldId="2147483732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2598321332" sldId="2147483733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2450520564" sldId="2147483734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1517348902" sldId="2147483735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69386679" sldId="2147483736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1420107789" sldId="2147483737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807462257" sldId="2147483738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4090828559" sldId="2147483739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3880862200" sldId="2147483740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3268266804" sldId="2147483741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2449082862" sldId="2147483742"/>
          </pc:sldLayoutMkLst>
        </pc:sldLayoutChg>
        <pc:sldLayoutChg chg="add del">
          <pc:chgData name="Caroline Teixeira" userId="8b96bec0-0e39-4879-8ffa-08021cdf5314" providerId="ADAL" clId="{3A5B97F5-A9D6-42D4-87DF-140B3266E35B}" dt="2024-05-14T16:56:29.289" v="4" actId="26606"/>
          <pc:sldLayoutMkLst>
            <pc:docMk/>
            <pc:sldMasterMk cId="3906501794" sldId="2147483744"/>
            <pc:sldLayoutMk cId="2009416079" sldId="2147483743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27.748" v="66" actId="26606"/>
        <pc:sldMasterMkLst>
          <pc:docMk/>
          <pc:sldMasterMk cId="2127713295" sldId="2147483757"/>
        </pc:sldMasterMkLst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145878062" sldId="214748374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2689148801" sldId="214748374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4154539182" sldId="214748374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1274824561" sldId="214748374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3254891524" sldId="214748375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3881751132" sldId="214748375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4026104976" sldId="214748375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1332914139" sldId="214748375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1347764414" sldId="214748375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1876895788" sldId="214748375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7.748" v="66" actId="26606"/>
          <pc:sldLayoutMkLst>
            <pc:docMk/>
            <pc:sldMasterMk cId="2127713295" sldId="2147483757"/>
            <pc:sldLayoutMk cId="2674498997" sldId="2147483756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26.330" v="62" actId="26606"/>
        <pc:sldMasterMkLst>
          <pc:docMk/>
          <pc:sldMasterMk cId="3449965254" sldId="2147483776"/>
        </pc:sldMasterMkLst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3585803500" sldId="214748377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3453896327" sldId="214748377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2553401595" sldId="214748377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1605560251" sldId="214748378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2096479359" sldId="214748378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1320763865" sldId="214748378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2791694233" sldId="214748378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3772329846" sldId="214748378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93506402" sldId="214748378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1231915779" sldId="214748378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3449965254" sldId="2147483776"/>
            <pc:sldLayoutMk cId="1137370254" sldId="2147483787"/>
          </pc:sldLayoutMkLst>
        </pc:sldLayoutChg>
      </pc:sldMasterChg>
      <pc:sldMasterChg chg="add del replId addSldLayout delSldLayout">
        <pc:chgData name="Caroline Teixeira" userId="8b96bec0-0e39-4879-8ffa-08021cdf5314" providerId="ADAL" clId="{3A5B97F5-A9D6-42D4-87DF-140B3266E35B}" dt="2024-05-14T16:58:28.232" v="40" actId="26606"/>
        <pc:sldMasterMkLst>
          <pc:docMk/>
          <pc:sldMasterMk cId="2110871851" sldId="2147483788"/>
        </pc:sldMasterMkLst>
        <pc:sldLayoutChg chg="add del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3329150926" sldId="2147483789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709593044" sldId="2147483790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3278006380" sldId="2147483791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1450440352" sldId="2147483792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4207346954" sldId="2147483793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4144794578" sldId="2147483794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1768048392" sldId="2147483795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903436454" sldId="2147483796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147108430" sldId="2147483797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3398874245" sldId="2147483798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28.232" v="40" actId="26606"/>
          <pc:sldLayoutMkLst>
            <pc:docMk/>
            <pc:sldMasterMk cId="2110871851" sldId="2147483788"/>
            <pc:sldLayoutMk cId="3055752568" sldId="2147483799"/>
          </pc:sldLayoutMkLst>
        </pc:sldLayoutChg>
      </pc:sldMasterChg>
      <pc:sldMasterChg chg="add del replId addSldLayout delSldLayout">
        <pc:chgData name="Caroline Teixeira" userId="8b96bec0-0e39-4879-8ffa-08021cdf5314" providerId="ADAL" clId="{3A5B97F5-A9D6-42D4-87DF-140B3266E35B}" dt="2024-05-14T16:58:56.677" v="54" actId="26606"/>
        <pc:sldMasterMkLst>
          <pc:docMk/>
          <pc:sldMasterMk cId="3735859560" sldId="2147483788"/>
        </pc:sldMasterMkLst>
        <pc:sldLayoutChg chg="add del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1279765995" sldId="2147483789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1760158569" sldId="2147483790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3665585458" sldId="2147483791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1312062727" sldId="2147483792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3136868914" sldId="2147483793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2953444776" sldId="2147483794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3479686715" sldId="2147483795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422900632" sldId="2147483796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2405826022" sldId="2147483797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888451256" sldId="2147483798"/>
          </pc:sldLayoutMkLst>
        </pc:sldLayoutChg>
        <pc:sldLayoutChg chg="add del replId">
          <pc:chgData name="Caroline Teixeira" userId="8b96bec0-0e39-4879-8ffa-08021cdf5314" providerId="ADAL" clId="{3A5B97F5-A9D6-42D4-87DF-140B3266E35B}" dt="2024-05-14T16:58:56.677" v="54" actId="26606"/>
          <pc:sldLayoutMkLst>
            <pc:docMk/>
            <pc:sldMasterMk cId="3735859560" sldId="2147483788"/>
            <pc:sldLayoutMk cId="1134422391" sldId="2147483799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54.537" v="52" actId="26606"/>
        <pc:sldMasterMkLst>
          <pc:docMk/>
          <pc:sldMasterMk cId="2856216253" sldId="2147483801"/>
        </pc:sldMasterMkLst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1642320692" sldId="214748379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3249176662" sldId="214748379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3139236531" sldId="214748379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1773588678" sldId="214748379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3160474295" sldId="214748379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608334075" sldId="214748379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172370393" sldId="214748379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4177651868" sldId="214748379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421452736" sldId="214748379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3387904059" sldId="214748379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4.537" v="52" actId="26606"/>
          <pc:sldLayoutMkLst>
            <pc:docMk/>
            <pc:sldMasterMk cId="2856216253" sldId="2147483801"/>
            <pc:sldLayoutMk cId="906696147" sldId="2147483800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27.058" v="38" actId="26606"/>
        <pc:sldMasterMkLst>
          <pc:docMk/>
          <pc:sldMasterMk cId="4277815577" sldId="2147483801"/>
        </pc:sldMasterMkLst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463524692" sldId="214748379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3253907854" sldId="214748379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302366086" sldId="214748379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1925961006" sldId="214748379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4220135699" sldId="214748379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2574213554" sldId="214748379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2194937895" sldId="214748379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3560363738" sldId="214748379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2580903508" sldId="214748379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1782737575" sldId="214748379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7.058" v="38" actId="26606"/>
          <pc:sldLayoutMkLst>
            <pc:docMk/>
            <pc:sldMasterMk cId="4277815577" sldId="2147483801"/>
            <pc:sldLayoutMk cId="698681907" sldId="2147483800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58.664" v="56" actId="26606"/>
        <pc:sldMasterMkLst>
          <pc:docMk/>
          <pc:sldMasterMk cId="3902361432" sldId="2147483814"/>
        </pc:sldMasterMkLst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3340662746" sldId="214748380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518354862" sldId="214748380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1768342928" sldId="214748380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3288229097" sldId="214748380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1219565925" sldId="214748380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3481683598" sldId="214748380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943826667" sldId="214748380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2673779491" sldId="214748381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1412703958" sldId="214748381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52432116" sldId="214748381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8.664" v="56" actId="26606"/>
          <pc:sldLayoutMkLst>
            <pc:docMk/>
            <pc:sldMasterMk cId="3902361432" sldId="2147483814"/>
            <pc:sldLayoutMk cId="2236560606" sldId="2147483813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50.631" v="48" actId="26606"/>
        <pc:sldMasterMkLst>
          <pc:docMk/>
          <pc:sldMasterMk cId="3208062628" sldId="2147483827"/>
        </pc:sldMasterMkLst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491024196" sldId="214748381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589723470" sldId="214748381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2739742561" sldId="214748381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1171703409" sldId="214748381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1333358495" sldId="214748382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3403143256" sldId="214748382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1650485783" sldId="214748382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3084059408" sldId="214748382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1127362406" sldId="214748382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2826319084" sldId="214748382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0.631" v="48" actId="26606"/>
          <pc:sldLayoutMkLst>
            <pc:docMk/>
            <pc:sldMasterMk cId="3208062628" sldId="2147483827"/>
            <pc:sldLayoutMk cId="3564816585" sldId="2147483826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22.879" v="34" actId="26606"/>
        <pc:sldMasterMkLst>
          <pc:docMk/>
          <pc:sldMasterMk cId="1811083838" sldId="2147483853"/>
        </pc:sldMasterMkLst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3806637467" sldId="214748384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2449340522" sldId="214748384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1103706158" sldId="214748384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678263949" sldId="214748384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2513564589" sldId="214748384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1215202730" sldId="214748384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3732199453" sldId="214748384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3866763644" sldId="214748384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1736477537" sldId="214748385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1856164420" sldId="214748385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2.879" v="34" actId="26606"/>
          <pc:sldLayoutMkLst>
            <pc:docMk/>
            <pc:sldMasterMk cId="1811083838" sldId="2147483853"/>
            <pc:sldLayoutMk cId="2193222945" sldId="214748385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53.797" v="50" actId="26606"/>
        <pc:sldMasterMkLst>
          <pc:docMk/>
          <pc:sldMasterMk cId="2691589561" sldId="2147483853"/>
        </pc:sldMasterMkLst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599838157" sldId="214748384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631187311" sldId="214748384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4112481746" sldId="214748384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2876750334" sldId="214748384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510149020" sldId="214748384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1715294644" sldId="214748384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1043302910" sldId="214748384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3468244732" sldId="214748384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1664869465" sldId="214748385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87516283" sldId="214748385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53.797" v="50" actId="26606"/>
          <pc:sldLayoutMkLst>
            <pc:docMk/>
            <pc:sldMasterMk cId="2691589561" sldId="2147483853"/>
            <pc:sldLayoutMk cId="3023046991" sldId="214748385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15.562" v="58" actId="26606"/>
        <pc:sldMasterMkLst>
          <pc:docMk/>
          <pc:sldMasterMk cId="3466345260" sldId="2147483853"/>
        </pc:sldMasterMkLst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2079901175" sldId="214748384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3903166103" sldId="214748384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82557249" sldId="214748384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613393262" sldId="214748384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1738317565" sldId="214748384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231320859" sldId="214748384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3749716959" sldId="214748384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3352293798" sldId="214748384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2519533979" sldId="214748385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3790952104" sldId="214748385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5.562" v="58" actId="26606"/>
          <pc:sldLayoutMkLst>
            <pc:docMk/>
            <pc:sldMasterMk cId="3466345260" sldId="2147483853"/>
            <pc:sldLayoutMk cId="1345480207" sldId="2147483852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25.921" v="36" actId="26606"/>
        <pc:sldMasterMkLst>
          <pc:docMk/>
          <pc:sldMasterMk cId="740410293" sldId="2147483866"/>
        </pc:sldMasterMkLst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3427964742" sldId="214748385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3219945689" sldId="214748385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3510322071" sldId="214748385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1926204565" sldId="214748385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2174206458" sldId="214748385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3064749619" sldId="214748386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600508863" sldId="214748386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1516797901" sldId="214748386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2285355390" sldId="214748386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215886987" sldId="214748386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5.921" v="36" actId="26606"/>
          <pc:sldLayoutMkLst>
            <pc:docMk/>
            <pc:sldMasterMk cId="740410293" sldId="2147483866"/>
            <pc:sldLayoutMk cId="3668492192" sldId="2147483865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26.330" v="62" actId="26606"/>
        <pc:sldMasterMkLst>
          <pc:docMk/>
          <pc:sldMasterMk cId="1494809267" sldId="2147483866"/>
        </pc:sldMasterMkLst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2469836323" sldId="214748385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2309265699" sldId="214748385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1015599403" sldId="214748385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1494409117" sldId="214748385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3065302523" sldId="214748385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584048845" sldId="214748386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1818726097" sldId="214748386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2379389266" sldId="214748386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3282586109" sldId="214748386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3461223796" sldId="214748386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26.330" v="62" actId="26606"/>
          <pc:sldLayoutMkLst>
            <pc:docMk/>
            <pc:sldMasterMk cId="1494809267" sldId="2147483866"/>
            <pc:sldLayoutMk cId="3695848967" sldId="2147483865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9:17.129" v="60" actId="26606"/>
        <pc:sldMasterMkLst>
          <pc:docMk/>
          <pc:sldMasterMk cId="1895493851" sldId="2147483879"/>
        </pc:sldMasterMkLst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1324587644" sldId="2147483868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1191635299" sldId="2147483869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2316937105" sldId="2147483870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843814779" sldId="2147483871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726201087" sldId="2147483872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1861487941" sldId="2147483873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2833168005" sldId="2147483874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2932368417" sldId="2147483875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1088262659" sldId="2147483876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162140717" sldId="2147483877"/>
          </pc:sldLayoutMkLst>
        </pc:sldLayoutChg>
        <pc:sldLayoutChg chg="add del">
          <pc:chgData name="Caroline Teixeira" userId="8b96bec0-0e39-4879-8ffa-08021cdf5314" providerId="ADAL" clId="{3A5B97F5-A9D6-42D4-87DF-140B3266E35B}" dt="2024-05-14T16:59:17.129" v="60" actId="26606"/>
          <pc:sldLayoutMkLst>
            <pc:docMk/>
            <pc:sldMasterMk cId="1895493851" sldId="2147483879"/>
            <pc:sldLayoutMk cId="3016613945" sldId="2147483878"/>
          </pc:sldLayoutMkLst>
        </pc:sldLayoutChg>
      </pc:sldMasterChg>
      <pc:sldMasterChg chg="add del addSldLayout delSldLayout">
        <pc:chgData name="Caroline Teixeira" userId="8b96bec0-0e39-4879-8ffa-08021cdf5314" providerId="ADAL" clId="{3A5B97F5-A9D6-42D4-87DF-140B3266E35B}" dt="2024-05-14T16:58:21.041" v="30" actId="26606"/>
        <pc:sldMasterMkLst>
          <pc:docMk/>
          <pc:sldMasterMk cId="2894388208" sldId="2147483879"/>
        </pc:sldMasterMkLst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3625912357" sldId="2147483868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365757403" sldId="2147483869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2068980155" sldId="2147483870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1111636877" sldId="2147483871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3438947671" sldId="2147483872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1073711537" sldId="2147483873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1620516260" sldId="2147483874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3661403207" sldId="2147483875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3693273796" sldId="2147483876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3585187902" sldId="2147483877"/>
          </pc:sldLayoutMkLst>
        </pc:sldLayoutChg>
        <pc:sldLayoutChg chg="add del">
          <pc:chgData name="Caroline Teixeira" userId="8b96bec0-0e39-4879-8ffa-08021cdf5314" providerId="ADAL" clId="{3A5B97F5-A9D6-42D4-87DF-140B3266E35B}" dt="2024-05-14T16:58:21.041" v="30" actId="26606"/>
          <pc:sldLayoutMkLst>
            <pc:docMk/>
            <pc:sldMasterMk cId="2894388208" sldId="2147483879"/>
            <pc:sldLayoutMk cId="1112410897" sldId="2147483878"/>
          </pc:sldLayoutMkLst>
        </pc:sldLayoutChg>
      </pc:sldMasterChg>
      <pc:sldMasterChg chg="setBg modSldLayout">
        <pc:chgData name="Caroline Teixeira" userId="8b96bec0-0e39-4879-8ffa-08021cdf5314" providerId="ADAL" clId="{3A5B97F5-A9D6-42D4-87DF-140B3266E35B}" dt="2024-05-15T15:17:18.074" v="1507"/>
        <pc:sldMasterMkLst>
          <pc:docMk/>
          <pc:sldMasterMk cId="567411785" sldId="2147484194"/>
        </pc:sldMasterMkLst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948212105" sldId="2147484195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826558008" sldId="2147484196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3517313256" sldId="2147484197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385172490" sldId="2147484198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2441795324" sldId="2147484199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2796418198" sldId="2147484200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3198145454" sldId="2147484201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2478558579" sldId="2147484202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544789284" sldId="2147484203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4088780495" sldId="2147484204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049995648" sldId="2147484205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440290783" sldId="2147484206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082744386" sldId="2147484207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401792454" sldId="2147484208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3072142490" sldId="2147484209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1290550982" sldId="2147484210"/>
          </pc:sldLayoutMkLst>
        </pc:sldLayoutChg>
        <pc:sldLayoutChg chg="setBg">
          <pc:chgData name="Caroline Teixeira" userId="8b96bec0-0e39-4879-8ffa-08021cdf5314" providerId="ADAL" clId="{3A5B97F5-A9D6-42D4-87DF-140B3266E35B}" dt="2024-05-15T15:17:18.074" v="1507"/>
          <pc:sldLayoutMkLst>
            <pc:docMk/>
            <pc:sldMasterMk cId="567411785" sldId="2147484194"/>
            <pc:sldLayoutMk cId="378767709" sldId="2147484211"/>
          </pc:sldLayoutMkLst>
        </pc:sldLayoutChg>
      </pc:sldMasterChg>
      <pc:sldMasterChg chg="setBg">
        <pc:chgData name="Caroline Teixeira" userId="8b96bec0-0e39-4879-8ffa-08021cdf5314" providerId="ADAL" clId="{3A5B97F5-A9D6-42D4-87DF-140B3266E35B}" dt="2024-05-16T19:12:10.657" v="2203"/>
        <pc:sldMasterMkLst>
          <pc:docMk/>
          <pc:sldMasterMk cId="1247870257" sldId="214748421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DB2B-E1D8-BCB0-FF1F-56503FEC7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8EDD7-A756-74C4-22F2-39D604B17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D35F-F4C6-981E-37BE-FB02EAE8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63A4-32DE-6A4E-2B0D-E8F6AA7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3814-6AF8-E45E-DC3F-82FFDD50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96F-D4F2-19AC-5A7D-64B2E686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3FAC0-7712-34FC-D88B-77567D76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33BE-B4B9-39F3-6B1E-54FF8D6E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1B34-A25E-75BA-5032-FDA4EAAD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AFD2-D711-95CE-38B4-0271445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BD35-3F25-AAAD-05D1-FE3EAD809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D850-BE78-9F9E-C4A7-35AA9233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9240-05EA-8657-AE6E-B32E88E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2EA9-ED79-851A-4081-C7CB45C6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77AF-9282-B054-613A-670ADB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B2AB-C279-7A59-FA98-E3BE31C3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DF6B-A5CB-5529-C667-246FF331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5984-CA05-5088-705A-D29ECD5F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6479-6FDF-9BDF-6567-FD16FD0F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6147-72D3-3672-8229-87E38AEC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05C-A53C-BEE5-8D17-E092177F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6D2F-D79F-DF00-2D52-8A410007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3AA7-C58A-96B5-E2B1-403113A8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1172-B679-EC74-630D-40F4248A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15E0-D470-D0B5-EA53-EEBE34B0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F614-51EC-9044-E93B-E8B60C89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3683-DCEA-679C-4DE0-A7B10BC28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3E49-B0FA-C691-64F9-4C2448C5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AF8E-6D3E-1B97-559D-FD7B2E4D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B83C-20CD-C472-AE15-86A36233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0E36-C593-7334-E0FA-610FB5A1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5273-8FF4-3ABD-3F12-B82C8F16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5D0F-6F1A-D84B-9F85-92DCD5B4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C7BA-F071-8A04-D4D0-D00ED1E9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13E4F-1BD1-D87D-8930-A9714875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BB763-36D2-D06B-659E-2945019D6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3B2C-3113-5D68-3B34-67449A5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9EE90-AA45-933C-5C1B-C7CABCF3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B94F5-B7DC-AF10-9864-B2123B6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7B5B-9F61-C405-8861-D304E8E0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F18D5-38AD-35FD-7E1A-94F577D3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31E5D-942F-2079-3180-8C7E646C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D643-2B36-D1AF-FD45-BD845786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73279-8FAF-181B-3685-7AF7A5F2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FEF5E-F727-28A2-40B9-33D62021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970C-1DD5-2F3C-0948-C9730BD3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4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D870-6F1F-566C-72AF-5131B0B9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3C9D-B3C3-A03F-C188-112ED01B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091F-134C-5226-B67F-4E25E94E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C4263-AA0A-B1F1-A5B7-A3C16086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DEB4-58ED-C958-5ED9-5F32A43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ED9BB-BA6F-9A1A-C4F4-65BD2706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D3F2-4231-4DC5-BD4E-61598343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E8F65-E348-4E1B-A0D4-8C339838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DDF7-0AA5-FA91-F2C3-FBDB1DBE2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D5AE-A010-53D3-F791-4BC565B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4071-1C29-F469-A904-77EDE403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B68B-FE3D-2AD2-2EF2-7C9F9ED5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C7E10-612E-871E-B0ED-46F66A5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C1-3807-5A03-B68A-705F28DF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3A23-E7A1-69BB-A9CA-841C4604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5D5C-64E0-5564-93B5-0E5C73BD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AE36-8F5A-381C-1AC5-DDD4540B6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82CA-9A2C-D0E2-46E8-AE18AC33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b">
            <a:normAutofit fontScale="90000"/>
          </a:bodyPr>
          <a:lstStyle/>
          <a:p>
            <a:pPr algn="ctr"/>
            <a:r>
              <a:rPr lang="en-IE" dirty="0"/>
              <a:t>CH Banking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98FB-3A9A-B571-A1AA-6350A9CB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E" dirty="0"/>
              <a:t>A Project For Fraud Detection Using Machine Learning</a:t>
            </a:r>
          </a:p>
        </p:txBody>
      </p:sp>
      <p:pic>
        <p:nvPicPr>
          <p:cNvPr id="113" name="Picture 112" descr="Triangular abstract background">
            <a:extLst>
              <a:ext uri="{FF2B5EF4-FFF2-40B4-BE49-F238E27FC236}">
                <a16:creationId xmlns:a16="http://schemas.microsoft.com/office/drawing/2014/main" id="{18DDA2E5-3E51-0A0F-9BDC-71610072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6952" r="23714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82D96D-13F8-CB35-B811-04B2905C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97" y="6169343"/>
            <a:ext cx="3122037" cy="59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83FCCE9-0B9D-8ADB-7D03-7E4B087C9C72}"/>
              </a:ext>
            </a:extLst>
          </p:cNvPr>
          <p:cNvSpPr txBox="1">
            <a:spLocks/>
          </p:cNvSpPr>
          <p:nvPr/>
        </p:nvSpPr>
        <p:spPr>
          <a:xfrm>
            <a:off x="2495550" y="91440"/>
            <a:ext cx="3516084" cy="877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>
                <a:solidFill>
                  <a:schemeClr val="tx1"/>
                </a:solidFill>
              </a:rPr>
              <a:t>Caroline de Sa Teixeira &amp; Heber Junior dos Anjos Mota</a:t>
            </a:r>
          </a:p>
        </p:txBody>
      </p:sp>
    </p:spTree>
    <p:extLst>
      <p:ext uri="{BB962C8B-B14F-4D97-AF65-F5344CB8AC3E}">
        <p14:creationId xmlns:p14="http://schemas.microsoft.com/office/powerpoint/2010/main" val="72131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1AF-1941-C7EB-8D13-B661EE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7B0-EB94-E0E5-5F1D-EEC9672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Initially planned AWS Cloud Services and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Shifted focus to developing highly efficient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Final csv files and models available as resources at the end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7531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C16DD2-0831-EEA6-2731-6DE604C1C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64645"/>
            <a:ext cx="5426764" cy="2219348"/>
          </a:xfrm>
          <a:prstGeom prst="rect">
            <a:avLst/>
          </a:prstGeom>
        </p:spPr>
      </p:pic>
      <p:pic>
        <p:nvPicPr>
          <p:cNvPr id="66" name="Picture 6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E751D83-1788-99D5-7061-13F67D54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88450"/>
            <a:ext cx="5426764" cy="84585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20136045-B430-E294-2C49-AAD950551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943381"/>
            <a:ext cx="5426764" cy="48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7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DC5D753-9A90-2769-7EA9-B4BE9B35519D}"/>
              </a:ext>
            </a:extLst>
          </p:cNvPr>
          <p:cNvSpPr txBox="1"/>
          <p:nvPr/>
        </p:nvSpPr>
        <p:spPr>
          <a:xfrm>
            <a:off x="2732979" y="4579987"/>
            <a:ext cx="4064446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IE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Merged dataset, new and renamed columns</a:t>
            </a:r>
            <a:endParaRPr lang="en-IE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D878B7-44CA-AB15-E3B8-F18E50206120}"/>
              </a:ext>
            </a:extLst>
          </p:cNvPr>
          <p:cNvCxnSpPr>
            <a:cxnSpLocks/>
          </p:cNvCxnSpPr>
          <p:nvPr/>
        </p:nvCxnSpPr>
        <p:spPr>
          <a:xfrm>
            <a:off x="2721598" y="4978121"/>
            <a:ext cx="3775094" cy="0"/>
          </a:xfrm>
          <a:prstGeom prst="straightConnector1">
            <a:avLst/>
          </a:prstGeom>
          <a:ln w="19050">
            <a:prstDash val="soli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F55D7-9BD1-2F4F-63B7-01EE755E36EF}"/>
              </a:ext>
            </a:extLst>
          </p:cNvPr>
          <p:cNvCxnSpPr>
            <a:cxnSpLocks/>
          </p:cNvCxnSpPr>
          <p:nvPr/>
        </p:nvCxnSpPr>
        <p:spPr>
          <a:xfrm flipV="1">
            <a:off x="2721598" y="4292807"/>
            <a:ext cx="0" cy="685314"/>
          </a:xfrm>
          <a:prstGeom prst="straightConnector1">
            <a:avLst/>
          </a:prstGeom>
          <a:ln w="19050">
            <a:prstDash val="soli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B22C10-41E4-7521-4C05-45BE826E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0" y="3753630"/>
            <a:ext cx="9800845" cy="293142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AB4054-E08D-48FB-93D1-F41BEC4E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9" y="172946"/>
            <a:ext cx="10556346" cy="34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DC5D753-9A90-2769-7EA9-B4BE9B35519D}"/>
              </a:ext>
            </a:extLst>
          </p:cNvPr>
          <p:cNvSpPr txBox="1"/>
          <p:nvPr/>
        </p:nvSpPr>
        <p:spPr>
          <a:xfrm>
            <a:off x="2088875" y="4346083"/>
            <a:ext cx="4358565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IE" sz="172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Merged dataset, new and renamed columns</a:t>
            </a:r>
            <a:endParaRPr lang="en-IE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D878B7-44CA-AB15-E3B8-F18E50206120}"/>
              </a:ext>
            </a:extLst>
          </p:cNvPr>
          <p:cNvCxnSpPr>
            <a:cxnSpLocks/>
          </p:cNvCxnSpPr>
          <p:nvPr/>
        </p:nvCxnSpPr>
        <p:spPr>
          <a:xfrm>
            <a:off x="2076599" y="4775530"/>
            <a:ext cx="4072009" cy="0"/>
          </a:xfrm>
          <a:prstGeom prst="straightConnector1">
            <a:avLst/>
          </a:prstGeom>
          <a:ln w="19050">
            <a:prstDash val="soli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F55D7-9BD1-2F4F-63B7-01EE755E36EF}"/>
              </a:ext>
            </a:extLst>
          </p:cNvPr>
          <p:cNvCxnSpPr>
            <a:cxnSpLocks/>
          </p:cNvCxnSpPr>
          <p:nvPr/>
        </p:nvCxnSpPr>
        <p:spPr>
          <a:xfrm flipV="1">
            <a:off x="2076599" y="4036315"/>
            <a:ext cx="0" cy="739215"/>
          </a:xfrm>
          <a:prstGeom prst="straightConnector1">
            <a:avLst/>
          </a:prstGeom>
          <a:ln w="19050">
            <a:prstDash val="soli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4D9236-6F38-A9D6-40AA-BD772BC74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0"/>
            <a:ext cx="1017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C01C3C-7A61-2244-4C5E-3868F442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E0B456-47DA-5EFA-FEB3-E3FE8050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7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orange line&#10;&#10;Description automatically generated">
            <a:extLst>
              <a:ext uri="{FF2B5EF4-FFF2-40B4-BE49-F238E27FC236}">
                <a16:creationId xmlns:a16="http://schemas.microsoft.com/office/drawing/2014/main" id="{95EA8EC6-3D07-8BD4-2A2A-9AA233F5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graph of a comparison of classifiers&#10;&#10;Description automatically generated">
            <a:extLst>
              <a:ext uri="{FF2B5EF4-FFF2-40B4-BE49-F238E27FC236}">
                <a16:creationId xmlns:a16="http://schemas.microsoft.com/office/drawing/2014/main" id="{8D3A1A5A-4C68-CE06-1432-175155BF4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51240"/>
            <a:ext cx="5291667" cy="39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6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554F4E-F1EA-0062-AD17-0200AE5E1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98" y="4455819"/>
            <a:ext cx="8784799" cy="236483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B6C2FA-6CBD-ADFF-8F1B-9755A3F2A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1" y="0"/>
            <a:ext cx="8215311" cy="44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ar and a number of red squares&#10;&#10;Description automatically generated">
            <a:extLst>
              <a:ext uri="{FF2B5EF4-FFF2-40B4-BE49-F238E27FC236}">
                <a16:creationId xmlns:a16="http://schemas.microsoft.com/office/drawing/2014/main" id="{53D36D82-8249-5B8B-5677-0C0D59CB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3" y="643466"/>
            <a:ext cx="74529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3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B469E-7A8C-9E3B-E7C7-D3457DBA161F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Thank you for your time &amp; attention.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group of people working on a machine&#10;&#10;Description automatically generated">
            <a:extLst>
              <a:ext uri="{FF2B5EF4-FFF2-40B4-BE49-F238E27FC236}">
                <a16:creationId xmlns:a16="http://schemas.microsoft.com/office/drawing/2014/main" id="{EA9E3C18-9C6B-A7C1-A269-D4193ED5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1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Triangular abstract background">
            <a:extLst>
              <a:ext uri="{FF2B5EF4-FFF2-40B4-BE49-F238E27FC236}">
                <a16:creationId xmlns:a16="http://schemas.microsoft.com/office/drawing/2014/main" id="{18DDA2E5-3E51-0A0F-9BDC-71610072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6952" r="23714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8B7185-AF43-634D-1DEF-84FCFF24CDFF}"/>
              </a:ext>
            </a:extLst>
          </p:cNvPr>
          <p:cNvSpPr txBox="1">
            <a:spLocks/>
          </p:cNvSpPr>
          <p:nvPr/>
        </p:nvSpPr>
        <p:spPr>
          <a:xfrm>
            <a:off x="1141411" y="748240"/>
            <a:ext cx="4954589" cy="111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4000" dirty="0"/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72F1A6-B37A-FF7A-72A8-34BA83324FF1}"/>
              </a:ext>
            </a:extLst>
          </p:cNvPr>
          <p:cNvSpPr txBox="1">
            <a:spLocks/>
          </p:cNvSpPr>
          <p:nvPr/>
        </p:nvSpPr>
        <p:spPr>
          <a:xfrm>
            <a:off x="2381251" y="2249487"/>
            <a:ext cx="3714750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Business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Deployment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37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1AF-1941-C7EB-8D13-B661EE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sz="3700">
                <a:solidFill>
                  <a:srgbClr val="FFFFFF"/>
                </a:solidFill>
              </a:rPr>
              <a:t>Business Understanding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7B0-EB94-E0E5-5F1D-EEC9672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GB" sz="2200" b="1" dirty="0"/>
              <a:t>Objective: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Detect and prevent frauds.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Approach: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Leverage dataset properties for fraud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Visualization, encoding.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Value: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Empower clients with behavioural insights.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Facilitate trend identification for business operations.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Future: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Develop competitive initial product.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/>
              <a:t>Focus on continual improvement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7811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1AF-1941-C7EB-8D13-B661EE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sz="3700">
                <a:solidFill>
                  <a:srgbClr val="FFFFFF"/>
                </a:solidFill>
              </a:rPr>
              <a:t>Data Understanding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7B0-EB94-E0E5-5F1D-EEC9672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numCol="1" anchor="ctr">
            <a:normAutofit/>
          </a:bodyPr>
          <a:lstStyle/>
          <a:p>
            <a:pPr marL="0" indent="0">
              <a:buNone/>
            </a:pPr>
            <a:r>
              <a:rPr lang="en-GB" b="1" dirty="0"/>
              <a:t>Content: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Curated by Petr </a:t>
            </a:r>
            <a:r>
              <a:rPr lang="en-GB" dirty="0" err="1"/>
              <a:t>Berka</a:t>
            </a:r>
            <a:r>
              <a:rPr lang="en-GB" dirty="0"/>
              <a:t> and Marta </a:t>
            </a:r>
            <a:r>
              <a:rPr lang="en-GB" dirty="0" err="1"/>
              <a:t>Sochorova</a:t>
            </a:r>
            <a:r>
              <a:rPr lang="en-GB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Financial data from a Czech bank.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Details of 5,300 bank clients.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Approximately 1,000,000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Close to 900 credit cards provided.</a:t>
            </a:r>
          </a:p>
        </p:txBody>
      </p:sp>
    </p:spTree>
    <p:extLst>
      <p:ext uri="{BB962C8B-B14F-4D97-AF65-F5344CB8AC3E}">
        <p14:creationId xmlns:p14="http://schemas.microsoft.com/office/powerpoint/2010/main" val="258536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1AF-1941-C7EB-8D13-B661EE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7B0-EB94-E0E5-5F1D-EEC9672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GB" b="1" dirty="0"/>
              <a:t>Decisions: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Excluded datasets and features.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Converted dates, language and currency.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Gender and age from date of birth.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Replaced missing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Merged the datasets together. </a:t>
            </a:r>
          </a:p>
          <a:p>
            <a:pPr marL="0" indent="0">
              <a:buNone/>
            </a:pPr>
            <a:r>
              <a:rPr lang="en-GB" b="1" dirty="0"/>
              <a:t>Normalization Process: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Standard Scaler for numerical values.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One-Hot Encoding for categorical values.</a:t>
            </a:r>
          </a:p>
        </p:txBody>
      </p:sp>
    </p:spTree>
    <p:extLst>
      <p:ext uri="{BB962C8B-B14F-4D97-AF65-F5344CB8AC3E}">
        <p14:creationId xmlns:p14="http://schemas.microsoft.com/office/powerpoint/2010/main" val="47441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graph with orange squares&#10;&#10;Description automatically generated">
            <a:extLst>
              <a:ext uri="{FF2B5EF4-FFF2-40B4-BE49-F238E27FC236}">
                <a16:creationId xmlns:a16="http://schemas.microsoft.com/office/drawing/2014/main" id="{520C87D9-BAF9-446D-BEBD-9FEE176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54593"/>
            <a:ext cx="3400481" cy="168323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aph with red squares&#10;&#10;Description automatically generated">
            <a:extLst>
              <a:ext uri="{FF2B5EF4-FFF2-40B4-BE49-F238E27FC236}">
                <a16:creationId xmlns:a16="http://schemas.microsoft.com/office/drawing/2014/main" id="{6B5E1021-5367-E9C3-6977-C5E589FEC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854325"/>
            <a:ext cx="3401568" cy="168377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chart with yellow squares&#10;&#10;Description automatically generated">
            <a:extLst>
              <a:ext uri="{FF2B5EF4-FFF2-40B4-BE49-F238E27FC236}">
                <a16:creationId xmlns:a16="http://schemas.microsoft.com/office/drawing/2014/main" id="{88E1A512-5BA3-5FC3-A52D-1C4ADBE5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40" y="588143"/>
            <a:ext cx="3401568" cy="22195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aph of a number of records&#10;&#10;Description automatically generated">
            <a:extLst>
              <a:ext uri="{FF2B5EF4-FFF2-40B4-BE49-F238E27FC236}">
                <a16:creationId xmlns:a16="http://schemas.microsoft.com/office/drawing/2014/main" id="{35DCB3A8-F01F-C3AC-9E6D-5FB60FC36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4143877"/>
            <a:ext cx="3401568" cy="2032436"/>
          </a:xfrm>
          <a:prstGeom prst="rect">
            <a:avLst/>
          </a:prstGeom>
        </p:spPr>
      </p:pic>
      <p:pic>
        <p:nvPicPr>
          <p:cNvPr id="37" name="Picture 3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00E95DB7-EFA6-0E7D-D566-440BBDE1C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143877"/>
            <a:ext cx="3401568" cy="2032436"/>
          </a:xfrm>
          <a:prstGeom prst="rect">
            <a:avLst/>
          </a:prstGeom>
        </p:spPr>
      </p:pic>
      <p:pic>
        <p:nvPicPr>
          <p:cNvPr id="39" name="Picture 38" descr="A graph of a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C87896A4-1128-2307-9C63-B4D8E6198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143877"/>
            <a:ext cx="3401568" cy="20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6B4566AC-9587-201B-1893-CDC0E8FDA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735576"/>
            <a:ext cx="3400481" cy="19212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bar graph with numbers and a bar chart&#10;&#10;Description automatically generated">
            <a:extLst>
              <a:ext uri="{FF2B5EF4-FFF2-40B4-BE49-F238E27FC236}">
                <a16:creationId xmlns:a16="http://schemas.microsoft.com/office/drawing/2014/main" id="{65AA0958-1DB8-CDE1-C608-AE4F8DB7D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854325"/>
            <a:ext cx="3401568" cy="16837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e chart with text on it&#10;&#10;Description automatically generated">
            <a:extLst>
              <a:ext uri="{FF2B5EF4-FFF2-40B4-BE49-F238E27FC236}">
                <a16:creationId xmlns:a16="http://schemas.microsoft.com/office/drawing/2014/main" id="{4BC68479-3BAA-5B49-C088-B11AAD741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37" y="321733"/>
            <a:ext cx="2830173" cy="27523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aph with a line in the middle&#10;&#10;Description automatically generated">
            <a:extLst>
              <a:ext uri="{FF2B5EF4-FFF2-40B4-BE49-F238E27FC236}">
                <a16:creationId xmlns:a16="http://schemas.microsoft.com/office/drawing/2014/main" id="{E36E9BE0-4056-EDD8-51F8-7F0678164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4143877"/>
            <a:ext cx="3401568" cy="2032436"/>
          </a:xfrm>
          <a:prstGeom prst="rect">
            <a:avLst/>
          </a:prstGeom>
        </p:spPr>
      </p:pic>
      <p:pic>
        <p:nvPicPr>
          <p:cNvPr id="17" name="Picture 16" descr="A graph with a bar chart&#10;&#10;Description automatically generated">
            <a:extLst>
              <a:ext uri="{FF2B5EF4-FFF2-40B4-BE49-F238E27FC236}">
                <a16:creationId xmlns:a16="http://schemas.microsoft.com/office/drawing/2014/main" id="{9D0E1755-5A66-8A25-C9CC-61B70ADA1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143877"/>
            <a:ext cx="3401568" cy="2032436"/>
          </a:xfrm>
          <a:prstGeom prst="rect">
            <a:avLst/>
          </a:prstGeom>
        </p:spPr>
      </p:pic>
      <p:pic>
        <p:nvPicPr>
          <p:cNvPr id="19" name="Picture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51734BF-3E54-87B7-31F6-41CB319265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148129"/>
            <a:ext cx="3401568" cy="20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1AF-1941-C7EB-8D13-B661EE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Modelling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7B0-EB94-E0E5-5F1D-EEC9672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GB" b="1" dirty="0"/>
              <a:t>RF, DT &amp; LR: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RF: Captures complex relationships.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DT: Captures straightforward rules.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LR: Interpretable, suitable for binary tasks.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Ensemble: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Stacking combines multiple models'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Bagging trains models on varied data subsets.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Boosting iteratively corrects errors.</a:t>
            </a:r>
          </a:p>
        </p:txBody>
      </p:sp>
    </p:spTree>
    <p:extLst>
      <p:ext uri="{BB962C8B-B14F-4D97-AF65-F5344CB8AC3E}">
        <p14:creationId xmlns:p14="http://schemas.microsoft.com/office/powerpoint/2010/main" val="248150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1AF-1941-C7EB-8D13-B661EE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7B0-EB94-E0E5-5F1D-EEC96725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Stacking Classifier: Accuracy - 0.8915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Bagging Classifier: Accuracy - 0.8930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Boosting Classifier: Accuracy - 0.8931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Total instances of fraud: 2,837 (0.07%).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Non-fraudulent cases: 414,736 (99.3%).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With an accuracy of 89.31%, </a:t>
            </a:r>
            <a:r>
              <a:rPr lang="en-GB" dirty="0" err="1"/>
              <a:t>Adaboost</a:t>
            </a:r>
            <a:r>
              <a:rPr lang="en-GB" dirty="0"/>
              <a:t> demonstrates the best accuracy</a:t>
            </a:r>
          </a:p>
        </p:txBody>
      </p:sp>
    </p:spTree>
    <p:extLst>
      <p:ext uri="{BB962C8B-B14F-4D97-AF65-F5344CB8AC3E}">
        <p14:creationId xmlns:p14="http://schemas.microsoft.com/office/powerpoint/2010/main" val="20384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327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CH Banking Solutions</vt:lpstr>
      <vt:lpstr>PowerPoint Presentation</vt:lpstr>
      <vt:lpstr>Business Understanding</vt:lpstr>
      <vt:lpstr>Data Understanding</vt:lpstr>
      <vt:lpstr>Data Preparation</vt:lpstr>
      <vt:lpstr>PowerPoint Presentation</vt:lpstr>
      <vt:lpstr>PowerPoint Presentation</vt:lpstr>
      <vt:lpstr>Modelling</vt:lpstr>
      <vt:lpstr>Evaluation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Banking Solutions</dc:title>
  <dc:creator>Caroline Teixeira</dc:creator>
  <cp:lastModifiedBy>Caroline Teixeira</cp:lastModifiedBy>
  <cp:revision>1</cp:revision>
  <dcterms:created xsi:type="dcterms:W3CDTF">2024-05-14T16:55:45Z</dcterms:created>
  <dcterms:modified xsi:type="dcterms:W3CDTF">2024-05-17T09:58:19Z</dcterms:modified>
</cp:coreProperties>
</file>