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62FA-5FAF-B041-A0F6-1C2900AE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A6F-1427-504E-B57B-9158D186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DFC3-A853-7F4C-B2DE-2DE8A3E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49C7-201D-7346-81DB-0DB98017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031C-CDD8-6048-8282-AF8B6D32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21E7-52F5-AA42-88E1-CB570D69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2C02F-E6B4-9544-A12D-B7E4D7DB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838E-F8CB-654C-B345-558DDC23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1918-1F34-2446-928E-119CABA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E056-014C-0947-9F9B-5505ECEA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A9FA-546D-2B48-BE2A-A44EC6E8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7934-DCF1-1B4B-9554-680A1A60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E5B0-FE29-1D4C-A6FC-A0FBB6AA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1D3F-A97D-3B43-92D0-D524C18C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ADEB-3396-5B44-9348-5E635508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AB5-DE0D-4649-924B-94C768BF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FEAD-D6F1-D643-AF8D-3ABC594C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3439-23BD-A742-89DF-5A2ED446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A4F0-2999-6D42-B03D-F573B700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86CD-44E6-CF4F-A4C4-28544F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4BEB-BE70-AD44-B481-7986C916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8E7AA-D05A-664E-83F3-F1E6C453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3BCD-5435-7E41-ADF3-03E23995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CE85-209E-BB48-A9BB-F3F0951C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CD7E-B71F-824B-981D-9225FF9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ADFB-93C7-E642-8B48-A0B20DCC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D9AA-0523-E04C-94D2-3FC0E49BB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C600-2D5E-084C-AE9B-3772992B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AD81-6E9D-1D44-BCE6-61E6BB94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0056-7F03-3347-A041-56263278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A0DC-6138-834B-81F8-49852A6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911-435F-E840-82A5-5310883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A811-1DB6-5C4B-B67C-3E547675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333B-8EB7-924F-8325-F8C9F51F1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634BC-8674-1947-8C4B-AEDCBF6A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31B89-E308-9141-B7FB-38D9D85F9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5ABFC-807A-924C-B1AA-080B4B94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8C6CE-F9D7-524C-8D2E-529AEB3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37179-97F3-0A42-B810-A2E6E07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DB8C-D6B8-8C41-897F-55F52B67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8283B-F312-4346-A137-BF4F83B3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773C-53C7-3449-A54A-2CDD8BA9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F2B8D-F3C3-ED4F-BF41-FAFE01B6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3BB40-C97A-4049-AF8B-856804D9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AA98C-8DD2-6349-9C65-17D1B4EC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F688-80B5-4241-8A51-105D154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DE49-6149-944B-9333-EDB4CF90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9644-5600-0C46-9B69-D9F515F7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D476-3D99-B842-B3DC-A658C9C3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82B09-3CA4-1846-A2D8-FDCCDB33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14FA-3F2D-6548-B94B-7B01AEB6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A1CB4-2BAA-4845-B826-0915C8A8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2347-D266-F649-8E9B-99E700CF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B7DD-6C9E-284A-99AF-1970CF0B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9FD0-EDD9-6F44-8D98-813A7378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A26C-BDFF-6B44-8AC1-AF59171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544E-216D-784D-AFC0-DBBD3EEE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1B4C8-0320-0B4F-99B5-E5D76DCB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9ED0F-B4AD-E040-856E-80C12EC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4C80F-4638-BB42-8203-A0B8DFFD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3EC6-78CD-4749-8854-AB252A461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8BEE-5D8C-394D-B6AA-6A1A10F26C8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3048-5ED5-D84E-9D66-4F90D0CB4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B182-B62B-C440-97C9-61E3475D3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77F9-A3F1-2C41-A059-5575BD74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406696B0-7546-B143-9939-DC7AA507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70936" y="1919287"/>
            <a:ext cx="3200400" cy="2819400"/>
          </a:xfrm>
          <a:prstGeom prst="rect">
            <a:avLst/>
          </a:prstGeom>
        </p:spPr>
      </p:pic>
      <p:pic>
        <p:nvPicPr>
          <p:cNvPr id="1026" name="Picture 2" descr="Image result for raspberry pi gpio">
            <a:extLst>
              <a:ext uri="{FF2B5EF4-FFF2-40B4-BE49-F238E27FC236}">
                <a16:creationId xmlns:a16="http://schemas.microsoft.com/office/drawing/2014/main" id="{2E3D7C27-E062-1941-B794-4B098B1D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4" y="0"/>
            <a:ext cx="6626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77549-01C6-1849-9E89-F013E4A5F576}"/>
              </a:ext>
            </a:extLst>
          </p:cNvPr>
          <p:cNvSpPr txBox="1"/>
          <p:nvPr/>
        </p:nvSpPr>
        <p:spPr>
          <a:xfrm>
            <a:off x="7828857" y="277728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43BBC9-6A10-2744-AE90-8B7E65899BE1}"/>
              </a:ext>
            </a:extLst>
          </p:cNvPr>
          <p:cNvSpPr/>
          <p:nvPr/>
        </p:nvSpPr>
        <p:spPr>
          <a:xfrm>
            <a:off x="5996133" y="1281953"/>
            <a:ext cx="427079" cy="268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CDC951D-8443-AB44-B40B-A091E2A08C3E}"/>
              </a:ext>
            </a:extLst>
          </p:cNvPr>
          <p:cNvCxnSpPr>
            <a:cxnSpLocks/>
          </p:cNvCxnSpPr>
          <p:nvPr/>
        </p:nvCxnSpPr>
        <p:spPr>
          <a:xfrm rot="10800000">
            <a:off x="5719484" y="1425390"/>
            <a:ext cx="3523128" cy="1721222"/>
          </a:xfrm>
          <a:prstGeom prst="bentConnector3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6C69E9-F355-9640-9CC0-AD6ABC6F18F0}"/>
              </a:ext>
            </a:extLst>
          </p:cNvPr>
          <p:cNvSpPr/>
          <p:nvPr/>
        </p:nvSpPr>
        <p:spPr>
          <a:xfrm>
            <a:off x="5996132" y="614084"/>
            <a:ext cx="427079" cy="268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904CED-1733-744C-ADE0-F7EB58E610E0}"/>
              </a:ext>
            </a:extLst>
          </p:cNvPr>
          <p:cNvCxnSpPr>
            <a:cxnSpLocks/>
          </p:cNvCxnSpPr>
          <p:nvPr/>
        </p:nvCxnSpPr>
        <p:spPr>
          <a:xfrm rot="10800000">
            <a:off x="5342966" y="2286001"/>
            <a:ext cx="3899649" cy="1042986"/>
          </a:xfrm>
          <a:prstGeom prst="bentConnector3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1DAB04-6FAE-6846-AF6C-4AD49BC57525}"/>
              </a:ext>
            </a:extLst>
          </p:cNvPr>
          <p:cNvSpPr txBox="1"/>
          <p:nvPr/>
        </p:nvSpPr>
        <p:spPr>
          <a:xfrm>
            <a:off x="7828857" y="331964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E6B66A-B1AC-7F46-91E3-03DCB49BAC4E}"/>
              </a:ext>
            </a:extLst>
          </p:cNvPr>
          <p:cNvCxnSpPr>
            <a:cxnSpLocks/>
          </p:cNvCxnSpPr>
          <p:nvPr/>
        </p:nvCxnSpPr>
        <p:spPr>
          <a:xfrm rot="10800000">
            <a:off x="5719484" y="851650"/>
            <a:ext cx="3523128" cy="2645989"/>
          </a:xfrm>
          <a:prstGeom prst="bentConnector3">
            <a:avLst>
              <a:gd name="adj1" fmla="val 1615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CCEAF3-9EC4-1141-894A-DF0CD041B07C}"/>
              </a:ext>
            </a:extLst>
          </p:cNvPr>
          <p:cNvSpPr txBox="1"/>
          <p:nvPr/>
        </p:nvSpPr>
        <p:spPr>
          <a:xfrm>
            <a:off x="8066797" y="1315597"/>
            <a:ext cx="56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VCC</a:t>
            </a:r>
          </a:p>
          <a:p>
            <a:pPr algn="ctr"/>
            <a:r>
              <a:rPr lang="en-US" dirty="0"/>
              <a:t>5V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1EC27B-35DC-8E40-9CE0-A09495AF3A19}"/>
              </a:ext>
            </a:extLst>
          </p:cNvPr>
          <p:cNvSpPr txBox="1"/>
          <p:nvPr/>
        </p:nvSpPr>
        <p:spPr>
          <a:xfrm>
            <a:off x="7449673" y="5147051"/>
            <a:ext cx="3073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GND to </a:t>
            </a:r>
            <a:r>
              <a:rPr lang="en-US" sz="2400" dirty="0" err="1"/>
              <a:t>RPi</a:t>
            </a:r>
            <a:r>
              <a:rPr lang="en-US" sz="2400" dirty="0"/>
              <a:t> GPIO Pin 6</a:t>
            </a:r>
          </a:p>
          <a:p>
            <a:r>
              <a:rPr lang="en-US" sz="2400" dirty="0"/>
              <a:t>OUT to </a:t>
            </a:r>
            <a:r>
              <a:rPr lang="en-US" sz="2400" dirty="0" err="1"/>
              <a:t>RPi</a:t>
            </a:r>
            <a:r>
              <a:rPr lang="en-US" sz="2400" dirty="0"/>
              <a:t> GPIO Pin 11</a:t>
            </a:r>
          </a:p>
          <a:p>
            <a:r>
              <a:rPr lang="en-US" sz="2400" dirty="0"/>
              <a:t>VCC to </a:t>
            </a:r>
            <a:r>
              <a:rPr lang="en-US" sz="2400" dirty="0" err="1"/>
              <a:t>RPi</a:t>
            </a:r>
            <a:r>
              <a:rPr lang="en-US" sz="2400" dirty="0"/>
              <a:t> GPIO Pin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7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Dunn</dc:creator>
  <cp:lastModifiedBy>Caroline Dunn</cp:lastModifiedBy>
  <cp:revision>2</cp:revision>
  <dcterms:created xsi:type="dcterms:W3CDTF">2019-09-18T17:01:41Z</dcterms:created>
  <dcterms:modified xsi:type="dcterms:W3CDTF">2019-09-18T17:13:13Z</dcterms:modified>
</cp:coreProperties>
</file>