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18"/>
    <p:restoredTop sz="95946"/>
  </p:normalViewPr>
  <p:slideViewPr>
    <p:cSldViewPr snapToGrid="0" snapToObjects="1">
      <p:cViewPr varScale="1">
        <p:scale>
          <a:sx n="113" d="100"/>
          <a:sy n="113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BF423-1148-2D47-80D3-196D8AC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1789116"/>
            <a:ext cx="3856037" cy="1639884"/>
          </a:xfrm>
        </p:spPr>
        <p:txBody>
          <a:bodyPr>
            <a:normAutofit/>
          </a:bodyPr>
          <a:lstStyle/>
          <a:p>
            <a:r>
              <a:rPr lang="en-US" sz="3600" b="1" dirty="0"/>
              <a:t>Online shopping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18D23-012C-4B4D-8CB0-B7CEF6DE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585882"/>
            <a:ext cx="3856037" cy="2205318"/>
          </a:xfrm>
        </p:spPr>
        <p:txBody>
          <a:bodyPr/>
          <a:lstStyle/>
          <a:p>
            <a:r>
              <a:rPr lang="en-US" sz="2000" dirty="0"/>
              <a:t>Caroline Lumpkin</a:t>
            </a:r>
          </a:p>
          <a:p>
            <a:r>
              <a:rPr lang="en-US" sz="2000" dirty="0"/>
              <a:t>A program that allows you to shop online, place an order, and cancel an order. </a:t>
            </a:r>
          </a:p>
          <a:p>
            <a:endParaRPr lang="en-US" dirty="0"/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55B36C49-800B-B943-8925-56F159B8E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005" y="166933"/>
            <a:ext cx="4869990" cy="2807525"/>
          </a:xfr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E1D6038C-0519-8B43-893C-A1B61611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01" y="1643851"/>
            <a:ext cx="5549193" cy="3199082"/>
          </a:xfrm>
          <a:prstGeom prst="rect">
            <a:avLst/>
          </a:prstGeom>
        </p:spPr>
      </p:pic>
      <p:pic>
        <p:nvPicPr>
          <p:cNvPr id="20" name="Picture 1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CBBF7A9-A540-FB46-9076-28A880E53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42" y="5064992"/>
            <a:ext cx="8411136" cy="16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5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1387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Online shopping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Lumpkin</dc:creator>
  <cp:lastModifiedBy>Caroline Lumpkin</cp:lastModifiedBy>
  <cp:revision>2</cp:revision>
  <dcterms:created xsi:type="dcterms:W3CDTF">2021-11-30T04:37:13Z</dcterms:created>
  <dcterms:modified xsi:type="dcterms:W3CDTF">2021-12-01T03:44:59Z</dcterms:modified>
</cp:coreProperties>
</file>