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18"/>
    <p:restoredTop sz="95946"/>
  </p:normalViewPr>
  <p:slideViewPr>
    <p:cSldViewPr snapToGrid="0" snapToObjects="1">
      <p:cViewPr>
        <p:scale>
          <a:sx n="107" d="100"/>
          <a:sy n="107" d="100"/>
        </p:scale>
        <p:origin x="4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echnofaq.org/posts/2016/05/try-online-shopping-for-best-electronic-de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BF423-1148-2D47-80D3-196D8AC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1789116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b="1" dirty="0"/>
              <a:t>Online shopping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18D23-012C-4B4D-8CB0-B7CEF6DE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585882"/>
            <a:ext cx="3856037" cy="2205318"/>
          </a:xfrm>
        </p:spPr>
        <p:txBody>
          <a:bodyPr/>
          <a:lstStyle/>
          <a:p>
            <a:r>
              <a:rPr lang="en-US" sz="2000" dirty="0"/>
              <a:t>Caroline Lumpkin</a:t>
            </a:r>
          </a:p>
          <a:p>
            <a:r>
              <a:rPr lang="en-US" sz="2000" dirty="0"/>
              <a:t>A program that allows you to shop online, place an order, and cancel an order. </a:t>
            </a:r>
          </a:p>
          <a:p>
            <a:endParaRPr lang="en-US" dirty="0"/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55B36C49-800B-B943-8925-56F159B8E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91" y="3243349"/>
            <a:ext cx="5843073" cy="3368502"/>
          </a:xfrm>
        </p:spPr>
      </p:pic>
      <p:pic>
        <p:nvPicPr>
          <p:cNvPr id="22" name="Picture 21" descr="A person's hands on a computer&#10;&#10;Description automatically generated with medium confidence">
            <a:extLst>
              <a:ext uri="{FF2B5EF4-FFF2-40B4-BE49-F238E27FC236}">
                <a16:creationId xmlns:a16="http://schemas.microsoft.com/office/drawing/2014/main" id="{47A1769F-84CD-6442-A4C6-27AC630B8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3481039" y="246149"/>
            <a:ext cx="4770143" cy="31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1422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Online shopping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Lumpkin</dc:creator>
  <cp:lastModifiedBy>Caroline Lumpkin</cp:lastModifiedBy>
  <cp:revision>3</cp:revision>
  <dcterms:created xsi:type="dcterms:W3CDTF">2021-11-30T04:37:13Z</dcterms:created>
  <dcterms:modified xsi:type="dcterms:W3CDTF">2021-12-01T04:20:10Z</dcterms:modified>
</cp:coreProperties>
</file>