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1" r:id="rId2"/>
    <p:sldId id="257" r:id="rId3"/>
    <p:sldId id="258" r:id="rId4"/>
    <p:sldId id="259" r:id="rId5"/>
    <p:sldId id="289" r:id="rId6"/>
    <p:sldId id="270" r:id="rId7"/>
    <p:sldId id="260" r:id="rId8"/>
    <p:sldId id="316" r:id="rId9"/>
    <p:sldId id="291" r:id="rId10"/>
    <p:sldId id="311" r:id="rId11"/>
    <p:sldId id="288" r:id="rId12"/>
    <p:sldId id="293" r:id="rId13"/>
    <p:sldId id="294" r:id="rId14"/>
    <p:sldId id="310" r:id="rId15"/>
    <p:sldId id="296" r:id="rId16"/>
    <p:sldId id="300" r:id="rId17"/>
    <p:sldId id="297" r:id="rId18"/>
    <p:sldId id="302" r:id="rId19"/>
    <p:sldId id="312" r:id="rId20"/>
    <p:sldId id="301" r:id="rId21"/>
    <p:sldId id="318" r:id="rId22"/>
    <p:sldId id="307" r:id="rId23"/>
    <p:sldId id="303" r:id="rId24"/>
    <p:sldId id="308" r:id="rId25"/>
    <p:sldId id="309" r:id="rId26"/>
    <p:sldId id="305" r:id="rId27"/>
    <p:sldId id="315" r:id="rId28"/>
    <p:sldId id="306" r:id="rId29"/>
    <p:sldId id="317" r:id="rId30"/>
    <p:sldId id="292" r:id="rId31"/>
    <p:sldId id="304" r:id="rId32"/>
    <p:sldId id="319" r:id="rId33"/>
    <p:sldId id="277" r:id="rId34"/>
    <p:sldId id="278" r:id="rId35"/>
    <p:sldId id="320" r:id="rId36"/>
    <p:sldId id="321" r:id="rId3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1"/>
    <a:srgbClr val="F8D82E"/>
    <a:srgbClr val="FAE04D"/>
    <a:srgbClr val="F9D31E"/>
    <a:srgbClr val="2DE60E"/>
    <a:srgbClr val="70AD47"/>
    <a:srgbClr val="5B9BD5"/>
    <a:srgbClr val="9C0808"/>
    <a:srgbClr val="F36766"/>
    <a:srgbClr val="84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AC59A-B7D1-4F9B-B920-C6B3D826B883}" v="5897" dt="2022-07-06T13:13:4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7" autoAdjust="0"/>
    <p:restoredTop sz="86031" autoAdjust="0"/>
  </p:normalViewPr>
  <p:slideViewPr>
    <p:cSldViewPr snapToGrid="0">
      <p:cViewPr varScale="1">
        <p:scale>
          <a:sx n="71" d="100"/>
          <a:sy n="71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Freyer" userId="92087d66-8e56-4f56-9b1b-c5edabd7989f" providerId="ADAL" clId="{8DBAC59A-B7D1-4F9B-B920-C6B3D826B883}"/>
    <pc:docChg chg="undo redo custSel addSld delSld modSld sldOrd">
      <pc:chgData name="Caroline Freyer" userId="92087d66-8e56-4f56-9b1b-c5edabd7989f" providerId="ADAL" clId="{8DBAC59A-B7D1-4F9B-B920-C6B3D826B883}" dt="2022-07-06T13:13:44.853" v="10805" actId="20577"/>
      <pc:docMkLst>
        <pc:docMk/>
      </pc:docMkLst>
      <pc:sldChg chg="addSp delSp modSp mod modAnim">
        <pc:chgData name="Caroline Freyer" userId="92087d66-8e56-4f56-9b1b-c5edabd7989f" providerId="ADAL" clId="{8DBAC59A-B7D1-4F9B-B920-C6B3D826B883}" dt="2022-07-05T12:28:43.876" v="5927" actId="20577"/>
        <pc:sldMkLst>
          <pc:docMk/>
          <pc:sldMk cId="3872088073" sldId="257"/>
        </pc:sldMkLst>
        <pc:spChg chg="mod">
          <ac:chgData name="Caroline Freyer" userId="92087d66-8e56-4f56-9b1b-c5edabd7989f" providerId="ADAL" clId="{8DBAC59A-B7D1-4F9B-B920-C6B3D826B883}" dt="2022-07-05T12:28:43.876" v="5927" actId="20577"/>
          <ac:spMkLst>
            <pc:docMk/>
            <pc:sldMk cId="3872088073" sldId="257"/>
            <ac:spMk id="52" creationId="{A3232B07-F1BE-EB35-3D8E-B3CCC823FE61}"/>
          </ac:spMkLst>
        </pc:spChg>
        <pc:spChg chg="mod">
          <ac:chgData name="Caroline Freyer" userId="92087d66-8e56-4f56-9b1b-c5edabd7989f" providerId="ADAL" clId="{8DBAC59A-B7D1-4F9B-B920-C6B3D826B883}" dt="2022-07-05T12:28:43.409" v="5926" actId="20577"/>
          <ac:spMkLst>
            <pc:docMk/>
            <pc:sldMk cId="3872088073" sldId="257"/>
            <ac:spMk id="53" creationId="{EBC7D0E9-B779-87D3-801C-7449E3F54210}"/>
          </ac:spMkLst>
        </pc:spChg>
        <pc:spChg chg="add del">
          <ac:chgData name="Caroline Freyer" userId="92087d66-8e56-4f56-9b1b-c5edabd7989f" providerId="ADAL" clId="{8DBAC59A-B7D1-4F9B-B920-C6B3D826B883}" dt="2022-07-04T18:04:22.806" v="397" actId="478"/>
          <ac:spMkLst>
            <pc:docMk/>
            <pc:sldMk cId="3872088073" sldId="257"/>
            <ac:spMk id="128" creationId="{69CBBB43-7A45-A13B-EDD9-F240205A66EF}"/>
          </ac:spMkLst>
        </pc:spChg>
        <pc:spChg chg="add mod">
          <ac:chgData name="Caroline Freyer" userId="92087d66-8e56-4f56-9b1b-c5edabd7989f" providerId="ADAL" clId="{8DBAC59A-B7D1-4F9B-B920-C6B3D826B883}" dt="2022-07-04T18:04:19.503" v="396" actId="1076"/>
          <ac:spMkLst>
            <pc:docMk/>
            <pc:sldMk cId="3872088073" sldId="257"/>
            <ac:spMk id="129" creationId="{FCB86959-BE9B-4920-61CC-E3DE198FB0C2}"/>
          </ac:spMkLst>
        </pc:spChg>
      </pc:sldChg>
      <pc:sldChg chg="addSp modSp mod modAnim">
        <pc:chgData name="Caroline Freyer" userId="92087d66-8e56-4f56-9b1b-c5edabd7989f" providerId="ADAL" clId="{8DBAC59A-B7D1-4F9B-B920-C6B3D826B883}" dt="2022-07-05T12:28:53.854" v="5937" actId="20577"/>
        <pc:sldMkLst>
          <pc:docMk/>
          <pc:sldMk cId="2733007490" sldId="258"/>
        </pc:sldMkLst>
        <pc:spChg chg="mod">
          <ac:chgData name="Caroline Freyer" userId="92087d66-8e56-4f56-9b1b-c5edabd7989f" providerId="ADAL" clId="{8DBAC59A-B7D1-4F9B-B920-C6B3D826B883}" dt="2022-07-05T12:28:51.719" v="5935" actId="20577"/>
          <ac:spMkLst>
            <pc:docMk/>
            <pc:sldMk cId="2733007490" sldId="258"/>
            <ac:spMk id="52" creationId="{A3232B07-F1BE-EB35-3D8E-B3CCC823FE61}"/>
          </ac:spMkLst>
        </pc:spChg>
        <pc:spChg chg="mod">
          <ac:chgData name="Caroline Freyer" userId="92087d66-8e56-4f56-9b1b-c5edabd7989f" providerId="ADAL" clId="{8DBAC59A-B7D1-4F9B-B920-C6B3D826B883}" dt="2022-07-05T12:28:53.854" v="5937" actId="20577"/>
          <ac:spMkLst>
            <pc:docMk/>
            <pc:sldMk cId="2733007490" sldId="258"/>
            <ac:spMk id="53" creationId="{EBC7D0E9-B779-87D3-801C-7449E3F54210}"/>
          </ac:spMkLst>
        </pc:spChg>
        <pc:spChg chg="add mod">
          <ac:chgData name="Caroline Freyer" userId="92087d66-8e56-4f56-9b1b-c5edabd7989f" providerId="ADAL" clId="{8DBAC59A-B7D1-4F9B-B920-C6B3D826B883}" dt="2022-07-04T18:04:26.407" v="398"/>
          <ac:spMkLst>
            <pc:docMk/>
            <pc:sldMk cId="2733007490" sldId="258"/>
            <ac:spMk id="118" creationId="{5C40A52A-4D8B-6D99-81FD-28D53DC0155A}"/>
          </ac:spMkLst>
        </pc:spChg>
      </pc:sldChg>
      <pc:sldChg chg="addSp modSp mod ord modAnim">
        <pc:chgData name="Caroline Freyer" userId="92087d66-8e56-4f56-9b1b-c5edabd7989f" providerId="ADAL" clId="{8DBAC59A-B7D1-4F9B-B920-C6B3D826B883}" dt="2022-07-05T15:51:27.979" v="8585" actId="20577"/>
        <pc:sldMkLst>
          <pc:docMk/>
          <pc:sldMk cId="1585447680" sldId="260"/>
        </pc:sldMkLst>
        <pc:spChg chg="mod">
          <ac:chgData name="Caroline Freyer" userId="92087d66-8e56-4f56-9b1b-c5edabd7989f" providerId="ADAL" clId="{8DBAC59A-B7D1-4F9B-B920-C6B3D826B883}" dt="2022-07-05T15:51:27.979" v="8585" actId="20577"/>
          <ac:spMkLst>
            <pc:docMk/>
            <pc:sldMk cId="1585447680" sldId="260"/>
            <ac:spMk id="2" creationId="{8A916801-AFB5-1A4F-9157-EAFC23D69C7C}"/>
          </ac:spMkLst>
        </pc:spChg>
        <pc:grpChg chg="add mod">
          <ac:chgData name="Caroline Freyer" userId="92087d66-8e56-4f56-9b1b-c5edabd7989f" providerId="ADAL" clId="{8DBAC59A-B7D1-4F9B-B920-C6B3D826B883}" dt="2022-07-05T08:08:23.515" v="1166" actId="1076"/>
          <ac:grpSpMkLst>
            <pc:docMk/>
            <pc:sldMk cId="1585447680" sldId="260"/>
            <ac:grpSpMk id="18" creationId="{964DBD0C-3544-3739-E5AD-D8ED011A45F5}"/>
          </ac:grpSpMkLst>
        </pc:grpChg>
        <pc:grpChg chg="add mod">
          <ac:chgData name="Caroline Freyer" userId="92087d66-8e56-4f56-9b1b-c5edabd7989f" providerId="ADAL" clId="{8DBAC59A-B7D1-4F9B-B920-C6B3D826B883}" dt="2022-07-05T08:08:55.146" v="1185" actId="1076"/>
          <ac:grpSpMkLst>
            <pc:docMk/>
            <pc:sldMk cId="1585447680" sldId="260"/>
            <ac:grpSpMk id="22" creationId="{F5139BCE-8ABF-55B5-D0DC-DB8D1DE65AD5}"/>
          </ac:grpSpMkLst>
        </pc:grpChg>
        <pc:picChg chg="add mod modCrop">
          <ac:chgData name="Caroline Freyer" userId="92087d66-8e56-4f56-9b1b-c5edabd7989f" providerId="ADAL" clId="{8DBAC59A-B7D1-4F9B-B920-C6B3D826B883}" dt="2022-07-05T08:04:42.061" v="1155" actId="164"/>
          <ac:picMkLst>
            <pc:docMk/>
            <pc:sldMk cId="1585447680" sldId="260"/>
            <ac:picMk id="14" creationId="{EB3F1618-7D7A-4B4C-24B4-287C1CE4DF97}"/>
          </ac:picMkLst>
        </pc:picChg>
        <pc:picChg chg="add mod modCrop">
          <ac:chgData name="Caroline Freyer" userId="92087d66-8e56-4f56-9b1b-c5edabd7989f" providerId="ADAL" clId="{8DBAC59A-B7D1-4F9B-B920-C6B3D826B883}" dt="2022-07-05T08:08:47.795" v="1183" actId="164"/>
          <ac:picMkLst>
            <pc:docMk/>
            <pc:sldMk cId="1585447680" sldId="260"/>
            <ac:picMk id="19" creationId="{18899B97-E696-68BE-3FEB-D803A9C1AF90}"/>
          </ac:picMkLst>
        </pc:picChg>
        <pc:picChg chg="add mod modCrop">
          <ac:chgData name="Caroline Freyer" userId="92087d66-8e56-4f56-9b1b-c5edabd7989f" providerId="ADAL" clId="{8DBAC59A-B7D1-4F9B-B920-C6B3D826B883}" dt="2022-07-05T08:09:41.391" v="1195" actId="1076"/>
          <ac:picMkLst>
            <pc:docMk/>
            <pc:sldMk cId="1585447680" sldId="260"/>
            <ac:picMk id="23" creationId="{9E5C5A4D-951B-151C-8B08-F7EF160F0BDE}"/>
          </ac:picMkLst>
        </pc:picChg>
        <pc:cxnChg chg="add mod">
          <ac:chgData name="Caroline Freyer" userId="92087d66-8e56-4f56-9b1b-c5edabd7989f" providerId="ADAL" clId="{8DBAC59A-B7D1-4F9B-B920-C6B3D826B883}" dt="2022-07-05T08:04:42.061" v="1155" actId="164"/>
          <ac:cxnSpMkLst>
            <pc:docMk/>
            <pc:sldMk cId="1585447680" sldId="260"/>
            <ac:cxnSpMk id="16" creationId="{A4338D81-F2AF-8639-DA97-B90B2013CA2C}"/>
          </ac:cxnSpMkLst>
        </pc:cxnChg>
        <pc:cxnChg chg="add mod">
          <ac:chgData name="Caroline Freyer" userId="92087d66-8e56-4f56-9b1b-c5edabd7989f" providerId="ADAL" clId="{8DBAC59A-B7D1-4F9B-B920-C6B3D826B883}" dt="2022-07-05T08:08:47.795" v="1183" actId="164"/>
          <ac:cxnSpMkLst>
            <pc:docMk/>
            <pc:sldMk cId="1585447680" sldId="260"/>
            <ac:cxnSpMk id="20" creationId="{0D23E89B-4F0F-67F6-9F63-3DCF79BD7F41}"/>
          </ac:cxnSpMkLst>
        </pc:cxnChg>
      </pc:sldChg>
      <pc:sldChg chg="addSp modSp mod modAnim">
        <pc:chgData name="Caroline Freyer" userId="92087d66-8e56-4f56-9b1b-c5edabd7989f" providerId="ADAL" clId="{8DBAC59A-B7D1-4F9B-B920-C6B3D826B883}" dt="2022-07-06T09:23:19.393" v="10329"/>
        <pc:sldMkLst>
          <pc:docMk/>
          <pc:sldMk cId="3115132792" sldId="261"/>
        </pc:sldMkLst>
        <pc:spChg chg="add mod">
          <ac:chgData name="Caroline Freyer" userId="92087d66-8e56-4f56-9b1b-c5edabd7989f" providerId="ADAL" clId="{8DBAC59A-B7D1-4F9B-B920-C6B3D826B883}" dt="2022-07-06T09:23:07.738" v="10328" actId="208"/>
          <ac:spMkLst>
            <pc:docMk/>
            <pc:sldMk cId="3115132792" sldId="261"/>
            <ac:spMk id="7" creationId="{7C71C912-60FD-15EA-2508-EDAE1138D73F}"/>
          </ac:spMkLst>
        </pc:spChg>
      </pc:sldChg>
      <pc:sldChg chg="del mod modShow">
        <pc:chgData name="Caroline Freyer" userId="92087d66-8e56-4f56-9b1b-c5edabd7989f" providerId="ADAL" clId="{8DBAC59A-B7D1-4F9B-B920-C6B3D826B883}" dt="2022-07-05T08:19:24.572" v="1635" actId="47"/>
        <pc:sldMkLst>
          <pc:docMk/>
          <pc:sldMk cId="2875476106" sldId="262"/>
        </pc:sldMkLst>
      </pc:sldChg>
      <pc:sldChg chg="modSp mod ord modAnim modNotesTx">
        <pc:chgData name="Caroline Freyer" userId="92087d66-8e56-4f56-9b1b-c5edabd7989f" providerId="ADAL" clId="{8DBAC59A-B7D1-4F9B-B920-C6B3D826B883}" dt="2022-07-06T09:23:49.917" v="10362" actId="20577"/>
        <pc:sldMkLst>
          <pc:docMk/>
          <pc:sldMk cId="550874779" sldId="270"/>
        </pc:sldMkLst>
        <pc:spChg chg="mod">
          <ac:chgData name="Caroline Freyer" userId="92087d66-8e56-4f56-9b1b-c5edabd7989f" providerId="ADAL" clId="{8DBAC59A-B7D1-4F9B-B920-C6B3D826B883}" dt="2022-07-05T11:57:24.439" v="5584" actId="20577"/>
          <ac:spMkLst>
            <pc:docMk/>
            <pc:sldMk cId="550874779" sldId="270"/>
            <ac:spMk id="2" creationId="{EDB8A56C-EB83-4BB4-B939-6BA4252F89E2}"/>
          </ac:spMkLst>
        </pc:spChg>
        <pc:spChg chg="mod">
          <ac:chgData name="Caroline Freyer" userId="92087d66-8e56-4f56-9b1b-c5edabd7989f" providerId="ADAL" clId="{8DBAC59A-B7D1-4F9B-B920-C6B3D826B883}" dt="2022-07-05T11:58:50.106" v="5631" actId="20577"/>
          <ac:spMkLst>
            <pc:docMk/>
            <pc:sldMk cId="550874779" sldId="270"/>
            <ac:spMk id="3" creationId="{50F5C7CE-B259-4F7B-82B6-D505DD424C69}"/>
          </ac:spMkLst>
        </pc:spChg>
        <pc:picChg chg="ord">
          <ac:chgData name="Caroline Freyer" userId="92087d66-8e56-4f56-9b1b-c5edabd7989f" providerId="ADAL" clId="{8DBAC59A-B7D1-4F9B-B920-C6B3D826B883}" dt="2022-07-05T11:57:37.039" v="5585" actId="167"/>
          <ac:picMkLst>
            <pc:docMk/>
            <pc:sldMk cId="550874779" sldId="270"/>
            <ac:picMk id="6" creationId="{8D805239-9760-D6F3-50E9-244132BFB1BE}"/>
          </ac:picMkLst>
        </pc:picChg>
        <pc:picChg chg="ord">
          <ac:chgData name="Caroline Freyer" userId="92087d66-8e56-4f56-9b1b-c5edabd7989f" providerId="ADAL" clId="{8DBAC59A-B7D1-4F9B-B920-C6B3D826B883}" dt="2022-07-05T11:57:49.299" v="5588" actId="167"/>
          <ac:picMkLst>
            <pc:docMk/>
            <pc:sldMk cId="550874779" sldId="270"/>
            <ac:picMk id="8" creationId="{291D5B63-FB70-F9DA-8C47-B33FBBD6522B}"/>
          </ac:picMkLst>
        </pc:picChg>
      </pc:sldChg>
      <pc:sldChg chg="modSp add del mod setBg modShow">
        <pc:chgData name="Caroline Freyer" userId="92087d66-8e56-4f56-9b1b-c5edabd7989f" providerId="ADAL" clId="{8DBAC59A-B7D1-4F9B-B920-C6B3D826B883}" dt="2022-07-06T10:01:53.300" v="10689" actId="20577"/>
        <pc:sldMkLst>
          <pc:docMk/>
          <pc:sldMk cId="2421430922" sldId="277"/>
        </pc:sldMkLst>
        <pc:spChg chg="mod">
          <ac:chgData name="Caroline Freyer" userId="92087d66-8e56-4f56-9b1b-c5edabd7989f" providerId="ADAL" clId="{8DBAC59A-B7D1-4F9B-B920-C6B3D826B883}" dt="2022-07-06T10:01:53.300" v="10689" actId="20577"/>
          <ac:spMkLst>
            <pc:docMk/>
            <pc:sldMk cId="2421430922" sldId="277"/>
            <ac:spMk id="21" creationId="{905C8E77-C03B-4C3D-BA4C-ED4BE7CBFDE1}"/>
          </ac:spMkLst>
        </pc:spChg>
      </pc:sldChg>
      <pc:sldChg chg="add del mod modShow">
        <pc:chgData name="Caroline Freyer" userId="92087d66-8e56-4f56-9b1b-c5edabd7989f" providerId="ADAL" clId="{8DBAC59A-B7D1-4F9B-B920-C6B3D826B883}" dt="2022-07-06T10:01:44.415" v="10676"/>
        <pc:sldMkLst>
          <pc:docMk/>
          <pc:sldMk cId="3090763323" sldId="278"/>
        </pc:sldMkLst>
      </pc:sldChg>
      <pc:sldChg chg="modSp del mod ord modAnim">
        <pc:chgData name="Caroline Freyer" userId="92087d66-8e56-4f56-9b1b-c5edabd7989f" providerId="ADAL" clId="{8DBAC59A-B7D1-4F9B-B920-C6B3D826B883}" dt="2022-07-05T12:16:41.361" v="5693" actId="47"/>
        <pc:sldMkLst>
          <pc:docMk/>
          <pc:sldMk cId="2848666961" sldId="286"/>
        </pc:sldMkLst>
        <pc:spChg chg="mod">
          <ac:chgData name="Caroline Freyer" userId="92087d66-8e56-4f56-9b1b-c5edabd7989f" providerId="ADAL" clId="{8DBAC59A-B7D1-4F9B-B920-C6B3D826B883}" dt="2022-07-05T08:18:00.260" v="1625" actId="20577"/>
          <ac:spMkLst>
            <pc:docMk/>
            <pc:sldMk cId="2848666961" sldId="286"/>
            <ac:spMk id="2" creationId="{3EFA9F62-A92C-7DA9-7ACC-9493D467BFB0}"/>
          </ac:spMkLst>
        </pc:spChg>
        <pc:spChg chg="mod">
          <ac:chgData name="Caroline Freyer" userId="92087d66-8e56-4f56-9b1b-c5edabd7989f" providerId="ADAL" clId="{8DBAC59A-B7D1-4F9B-B920-C6B3D826B883}" dt="2022-07-05T12:16:39.726" v="5692" actId="21"/>
          <ac:spMkLst>
            <pc:docMk/>
            <pc:sldMk cId="2848666961" sldId="286"/>
            <ac:spMk id="3" creationId="{8C6D2794-F045-3778-5726-FBA5388D4A32}"/>
          </ac:spMkLst>
        </pc:spChg>
      </pc:sldChg>
      <pc:sldChg chg="del">
        <pc:chgData name="Caroline Freyer" userId="92087d66-8e56-4f56-9b1b-c5edabd7989f" providerId="ADAL" clId="{8DBAC59A-B7D1-4F9B-B920-C6B3D826B883}" dt="2022-07-05T08:19:16.556" v="1634" actId="47"/>
        <pc:sldMkLst>
          <pc:docMk/>
          <pc:sldMk cId="1825200806" sldId="287"/>
        </pc:sldMkLst>
      </pc:sldChg>
      <pc:sldChg chg="addSp delSp modSp mod ord modAnim">
        <pc:chgData name="Caroline Freyer" userId="92087d66-8e56-4f56-9b1b-c5edabd7989f" providerId="ADAL" clId="{8DBAC59A-B7D1-4F9B-B920-C6B3D826B883}" dt="2022-07-05T18:06:50.061" v="9845" actId="20577"/>
        <pc:sldMkLst>
          <pc:docMk/>
          <pc:sldMk cId="727296633" sldId="288"/>
        </pc:sldMkLst>
        <pc:spChg chg="mod">
          <ac:chgData name="Caroline Freyer" userId="92087d66-8e56-4f56-9b1b-c5edabd7989f" providerId="ADAL" clId="{8DBAC59A-B7D1-4F9B-B920-C6B3D826B883}" dt="2022-07-05T18:06:50.061" v="9845" actId="20577"/>
          <ac:spMkLst>
            <pc:docMk/>
            <pc:sldMk cId="727296633" sldId="288"/>
            <ac:spMk id="2" creationId="{C5DD28E4-A2F3-623F-E169-A90262209BCF}"/>
          </ac:spMkLst>
        </pc:spChg>
        <pc:spChg chg="del">
          <ac:chgData name="Caroline Freyer" userId="92087d66-8e56-4f56-9b1b-c5edabd7989f" providerId="ADAL" clId="{8DBAC59A-B7D1-4F9B-B920-C6B3D826B883}" dt="2022-07-05T14:30:10.221" v="7582" actId="478"/>
          <ac:spMkLst>
            <pc:docMk/>
            <pc:sldMk cId="727296633" sldId="288"/>
            <ac:spMk id="6" creationId="{63030118-C057-F9A9-4BCB-BB11A7002884}"/>
          </ac:spMkLst>
        </pc:spChg>
        <pc:spChg chg="del mod">
          <ac:chgData name="Caroline Freyer" userId="92087d66-8e56-4f56-9b1b-c5edabd7989f" providerId="ADAL" clId="{8DBAC59A-B7D1-4F9B-B920-C6B3D826B883}" dt="2022-07-05T14:30:22.952" v="7587" actId="478"/>
          <ac:spMkLst>
            <pc:docMk/>
            <pc:sldMk cId="727296633" sldId="288"/>
            <ac:spMk id="8" creationId="{43149F1E-D079-DBF7-199C-36EA3FF8C340}"/>
          </ac:spMkLst>
        </pc:spChg>
        <pc:spChg chg="del">
          <ac:chgData name="Caroline Freyer" userId="92087d66-8e56-4f56-9b1b-c5edabd7989f" providerId="ADAL" clId="{8DBAC59A-B7D1-4F9B-B920-C6B3D826B883}" dt="2022-07-05T14:30:19.296" v="7585" actId="478"/>
          <ac:spMkLst>
            <pc:docMk/>
            <pc:sldMk cId="727296633" sldId="288"/>
            <ac:spMk id="9" creationId="{3241FBCE-3A18-309B-A504-3DC881BB2A5E}"/>
          </ac:spMkLst>
        </pc:spChg>
        <pc:spChg chg="mod topLvl">
          <ac:chgData name="Caroline Freyer" userId="92087d66-8e56-4f56-9b1b-c5edabd7989f" providerId="ADAL" clId="{8DBAC59A-B7D1-4F9B-B920-C6B3D826B883}" dt="2022-07-05T14:36:21.023" v="7751" actId="164"/>
          <ac:spMkLst>
            <pc:docMk/>
            <pc:sldMk cId="727296633" sldId="288"/>
            <ac:spMk id="12" creationId="{D464712A-5929-79E9-4E67-92758D9EA740}"/>
          </ac:spMkLst>
        </pc:spChg>
        <pc:spChg chg="mod topLvl">
          <ac:chgData name="Caroline Freyer" userId="92087d66-8e56-4f56-9b1b-c5edabd7989f" providerId="ADAL" clId="{8DBAC59A-B7D1-4F9B-B920-C6B3D826B883}" dt="2022-07-05T14:36:21.023" v="7751" actId="164"/>
          <ac:spMkLst>
            <pc:docMk/>
            <pc:sldMk cId="727296633" sldId="288"/>
            <ac:spMk id="13" creationId="{539C1ADC-C3AD-7B4A-2F7A-1645E5B6FFF5}"/>
          </ac:spMkLst>
        </pc:spChg>
        <pc:spChg chg="mod topLvl">
          <ac:chgData name="Caroline Freyer" userId="92087d66-8e56-4f56-9b1b-c5edabd7989f" providerId="ADAL" clId="{8DBAC59A-B7D1-4F9B-B920-C6B3D826B883}" dt="2022-07-05T14:36:21.023" v="7751" actId="164"/>
          <ac:spMkLst>
            <pc:docMk/>
            <pc:sldMk cId="727296633" sldId="288"/>
            <ac:spMk id="14" creationId="{64C1C080-BCC3-6BBD-E5FC-66CB54F6FAA0}"/>
          </ac:spMkLst>
        </pc:spChg>
        <pc:spChg chg="mod topLvl">
          <ac:chgData name="Caroline Freyer" userId="92087d66-8e56-4f56-9b1b-c5edabd7989f" providerId="ADAL" clId="{8DBAC59A-B7D1-4F9B-B920-C6B3D826B883}" dt="2022-07-05T14:36:21.023" v="7751" actId="164"/>
          <ac:spMkLst>
            <pc:docMk/>
            <pc:sldMk cId="727296633" sldId="288"/>
            <ac:spMk id="15" creationId="{7B477FCA-CA61-6584-E45F-EF90EBA0D937}"/>
          </ac:spMkLst>
        </pc:spChg>
        <pc:spChg chg="del">
          <ac:chgData name="Caroline Freyer" userId="92087d66-8e56-4f56-9b1b-c5edabd7989f" providerId="ADAL" clId="{8DBAC59A-B7D1-4F9B-B920-C6B3D826B883}" dt="2022-07-05T14:30:00.372" v="7578" actId="478"/>
          <ac:spMkLst>
            <pc:docMk/>
            <pc:sldMk cId="727296633" sldId="288"/>
            <ac:spMk id="24" creationId="{B2311AD4-7002-3509-2931-51FD9C2796A9}"/>
          </ac:spMkLst>
        </pc:spChg>
        <pc:spChg chg="del">
          <ac:chgData name="Caroline Freyer" userId="92087d66-8e56-4f56-9b1b-c5edabd7989f" providerId="ADAL" clId="{8DBAC59A-B7D1-4F9B-B920-C6B3D826B883}" dt="2022-07-05T14:30:02.562" v="7579" actId="478"/>
          <ac:spMkLst>
            <pc:docMk/>
            <pc:sldMk cId="727296633" sldId="288"/>
            <ac:spMk id="25" creationId="{068BEF47-D108-99AA-31C6-E0605E8CF6B1}"/>
          </ac:spMkLst>
        </pc:spChg>
        <pc:spChg chg="del">
          <ac:chgData name="Caroline Freyer" userId="92087d66-8e56-4f56-9b1b-c5edabd7989f" providerId="ADAL" clId="{8DBAC59A-B7D1-4F9B-B920-C6B3D826B883}" dt="2022-07-05T14:30:05.653" v="7580" actId="478"/>
          <ac:spMkLst>
            <pc:docMk/>
            <pc:sldMk cId="727296633" sldId="288"/>
            <ac:spMk id="26" creationId="{9B2DF450-B3FB-6925-EF0A-C80B15C2EEA4}"/>
          </ac:spMkLst>
        </pc:spChg>
        <pc:spChg chg="del">
          <ac:chgData name="Caroline Freyer" userId="92087d66-8e56-4f56-9b1b-c5edabd7989f" providerId="ADAL" clId="{8DBAC59A-B7D1-4F9B-B920-C6B3D826B883}" dt="2022-07-05T14:30:08.338" v="7581" actId="478"/>
          <ac:spMkLst>
            <pc:docMk/>
            <pc:sldMk cId="727296633" sldId="288"/>
            <ac:spMk id="27" creationId="{2D5E86E2-4375-3AD8-F386-ECD9689BDBDA}"/>
          </ac:spMkLst>
        </pc:spChg>
        <pc:spChg chg="mod">
          <ac:chgData name="Caroline Freyer" userId="92087d66-8e56-4f56-9b1b-c5edabd7989f" providerId="ADAL" clId="{8DBAC59A-B7D1-4F9B-B920-C6B3D826B883}" dt="2022-07-05T14:33:37.461" v="7707" actId="165"/>
          <ac:spMkLst>
            <pc:docMk/>
            <pc:sldMk cId="727296633" sldId="288"/>
            <ac:spMk id="30" creationId="{362DF0DF-A704-DC50-DEA7-E4DAC9DDAD61}"/>
          </ac:spMkLst>
        </pc:spChg>
        <pc:spChg chg="mod">
          <ac:chgData name="Caroline Freyer" userId="92087d66-8e56-4f56-9b1b-c5edabd7989f" providerId="ADAL" clId="{8DBAC59A-B7D1-4F9B-B920-C6B3D826B883}" dt="2022-07-05T14:33:37.461" v="7707" actId="165"/>
          <ac:spMkLst>
            <pc:docMk/>
            <pc:sldMk cId="727296633" sldId="288"/>
            <ac:spMk id="31" creationId="{F5038636-337C-3BF3-6EC6-8DCE652AECE2}"/>
          </ac:spMkLst>
        </pc:spChg>
        <pc:spChg chg="add mod">
          <ac:chgData name="Caroline Freyer" userId="92087d66-8e56-4f56-9b1b-c5edabd7989f" providerId="ADAL" clId="{8DBAC59A-B7D1-4F9B-B920-C6B3D826B883}" dt="2022-07-05T14:35:34.936" v="7745" actId="1076"/>
          <ac:spMkLst>
            <pc:docMk/>
            <pc:sldMk cId="727296633" sldId="288"/>
            <ac:spMk id="43" creationId="{3D216AF9-DE56-2CEC-45FD-E497B53289CF}"/>
          </ac:spMkLst>
        </pc:spChg>
        <pc:spChg chg="add mod">
          <ac:chgData name="Caroline Freyer" userId="92087d66-8e56-4f56-9b1b-c5edabd7989f" providerId="ADAL" clId="{8DBAC59A-B7D1-4F9B-B920-C6B3D826B883}" dt="2022-07-05T14:35:42.959" v="7746" actId="1076"/>
          <ac:spMkLst>
            <pc:docMk/>
            <pc:sldMk cId="727296633" sldId="288"/>
            <ac:spMk id="44" creationId="{D3BB1701-400D-6EAE-2EB8-CDFBF98C15B9}"/>
          </ac:spMkLst>
        </pc:spChg>
        <pc:spChg chg="add mod">
          <ac:chgData name="Caroline Freyer" userId="92087d66-8e56-4f56-9b1b-c5edabd7989f" providerId="ADAL" clId="{8DBAC59A-B7D1-4F9B-B920-C6B3D826B883}" dt="2022-07-05T14:35:49.234" v="7747" actId="1076"/>
          <ac:spMkLst>
            <pc:docMk/>
            <pc:sldMk cId="727296633" sldId="288"/>
            <ac:spMk id="45" creationId="{B3B829A4-6E74-FD70-7E5A-130D4C76B5FE}"/>
          </ac:spMkLst>
        </pc:spChg>
        <pc:spChg chg="add del mod">
          <ac:chgData name="Caroline Freyer" userId="92087d66-8e56-4f56-9b1b-c5edabd7989f" providerId="ADAL" clId="{8DBAC59A-B7D1-4F9B-B920-C6B3D826B883}" dt="2022-07-05T14:13:10.439" v="7251" actId="478"/>
          <ac:spMkLst>
            <pc:docMk/>
            <pc:sldMk cId="727296633" sldId="288"/>
            <ac:spMk id="46" creationId="{ED150FE1-D196-F780-AF9C-81FB19597D10}"/>
          </ac:spMkLst>
        </pc:spChg>
        <pc:spChg chg="add del mod">
          <ac:chgData name="Caroline Freyer" userId="92087d66-8e56-4f56-9b1b-c5edabd7989f" providerId="ADAL" clId="{8DBAC59A-B7D1-4F9B-B920-C6B3D826B883}" dt="2022-07-05T14:13:07.942" v="7250" actId="478"/>
          <ac:spMkLst>
            <pc:docMk/>
            <pc:sldMk cId="727296633" sldId="288"/>
            <ac:spMk id="47" creationId="{55F4697D-B973-A9D7-4DA7-0702E2F3493B}"/>
          </ac:spMkLst>
        </pc:spChg>
        <pc:spChg chg="add del mod">
          <ac:chgData name="Caroline Freyer" userId="92087d66-8e56-4f56-9b1b-c5edabd7989f" providerId="ADAL" clId="{8DBAC59A-B7D1-4F9B-B920-C6B3D826B883}" dt="2022-07-05T14:16:09.057" v="7288" actId="478"/>
          <ac:spMkLst>
            <pc:docMk/>
            <pc:sldMk cId="727296633" sldId="288"/>
            <ac:spMk id="49" creationId="{D255BC22-75CE-6237-9C36-4F72A75E2D07}"/>
          </ac:spMkLst>
        </pc:spChg>
        <pc:spChg chg="add mod">
          <ac:chgData name="Caroline Freyer" userId="92087d66-8e56-4f56-9b1b-c5edabd7989f" providerId="ADAL" clId="{8DBAC59A-B7D1-4F9B-B920-C6B3D826B883}" dt="2022-07-05T14:36:10.027" v="7750" actId="1076"/>
          <ac:spMkLst>
            <pc:docMk/>
            <pc:sldMk cId="727296633" sldId="288"/>
            <ac:spMk id="50" creationId="{31D04B5C-EFD4-6531-0FB8-E0481E0F661D}"/>
          </ac:spMkLst>
        </pc:spChg>
        <pc:spChg chg="add mod">
          <ac:chgData name="Caroline Freyer" userId="92087d66-8e56-4f56-9b1b-c5edabd7989f" providerId="ADAL" clId="{8DBAC59A-B7D1-4F9B-B920-C6B3D826B883}" dt="2022-07-05T14:36:02.501" v="7749" actId="1076"/>
          <ac:spMkLst>
            <pc:docMk/>
            <pc:sldMk cId="727296633" sldId="288"/>
            <ac:spMk id="51" creationId="{59651C66-9745-8E5E-B164-1BDDA45D2655}"/>
          </ac:spMkLst>
        </pc:spChg>
        <pc:spChg chg="add mod">
          <ac:chgData name="Caroline Freyer" userId="92087d66-8e56-4f56-9b1b-c5edabd7989f" providerId="ADAL" clId="{8DBAC59A-B7D1-4F9B-B920-C6B3D826B883}" dt="2022-07-05T14:35:54.052" v="7748" actId="1076"/>
          <ac:spMkLst>
            <pc:docMk/>
            <pc:sldMk cId="727296633" sldId="288"/>
            <ac:spMk id="52" creationId="{33873FC3-DB9F-6155-A621-05568AD49BA9}"/>
          </ac:spMkLst>
        </pc:spChg>
        <pc:grpChg chg="del mod">
          <ac:chgData name="Caroline Freyer" userId="92087d66-8e56-4f56-9b1b-c5edabd7989f" providerId="ADAL" clId="{8DBAC59A-B7D1-4F9B-B920-C6B3D826B883}" dt="2022-07-05T14:33:37.461" v="7707" actId="165"/>
          <ac:grpSpMkLst>
            <pc:docMk/>
            <pc:sldMk cId="727296633" sldId="288"/>
            <ac:grpSpMk id="4" creationId="{2E1A3F95-CBF3-60B1-39F0-6D18DC2EB48C}"/>
          </ac:grpSpMkLst>
        </pc:grpChg>
        <pc:grpChg chg="mod topLvl">
          <ac:chgData name="Caroline Freyer" userId="92087d66-8e56-4f56-9b1b-c5edabd7989f" providerId="ADAL" clId="{8DBAC59A-B7D1-4F9B-B920-C6B3D826B883}" dt="2022-07-05T14:36:21.023" v="7751" actId="164"/>
          <ac:grpSpMkLst>
            <pc:docMk/>
            <pc:sldMk cId="727296633" sldId="288"/>
            <ac:grpSpMk id="5" creationId="{55AF3C49-5384-8FD3-DE73-B1A15E56DA47}"/>
          </ac:grpSpMkLst>
        </pc:grpChg>
        <pc:grpChg chg="del">
          <ac:chgData name="Caroline Freyer" userId="92087d66-8e56-4f56-9b1b-c5edabd7989f" providerId="ADAL" clId="{8DBAC59A-B7D1-4F9B-B920-C6B3D826B883}" dt="2022-07-05T14:30:05.653" v="7580" actId="478"/>
          <ac:grpSpMkLst>
            <pc:docMk/>
            <pc:sldMk cId="727296633" sldId="288"/>
            <ac:grpSpMk id="7" creationId="{CF588373-1A68-86E5-396D-BB2DDDAED3E5}"/>
          </ac:grpSpMkLst>
        </pc:grpChg>
        <pc:grpChg chg="add mod">
          <ac:chgData name="Caroline Freyer" userId="92087d66-8e56-4f56-9b1b-c5edabd7989f" providerId="ADAL" clId="{8DBAC59A-B7D1-4F9B-B920-C6B3D826B883}" dt="2022-07-05T14:18:05.037" v="7339" actId="164"/>
          <ac:grpSpMkLst>
            <pc:docMk/>
            <pc:sldMk cId="727296633" sldId="288"/>
            <ac:grpSpMk id="48" creationId="{21E2E246-8A2C-D044-B037-9D9166261FC4}"/>
          </ac:grpSpMkLst>
        </pc:grpChg>
        <pc:grpChg chg="add mod">
          <ac:chgData name="Caroline Freyer" userId="92087d66-8e56-4f56-9b1b-c5edabd7989f" providerId="ADAL" clId="{8DBAC59A-B7D1-4F9B-B920-C6B3D826B883}" dt="2022-07-05T14:34:08.294" v="7724" actId="14100"/>
          <ac:grpSpMkLst>
            <pc:docMk/>
            <pc:sldMk cId="727296633" sldId="288"/>
            <ac:grpSpMk id="53" creationId="{AC5F424F-F23E-39F1-9E49-AEC16129AF9F}"/>
          </ac:grpSpMkLst>
        </pc:grpChg>
        <pc:grpChg chg="add mod">
          <ac:chgData name="Caroline Freyer" userId="92087d66-8e56-4f56-9b1b-c5edabd7989f" providerId="ADAL" clId="{8DBAC59A-B7D1-4F9B-B920-C6B3D826B883}" dt="2022-07-05T14:36:21.023" v="7751" actId="164"/>
          <ac:grpSpMkLst>
            <pc:docMk/>
            <pc:sldMk cId="727296633" sldId="288"/>
            <ac:grpSpMk id="54" creationId="{DA734130-7722-AE29-ECE7-00E4C37E63B8}"/>
          </ac:grpSpMkLst>
        </pc:grpChg>
        <pc:picChg chg="mod">
          <ac:chgData name="Caroline Freyer" userId="92087d66-8e56-4f56-9b1b-c5edabd7989f" providerId="ADAL" clId="{8DBAC59A-B7D1-4F9B-B920-C6B3D826B883}" dt="2022-07-05T14:33:37.461" v="7707" actId="165"/>
          <ac:picMkLst>
            <pc:docMk/>
            <pc:sldMk cId="727296633" sldId="288"/>
            <ac:picMk id="28" creationId="{0FF476F2-9AE1-5A05-7A08-3463D7F4D13A}"/>
          </ac:picMkLst>
        </pc:picChg>
        <pc:picChg chg="mod">
          <ac:chgData name="Caroline Freyer" userId="92087d66-8e56-4f56-9b1b-c5edabd7989f" providerId="ADAL" clId="{8DBAC59A-B7D1-4F9B-B920-C6B3D826B883}" dt="2022-07-05T14:33:37.461" v="7707" actId="165"/>
          <ac:picMkLst>
            <pc:docMk/>
            <pc:sldMk cId="727296633" sldId="288"/>
            <ac:picMk id="29" creationId="{E24B8BBE-F84F-7264-03E5-7A9E9ED85B60}"/>
          </ac:picMkLst>
        </pc:picChg>
        <pc:picChg chg="mod">
          <ac:chgData name="Caroline Freyer" userId="92087d66-8e56-4f56-9b1b-c5edabd7989f" providerId="ADAL" clId="{8DBAC59A-B7D1-4F9B-B920-C6B3D826B883}" dt="2022-07-05T14:33:37.461" v="7707" actId="165"/>
          <ac:picMkLst>
            <pc:docMk/>
            <pc:sldMk cId="727296633" sldId="288"/>
            <ac:picMk id="32" creationId="{98834D1B-75A2-4389-4373-65FE3FE6E5CF}"/>
          </ac:picMkLst>
        </pc:picChg>
        <pc:cxnChg chg="del">
          <ac:chgData name="Caroline Freyer" userId="92087d66-8e56-4f56-9b1b-c5edabd7989f" providerId="ADAL" clId="{8DBAC59A-B7D1-4F9B-B920-C6B3D826B883}" dt="2022-07-05T14:30:25.403" v="7588" actId="478"/>
          <ac:cxnSpMkLst>
            <pc:docMk/>
            <pc:sldMk cId="727296633" sldId="288"/>
            <ac:cxnSpMk id="10" creationId="{5323F76C-A789-AB72-5615-975091637EE4}"/>
          </ac:cxnSpMkLst>
        </pc:cxnChg>
        <pc:cxnChg chg="del">
          <ac:chgData name="Caroline Freyer" userId="92087d66-8e56-4f56-9b1b-c5edabd7989f" providerId="ADAL" clId="{8DBAC59A-B7D1-4F9B-B920-C6B3D826B883}" dt="2022-07-05T14:30:28.151" v="7589" actId="478"/>
          <ac:cxnSpMkLst>
            <pc:docMk/>
            <pc:sldMk cId="727296633" sldId="288"/>
            <ac:cxnSpMk id="11" creationId="{AD392C3B-7CA7-98AF-CDA7-A9B60D4EB906}"/>
          </ac:cxnSpMkLst>
        </pc:cxnChg>
        <pc:cxnChg chg="del">
          <ac:chgData name="Caroline Freyer" userId="92087d66-8e56-4f56-9b1b-c5edabd7989f" providerId="ADAL" clId="{8DBAC59A-B7D1-4F9B-B920-C6B3D826B883}" dt="2022-07-05T14:30:12.567" v="7583" actId="478"/>
          <ac:cxnSpMkLst>
            <pc:docMk/>
            <pc:sldMk cId="727296633" sldId="288"/>
            <ac:cxnSpMk id="16" creationId="{CF4A8039-08E9-54F2-C0F8-E4A99CA37DE4}"/>
          </ac:cxnSpMkLst>
        </pc:cxnChg>
        <pc:cxnChg chg="del">
          <ac:chgData name="Caroline Freyer" userId="92087d66-8e56-4f56-9b1b-c5edabd7989f" providerId="ADAL" clId="{8DBAC59A-B7D1-4F9B-B920-C6B3D826B883}" dt="2022-07-05T14:30:15.143" v="7584" actId="478"/>
          <ac:cxnSpMkLst>
            <pc:docMk/>
            <pc:sldMk cId="727296633" sldId="288"/>
            <ac:cxnSpMk id="17" creationId="{2ECD0488-1A25-F470-FC75-C5B05532FD01}"/>
          </ac:cxnSpMkLst>
        </pc:cxnChg>
        <pc:cxnChg chg="del">
          <ac:chgData name="Caroline Freyer" userId="92087d66-8e56-4f56-9b1b-c5edabd7989f" providerId="ADAL" clId="{8DBAC59A-B7D1-4F9B-B920-C6B3D826B883}" dt="2022-07-05T14:30:33.431" v="7591" actId="478"/>
          <ac:cxnSpMkLst>
            <pc:docMk/>
            <pc:sldMk cId="727296633" sldId="288"/>
            <ac:cxnSpMk id="18" creationId="{A24C7D66-328D-3DF8-B456-87576C51A3E1}"/>
          </ac:cxnSpMkLst>
        </pc:cxnChg>
        <pc:cxnChg chg="del">
          <ac:chgData name="Caroline Freyer" userId="92087d66-8e56-4f56-9b1b-c5edabd7989f" providerId="ADAL" clId="{8DBAC59A-B7D1-4F9B-B920-C6B3D826B883}" dt="2022-07-05T14:30:30.587" v="7590" actId="478"/>
          <ac:cxnSpMkLst>
            <pc:docMk/>
            <pc:sldMk cId="727296633" sldId="288"/>
            <ac:cxnSpMk id="19" creationId="{4885778E-1DA4-D9B3-1A22-B956C2EC6FC7}"/>
          </ac:cxnSpMkLst>
        </pc:cxnChg>
        <pc:cxnChg chg="mod topLvl">
          <ac:chgData name="Caroline Freyer" userId="92087d66-8e56-4f56-9b1b-c5edabd7989f" providerId="ADAL" clId="{8DBAC59A-B7D1-4F9B-B920-C6B3D826B883}" dt="2022-07-05T14:36:43.919" v="7755" actId="1037"/>
          <ac:cxnSpMkLst>
            <pc:docMk/>
            <pc:sldMk cId="727296633" sldId="288"/>
            <ac:cxnSpMk id="20" creationId="{DF15E028-73CA-7C25-4237-5AA97F0620D4}"/>
          </ac:cxnSpMkLst>
        </pc:cxnChg>
        <pc:cxnChg chg="mod topLvl">
          <ac:chgData name="Caroline Freyer" userId="92087d66-8e56-4f56-9b1b-c5edabd7989f" providerId="ADAL" clId="{8DBAC59A-B7D1-4F9B-B920-C6B3D826B883}" dt="2022-07-05T14:36:21.023" v="7751" actId="164"/>
          <ac:cxnSpMkLst>
            <pc:docMk/>
            <pc:sldMk cId="727296633" sldId="288"/>
            <ac:cxnSpMk id="21" creationId="{AFF2DDBE-BBBD-1EDC-4B6E-F5A0F2CCCE58}"/>
          </ac:cxnSpMkLst>
        </pc:cxnChg>
        <pc:cxnChg chg="mod topLvl">
          <ac:chgData name="Caroline Freyer" userId="92087d66-8e56-4f56-9b1b-c5edabd7989f" providerId="ADAL" clId="{8DBAC59A-B7D1-4F9B-B920-C6B3D826B883}" dt="2022-07-05T14:36:21.023" v="7751" actId="164"/>
          <ac:cxnSpMkLst>
            <pc:docMk/>
            <pc:sldMk cId="727296633" sldId="288"/>
            <ac:cxnSpMk id="22" creationId="{9C67129B-3870-3CB9-50EA-03223A986622}"/>
          </ac:cxnSpMkLst>
        </pc:cxnChg>
        <pc:cxnChg chg="mod topLvl">
          <ac:chgData name="Caroline Freyer" userId="92087d66-8e56-4f56-9b1b-c5edabd7989f" providerId="ADAL" clId="{8DBAC59A-B7D1-4F9B-B920-C6B3D826B883}" dt="2022-07-05T14:36:21.023" v="7751" actId="164"/>
          <ac:cxnSpMkLst>
            <pc:docMk/>
            <pc:sldMk cId="727296633" sldId="288"/>
            <ac:cxnSpMk id="23" creationId="{1CA30151-6F6C-74C1-3659-0C2AF93B8DA2}"/>
          </ac:cxnSpMkLst>
        </pc:cxnChg>
        <pc:cxnChg chg="add mod">
          <ac:chgData name="Caroline Freyer" userId="92087d66-8e56-4f56-9b1b-c5edabd7989f" providerId="ADAL" clId="{8DBAC59A-B7D1-4F9B-B920-C6B3D826B883}" dt="2022-07-05T14:34:11.756" v="7725" actId="1076"/>
          <ac:cxnSpMkLst>
            <pc:docMk/>
            <pc:sldMk cId="727296633" sldId="288"/>
            <ac:cxnSpMk id="39" creationId="{6691A7EA-C95F-2558-1E44-4E17D8E3EBE4}"/>
          </ac:cxnSpMkLst>
        </pc:cxnChg>
        <pc:cxnChg chg="add mod">
          <ac:chgData name="Caroline Freyer" userId="92087d66-8e56-4f56-9b1b-c5edabd7989f" providerId="ADAL" clId="{8DBAC59A-B7D1-4F9B-B920-C6B3D826B883}" dt="2022-07-05T14:34:16.858" v="7726" actId="1076"/>
          <ac:cxnSpMkLst>
            <pc:docMk/>
            <pc:sldMk cId="727296633" sldId="288"/>
            <ac:cxnSpMk id="40" creationId="{A1D2C4CF-52DA-E4BA-BA1B-4DC1F5DFA687}"/>
          </ac:cxnSpMkLst>
        </pc:cxnChg>
        <pc:cxnChg chg="add del mod">
          <ac:chgData name="Caroline Freyer" userId="92087d66-8e56-4f56-9b1b-c5edabd7989f" providerId="ADAL" clId="{8DBAC59A-B7D1-4F9B-B920-C6B3D826B883}" dt="2022-07-05T14:13:02.672" v="7248" actId="478"/>
          <ac:cxnSpMkLst>
            <pc:docMk/>
            <pc:sldMk cId="727296633" sldId="288"/>
            <ac:cxnSpMk id="41" creationId="{982BFC16-81DA-4BC9-D846-D606153A869A}"/>
          </ac:cxnSpMkLst>
        </pc:cxnChg>
        <pc:cxnChg chg="add del mod">
          <ac:chgData name="Caroline Freyer" userId="92087d66-8e56-4f56-9b1b-c5edabd7989f" providerId="ADAL" clId="{8DBAC59A-B7D1-4F9B-B920-C6B3D826B883}" dt="2022-07-05T14:13:05.673" v="7249" actId="478"/>
          <ac:cxnSpMkLst>
            <pc:docMk/>
            <pc:sldMk cId="727296633" sldId="288"/>
            <ac:cxnSpMk id="42" creationId="{9F0176A2-9F4B-A44F-EA73-A3BFC3CABE5B}"/>
          </ac:cxnSpMkLst>
        </pc:cxnChg>
      </pc:sldChg>
      <pc:sldChg chg="addSp delSp modSp mod ord modAnim">
        <pc:chgData name="Caroline Freyer" userId="92087d66-8e56-4f56-9b1b-c5edabd7989f" providerId="ADAL" clId="{8DBAC59A-B7D1-4F9B-B920-C6B3D826B883}" dt="2022-07-06T09:46:34.871" v="10592" actId="20577"/>
        <pc:sldMkLst>
          <pc:docMk/>
          <pc:sldMk cId="172330992" sldId="289"/>
        </pc:sldMkLst>
        <pc:spChg chg="mod">
          <ac:chgData name="Caroline Freyer" userId="92087d66-8e56-4f56-9b1b-c5edabd7989f" providerId="ADAL" clId="{8DBAC59A-B7D1-4F9B-B920-C6B3D826B883}" dt="2022-07-06T09:46:34.871" v="10592" actId="20577"/>
          <ac:spMkLst>
            <pc:docMk/>
            <pc:sldMk cId="172330992" sldId="289"/>
            <ac:spMk id="3" creationId="{3410B8A0-D779-6EAA-DA1B-F01B6EB4C2DD}"/>
          </ac:spMkLst>
        </pc:spChg>
        <pc:spChg chg="add mod">
          <ac:chgData name="Caroline Freyer" userId="92087d66-8e56-4f56-9b1b-c5edabd7989f" providerId="ADAL" clId="{8DBAC59A-B7D1-4F9B-B920-C6B3D826B883}" dt="2022-07-05T15:08:31.087" v="8463" actId="1076"/>
          <ac:spMkLst>
            <pc:docMk/>
            <pc:sldMk cId="172330992" sldId="289"/>
            <ac:spMk id="6" creationId="{D8D33216-C249-B5B6-C8D8-1C3AFE20DBA2}"/>
          </ac:spMkLst>
        </pc:spChg>
        <pc:spChg chg="add mod">
          <ac:chgData name="Caroline Freyer" userId="92087d66-8e56-4f56-9b1b-c5edabd7989f" providerId="ADAL" clId="{8DBAC59A-B7D1-4F9B-B920-C6B3D826B883}" dt="2022-07-05T15:17:36.007" v="8545" actId="1076"/>
          <ac:spMkLst>
            <pc:docMk/>
            <pc:sldMk cId="172330992" sldId="289"/>
            <ac:spMk id="8" creationId="{EDFB6FD0-9B88-2B39-7113-4D168C44241D}"/>
          </ac:spMkLst>
        </pc:spChg>
        <pc:spChg chg="add mod">
          <ac:chgData name="Caroline Freyer" userId="92087d66-8e56-4f56-9b1b-c5edabd7989f" providerId="ADAL" clId="{8DBAC59A-B7D1-4F9B-B920-C6B3D826B883}" dt="2022-07-05T15:17:36.007" v="8545" actId="1076"/>
          <ac:spMkLst>
            <pc:docMk/>
            <pc:sldMk cId="172330992" sldId="289"/>
            <ac:spMk id="11" creationId="{88DE2124-3252-F433-B84A-EF302C60F30D}"/>
          </ac:spMkLst>
        </pc:spChg>
        <pc:spChg chg="add del mod">
          <ac:chgData name="Caroline Freyer" userId="92087d66-8e56-4f56-9b1b-c5edabd7989f" providerId="ADAL" clId="{8DBAC59A-B7D1-4F9B-B920-C6B3D826B883}" dt="2022-07-05T15:13:43.781" v="8520" actId="478"/>
          <ac:spMkLst>
            <pc:docMk/>
            <pc:sldMk cId="172330992" sldId="289"/>
            <ac:spMk id="12" creationId="{680DD256-B227-24A5-C602-7773105B748F}"/>
          </ac:spMkLst>
        </pc:spChg>
        <pc:spChg chg="add mod">
          <ac:chgData name="Caroline Freyer" userId="92087d66-8e56-4f56-9b1b-c5edabd7989f" providerId="ADAL" clId="{8DBAC59A-B7D1-4F9B-B920-C6B3D826B883}" dt="2022-07-05T15:15:14.635" v="8530" actId="164"/>
          <ac:spMkLst>
            <pc:docMk/>
            <pc:sldMk cId="172330992" sldId="289"/>
            <ac:spMk id="13" creationId="{3791808B-F1FA-3E12-0BA1-11AAC73E5CB1}"/>
          </ac:spMkLst>
        </pc:spChg>
        <pc:spChg chg="add del">
          <ac:chgData name="Caroline Freyer" userId="92087d66-8e56-4f56-9b1b-c5edabd7989f" providerId="ADAL" clId="{8DBAC59A-B7D1-4F9B-B920-C6B3D826B883}" dt="2022-07-05T15:15:18.906" v="8532" actId="478"/>
          <ac:spMkLst>
            <pc:docMk/>
            <pc:sldMk cId="172330992" sldId="289"/>
            <ac:spMk id="14" creationId="{53EC380D-C6BC-34B0-3B81-B0C9CAC2DB25}"/>
          </ac:spMkLst>
        </pc:spChg>
        <pc:spChg chg="add del">
          <ac:chgData name="Caroline Freyer" userId="92087d66-8e56-4f56-9b1b-c5edabd7989f" providerId="ADAL" clId="{8DBAC59A-B7D1-4F9B-B920-C6B3D826B883}" dt="2022-07-05T15:15:25.148" v="8534" actId="478"/>
          <ac:spMkLst>
            <pc:docMk/>
            <pc:sldMk cId="172330992" sldId="289"/>
            <ac:spMk id="15" creationId="{C4133E6F-6E2A-DF55-4D22-75F592F15D9B}"/>
          </ac:spMkLst>
        </pc:spChg>
        <pc:spChg chg="add mod">
          <ac:chgData name="Caroline Freyer" userId="92087d66-8e56-4f56-9b1b-c5edabd7989f" providerId="ADAL" clId="{8DBAC59A-B7D1-4F9B-B920-C6B3D826B883}" dt="2022-07-05T15:15:14.635" v="8530" actId="164"/>
          <ac:spMkLst>
            <pc:docMk/>
            <pc:sldMk cId="172330992" sldId="289"/>
            <ac:spMk id="16" creationId="{8482D3FA-5403-175E-EEC3-5D51A631C12A}"/>
          </ac:spMkLst>
        </pc:spChg>
        <pc:spChg chg="add mod">
          <ac:chgData name="Caroline Freyer" userId="92087d66-8e56-4f56-9b1b-c5edabd7989f" providerId="ADAL" clId="{8DBAC59A-B7D1-4F9B-B920-C6B3D826B883}" dt="2022-07-05T15:15:14.635" v="8530" actId="164"/>
          <ac:spMkLst>
            <pc:docMk/>
            <pc:sldMk cId="172330992" sldId="289"/>
            <ac:spMk id="17" creationId="{F09C69C4-F850-7758-245C-75EB568B25A6}"/>
          </ac:spMkLst>
        </pc:spChg>
        <pc:spChg chg="add mod">
          <ac:chgData name="Caroline Freyer" userId="92087d66-8e56-4f56-9b1b-c5edabd7989f" providerId="ADAL" clId="{8DBAC59A-B7D1-4F9B-B920-C6B3D826B883}" dt="2022-07-05T15:19:41.518" v="8554" actId="164"/>
          <ac:spMkLst>
            <pc:docMk/>
            <pc:sldMk cId="172330992" sldId="289"/>
            <ac:spMk id="19" creationId="{A55E78F4-D08E-162C-1638-06FB4106C314}"/>
          </ac:spMkLst>
        </pc:spChg>
        <pc:spChg chg="add mod">
          <ac:chgData name="Caroline Freyer" userId="92087d66-8e56-4f56-9b1b-c5edabd7989f" providerId="ADAL" clId="{8DBAC59A-B7D1-4F9B-B920-C6B3D826B883}" dt="2022-07-05T15:19:41.518" v="8554" actId="164"/>
          <ac:spMkLst>
            <pc:docMk/>
            <pc:sldMk cId="172330992" sldId="289"/>
            <ac:spMk id="23" creationId="{31BD4185-EB7B-7C40-14F6-E23AB0A32621}"/>
          </ac:spMkLst>
        </pc:spChg>
        <pc:grpChg chg="add mod">
          <ac:chgData name="Caroline Freyer" userId="92087d66-8e56-4f56-9b1b-c5edabd7989f" providerId="ADAL" clId="{8DBAC59A-B7D1-4F9B-B920-C6B3D826B883}" dt="2022-07-05T15:08:31.087" v="8463" actId="1076"/>
          <ac:grpSpMkLst>
            <pc:docMk/>
            <pc:sldMk cId="172330992" sldId="289"/>
            <ac:grpSpMk id="7" creationId="{8553A688-6145-AAD1-B321-58C4AFA47E4B}"/>
          </ac:grpSpMkLst>
        </pc:grpChg>
        <pc:grpChg chg="add mod">
          <ac:chgData name="Caroline Freyer" userId="92087d66-8e56-4f56-9b1b-c5edabd7989f" providerId="ADAL" clId="{8DBAC59A-B7D1-4F9B-B920-C6B3D826B883}" dt="2022-07-05T15:17:36.007" v="8545" actId="1076"/>
          <ac:grpSpMkLst>
            <pc:docMk/>
            <pc:sldMk cId="172330992" sldId="289"/>
            <ac:grpSpMk id="9" creationId="{827FA372-3284-1089-C818-190DCD90908A}"/>
          </ac:grpSpMkLst>
        </pc:grpChg>
        <pc:grpChg chg="add mod">
          <ac:chgData name="Caroline Freyer" userId="92087d66-8e56-4f56-9b1b-c5edabd7989f" providerId="ADAL" clId="{8DBAC59A-B7D1-4F9B-B920-C6B3D826B883}" dt="2022-07-05T15:17:36.007" v="8545" actId="1076"/>
          <ac:grpSpMkLst>
            <pc:docMk/>
            <pc:sldMk cId="172330992" sldId="289"/>
            <ac:grpSpMk id="10" creationId="{EEF25D8A-A9E1-3BDA-1F79-30249C312C67}"/>
          </ac:grpSpMkLst>
        </pc:grpChg>
        <pc:grpChg chg="add del mod">
          <ac:chgData name="Caroline Freyer" userId="92087d66-8e56-4f56-9b1b-c5edabd7989f" providerId="ADAL" clId="{8DBAC59A-B7D1-4F9B-B920-C6B3D826B883}" dt="2022-07-05T15:15:22.664" v="8533" actId="478"/>
          <ac:grpSpMkLst>
            <pc:docMk/>
            <pc:sldMk cId="172330992" sldId="289"/>
            <ac:grpSpMk id="18" creationId="{9B10A2B0-FDDE-4C76-92F9-5A1B623318AB}"/>
          </ac:grpSpMkLst>
        </pc:grpChg>
        <pc:grpChg chg="add mod">
          <ac:chgData name="Caroline Freyer" userId="92087d66-8e56-4f56-9b1b-c5edabd7989f" providerId="ADAL" clId="{8DBAC59A-B7D1-4F9B-B920-C6B3D826B883}" dt="2022-07-05T15:19:41.518" v="8554" actId="164"/>
          <ac:grpSpMkLst>
            <pc:docMk/>
            <pc:sldMk cId="172330992" sldId="289"/>
            <ac:grpSpMk id="20" creationId="{89CB0D7C-4A98-7E70-15D4-1F869B68AD2A}"/>
          </ac:grpSpMkLst>
        </pc:grpChg>
        <pc:picChg chg="add mod">
          <ac:chgData name="Caroline Freyer" userId="92087d66-8e56-4f56-9b1b-c5edabd7989f" providerId="ADAL" clId="{8DBAC59A-B7D1-4F9B-B920-C6B3D826B883}" dt="2022-07-05T15:08:31.087" v="8463" actId="1076"/>
          <ac:picMkLst>
            <pc:docMk/>
            <pc:sldMk cId="172330992" sldId="289"/>
            <ac:picMk id="5" creationId="{7A68BD65-A341-29E8-5505-6D2374EEA267}"/>
          </ac:picMkLst>
        </pc:picChg>
        <pc:picChg chg="add mod">
          <ac:chgData name="Caroline Freyer" userId="92087d66-8e56-4f56-9b1b-c5edabd7989f" providerId="ADAL" clId="{8DBAC59A-B7D1-4F9B-B920-C6B3D826B883}" dt="2022-07-05T15:17:36.007" v="8545" actId="1076"/>
          <ac:picMkLst>
            <pc:docMk/>
            <pc:sldMk cId="172330992" sldId="289"/>
            <ac:picMk id="13314" creationId="{6ABD9448-C4E6-0524-1EE4-09586AD9C1E2}"/>
          </ac:picMkLst>
        </pc:picChg>
        <pc:picChg chg="add del mod">
          <ac:chgData name="Caroline Freyer" userId="92087d66-8e56-4f56-9b1b-c5edabd7989f" providerId="ADAL" clId="{8DBAC59A-B7D1-4F9B-B920-C6B3D826B883}" dt="2022-07-05T15:14:56.774" v="8528" actId="478"/>
          <ac:picMkLst>
            <pc:docMk/>
            <pc:sldMk cId="172330992" sldId="289"/>
            <ac:picMk id="13316" creationId="{75537C12-47E4-A6F8-C0D8-0B6BDB55A864}"/>
          </ac:picMkLst>
        </pc:picChg>
        <pc:picChg chg="add del mod">
          <ac:chgData name="Caroline Freyer" userId="92087d66-8e56-4f56-9b1b-c5edabd7989f" providerId="ADAL" clId="{8DBAC59A-B7D1-4F9B-B920-C6B3D826B883}" dt="2022-07-05T15:16:53.733" v="8539" actId="478"/>
          <ac:picMkLst>
            <pc:docMk/>
            <pc:sldMk cId="172330992" sldId="289"/>
            <ac:picMk id="13318" creationId="{90A24A96-9464-B68C-4BB6-9D8AA444D1FE}"/>
          </ac:picMkLst>
        </pc:picChg>
      </pc:sldChg>
      <pc:sldChg chg="modSp del mod">
        <pc:chgData name="Caroline Freyer" userId="92087d66-8e56-4f56-9b1b-c5edabd7989f" providerId="ADAL" clId="{8DBAC59A-B7D1-4F9B-B920-C6B3D826B883}" dt="2022-07-05T08:17:40.720" v="1591" actId="47"/>
        <pc:sldMkLst>
          <pc:docMk/>
          <pc:sldMk cId="1481254739" sldId="290"/>
        </pc:sldMkLst>
        <pc:spChg chg="mod">
          <ac:chgData name="Caroline Freyer" userId="92087d66-8e56-4f56-9b1b-c5edabd7989f" providerId="ADAL" clId="{8DBAC59A-B7D1-4F9B-B920-C6B3D826B883}" dt="2022-07-05T08:17:26.487" v="1590" actId="20577"/>
          <ac:spMkLst>
            <pc:docMk/>
            <pc:sldMk cId="1481254739" sldId="290"/>
            <ac:spMk id="2" creationId="{D2F63B3C-EFB8-CA3A-9E13-75299D58B54E}"/>
          </ac:spMkLst>
        </pc:spChg>
      </pc:sldChg>
      <pc:sldChg chg="addSp delSp modSp mod addAnim delAnim modAnim">
        <pc:chgData name="Caroline Freyer" userId="92087d66-8e56-4f56-9b1b-c5edabd7989f" providerId="ADAL" clId="{8DBAC59A-B7D1-4F9B-B920-C6B3D826B883}" dt="2022-07-05T16:13:31.148" v="9333" actId="207"/>
        <pc:sldMkLst>
          <pc:docMk/>
          <pc:sldMk cId="483586070" sldId="291"/>
        </pc:sldMkLst>
        <pc:spChg chg="mod">
          <ac:chgData name="Caroline Freyer" userId="92087d66-8e56-4f56-9b1b-c5edabd7989f" providerId="ADAL" clId="{8DBAC59A-B7D1-4F9B-B920-C6B3D826B883}" dt="2022-07-05T16:13:31.148" v="9333" actId="207"/>
          <ac:spMkLst>
            <pc:docMk/>
            <pc:sldMk cId="483586070" sldId="291"/>
            <ac:spMk id="3" creationId="{B8B18F28-7FC2-C7B2-EF83-0A7417F95DEF}"/>
          </ac:spMkLst>
        </pc:spChg>
        <pc:spChg chg="add del">
          <ac:chgData name="Caroline Freyer" userId="92087d66-8e56-4f56-9b1b-c5edabd7989f" providerId="ADAL" clId="{8DBAC59A-B7D1-4F9B-B920-C6B3D826B883}" dt="2022-07-05T16:06:23.245" v="9192" actId="478"/>
          <ac:spMkLst>
            <pc:docMk/>
            <pc:sldMk cId="483586070" sldId="291"/>
            <ac:spMk id="5" creationId="{1468F091-C625-80A9-D9D8-E93B6FA3C15A}"/>
          </ac:spMkLst>
        </pc:spChg>
        <pc:spChg chg="add del">
          <ac:chgData name="Caroline Freyer" userId="92087d66-8e56-4f56-9b1b-c5edabd7989f" providerId="ADAL" clId="{8DBAC59A-B7D1-4F9B-B920-C6B3D826B883}" dt="2022-07-05T16:06:23.245" v="9192" actId="478"/>
          <ac:spMkLst>
            <pc:docMk/>
            <pc:sldMk cId="483586070" sldId="291"/>
            <ac:spMk id="6" creationId="{A16796BB-A911-BD76-2C9A-96859EF6117B}"/>
          </ac:spMkLst>
        </pc:spChg>
        <pc:spChg chg="add del">
          <ac:chgData name="Caroline Freyer" userId="92087d66-8e56-4f56-9b1b-c5edabd7989f" providerId="ADAL" clId="{8DBAC59A-B7D1-4F9B-B920-C6B3D826B883}" dt="2022-07-05T16:06:23.245" v="9192" actId="478"/>
          <ac:spMkLst>
            <pc:docMk/>
            <pc:sldMk cId="483586070" sldId="291"/>
            <ac:spMk id="7" creationId="{B041A253-5C5D-D359-3944-B1D82D204915}"/>
          </ac:spMkLst>
        </pc:spChg>
        <pc:spChg chg="add del">
          <ac:chgData name="Caroline Freyer" userId="92087d66-8e56-4f56-9b1b-c5edabd7989f" providerId="ADAL" clId="{8DBAC59A-B7D1-4F9B-B920-C6B3D826B883}" dt="2022-07-05T16:06:23.245" v="9192" actId="478"/>
          <ac:spMkLst>
            <pc:docMk/>
            <pc:sldMk cId="483586070" sldId="291"/>
            <ac:spMk id="8" creationId="{EEED7B28-06C9-2B14-C449-E83185FDF314}"/>
          </ac:spMkLst>
        </pc:spChg>
        <pc:spChg chg="add del">
          <ac:chgData name="Caroline Freyer" userId="92087d66-8e56-4f56-9b1b-c5edabd7989f" providerId="ADAL" clId="{8DBAC59A-B7D1-4F9B-B920-C6B3D826B883}" dt="2022-07-05T16:06:46.356" v="9194" actId="478"/>
          <ac:spMkLst>
            <pc:docMk/>
            <pc:sldMk cId="483586070" sldId="291"/>
            <ac:spMk id="9" creationId="{237600B8-87E5-EACE-4943-62C6E8A02051}"/>
          </ac:spMkLst>
        </pc:spChg>
        <pc:spChg chg="add del mod">
          <ac:chgData name="Caroline Freyer" userId="92087d66-8e56-4f56-9b1b-c5edabd7989f" providerId="ADAL" clId="{8DBAC59A-B7D1-4F9B-B920-C6B3D826B883}" dt="2022-07-05T16:07:41.362" v="9200" actId="478"/>
          <ac:spMkLst>
            <pc:docMk/>
            <pc:sldMk cId="483586070" sldId="291"/>
            <ac:spMk id="10" creationId="{ADE51723-59FB-8890-BD5A-D146EC94B551}"/>
          </ac:spMkLst>
        </pc:spChg>
        <pc:spChg chg="add del mod">
          <ac:chgData name="Caroline Freyer" userId="92087d66-8e56-4f56-9b1b-c5edabd7989f" providerId="ADAL" clId="{8DBAC59A-B7D1-4F9B-B920-C6B3D826B883}" dt="2022-07-05T16:07:39.252" v="9199" actId="478"/>
          <ac:spMkLst>
            <pc:docMk/>
            <pc:sldMk cId="483586070" sldId="291"/>
            <ac:spMk id="11" creationId="{C17C0AB5-0241-85FE-EAFD-E5CDE88ED267}"/>
          </ac:spMkLst>
        </pc:spChg>
        <pc:spChg chg="add mod">
          <ac:chgData name="Caroline Freyer" userId="92087d66-8e56-4f56-9b1b-c5edabd7989f" providerId="ADAL" clId="{8DBAC59A-B7D1-4F9B-B920-C6B3D826B883}" dt="2022-07-05T16:12:41.047" v="9331" actId="208"/>
          <ac:spMkLst>
            <pc:docMk/>
            <pc:sldMk cId="483586070" sldId="291"/>
            <ac:spMk id="12" creationId="{043DA796-E9EA-D45D-A65C-37966E90AE9C}"/>
          </ac:spMkLst>
        </pc:spChg>
        <pc:spChg chg="add del">
          <ac:chgData name="Caroline Freyer" userId="92087d66-8e56-4f56-9b1b-c5edabd7989f" providerId="ADAL" clId="{8DBAC59A-B7D1-4F9B-B920-C6B3D826B883}" dt="2022-07-05T16:08:51.172" v="9207" actId="478"/>
          <ac:spMkLst>
            <pc:docMk/>
            <pc:sldMk cId="483586070" sldId="291"/>
            <ac:spMk id="16" creationId="{3D32B413-5B4C-2F7E-2DC2-AD55C4EAEB51}"/>
          </ac:spMkLst>
        </pc:spChg>
        <pc:spChg chg="add mod">
          <ac:chgData name="Caroline Freyer" userId="92087d66-8e56-4f56-9b1b-c5edabd7989f" providerId="ADAL" clId="{8DBAC59A-B7D1-4F9B-B920-C6B3D826B883}" dt="2022-07-05T16:12:41.047" v="9331" actId="208"/>
          <ac:spMkLst>
            <pc:docMk/>
            <pc:sldMk cId="483586070" sldId="291"/>
            <ac:spMk id="17" creationId="{751A5BD3-35E0-0AB8-CCD7-6F35148F7817}"/>
          </ac:spMkLst>
        </pc:spChg>
        <pc:spChg chg="add mod">
          <ac:chgData name="Caroline Freyer" userId="92087d66-8e56-4f56-9b1b-c5edabd7989f" providerId="ADAL" clId="{8DBAC59A-B7D1-4F9B-B920-C6B3D826B883}" dt="2022-07-05T16:12:41.047" v="9331" actId="208"/>
          <ac:spMkLst>
            <pc:docMk/>
            <pc:sldMk cId="483586070" sldId="291"/>
            <ac:spMk id="18" creationId="{90A27F5E-9430-AA69-E1E0-F72699CFDFB3}"/>
          </ac:spMkLst>
        </pc:spChg>
        <pc:spChg chg="add mod">
          <ac:chgData name="Caroline Freyer" userId="92087d66-8e56-4f56-9b1b-c5edabd7989f" providerId="ADAL" clId="{8DBAC59A-B7D1-4F9B-B920-C6B3D826B883}" dt="2022-07-05T16:12:41.047" v="9331" actId="208"/>
          <ac:spMkLst>
            <pc:docMk/>
            <pc:sldMk cId="483586070" sldId="291"/>
            <ac:spMk id="19" creationId="{3C2C818A-CED2-F7B2-F64B-0EBC73A47925}"/>
          </ac:spMkLst>
        </pc:spChg>
        <pc:spChg chg="add mod">
          <ac:chgData name="Caroline Freyer" userId="92087d66-8e56-4f56-9b1b-c5edabd7989f" providerId="ADAL" clId="{8DBAC59A-B7D1-4F9B-B920-C6B3D826B883}" dt="2022-07-05T16:12:41.047" v="9331" actId="208"/>
          <ac:spMkLst>
            <pc:docMk/>
            <pc:sldMk cId="483586070" sldId="291"/>
            <ac:spMk id="20" creationId="{ECCC040F-42E7-952D-EF3B-8875C8E6DAB6}"/>
          </ac:spMkLst>
        </pc:spChg>
        <pc:grpChg chg="add mod">
          <ac:chgData name="Caroline Freyer" userId="92087d66-8e56-4f56-9b1b-c5edabd7989f" providerId="ADAL" clId="{8DBAC59A-B7D1-4F9B-B920-C6B3D826B883}" dt="2022-07-05T16:11:00.352" v="9232" actId="164"/>
          <ac:grpSpMkLst>
            <pc:docMk/>
            <pc:sldMk cId="483586070" sldId="291"/>
            <ac:grpSpMk id="21" creationId="{680F316C-3669-F877-359C-D99041609360}"/>
          </ac:grpSpMkLst>
        </pc:grpChg>
        <pc:grpChg chg="add mod">
          <ac:chgData name="Caroline Freyer" userId="92087d66-8e56-4f56-9b1b-c5edabd7989f" providerId="ADAL" clId="{8DBAC59A-B7D1-4F9B-B920-C6B3D826B883}" dt="2022-07-05T16:12:02.388" v="9330" actId="164"/>
          <ac:grpSpMkLst>
            <pc:docMk/>
            <pc:sldMk cId="483586070" sldId="291"/>
            <ac:grpSpMk id="22" creationId="{5911FEF1-C210-59E6-2A68-1A26B0370B5A}"/>
          </ac:grpSpMkLst>
        </pc:grpChg>
        <pc:grpChg chg="add mod">
          <ac:chgData name="Caroline Freyer" userId="92087d66-8e56-4f56-9b1b-c5edabd7989f" providerId="ADAL" clId="{8DBAC59A-B7D1-4F9B-B920-C6B3D826B883}" dt="2022-07-05T16:12:02.388" v="9330" actId="164"/>
          <ac:grpSpMkLst>
            <pc:docMk/>
            <pc:sldMk cId="483586070" sldId="291"/>
            <ac:grpSpMk id="25" creationId="{300428A5-433E-9D53-3195-74CCF999C962}"/>
          </ac:grpSpMkLst>
        </pc:grpChg>
        <pc:picChg chg="add del">
          <ac:chgData name="Caroline Freyer" userId="92087d66-8e56-4f56-9b1b-c5edabd7989f" providerId="ADAL" clId="{8DBAC59A-B7D1-4F9B-B920-C6B3D826B883}" dt="2022-07-05T16:07:43.084" v="9201" actId="478"/>
          <ac:picMkLst>
            <pc:docMk/>
            <pc:sldMk cId="483586070" sldId="291"/>
            <ac:picMk id="14338" creationId="{5FDC7C4A-1ED4-7708-6BDD-5C6E2DEABDF0}"/>
          </ac:picMkLst>
        </pc:picChg>
        <pc:picChg chg="add del mod">
          <ac:chgData name="Caroline Freyer" userId="92087d66-8e56-4f56-9b1b-c5edabd7989f" providerId="ADAL" clId="{8DBAC59A-B7D1-4F9B-B920-C6B3D826B883}" dt="2022-07-05T16:10:39.490" v="9229" actId="478"/>
          <ac:picMkLst>
            <pc:docMk/>
            <pc:sldMk cId="483586070" sldId="291"/>
            <ac:picMk id="14340" creationId="{180CB898-DE48-07F8-DCC7-06A7F699196E}"/>
          </ac:picMkLst>
        </pc:picChg>
        <pc:cxnChg chg="add mod">
          <ac:chgData name="Caroline Freyer" userId="92087d66-8e56-4f56-9b1b-c5edabd7989f" providerId="ADAL" clId="{8DBAC59A-B7D1-4F9B-B920-C6B3D826B883}" dt="2022-07-05T16:12:41.047" v="9331" actId="208"/>
          <ac:cxnSpMkLst>
            <pc:docMk/>
            <pc:sldMk cId="483586070" sldId="291"/>
            <ac:cxnSpMk id="14" creationId="{88323E1E-386D-8EA0-01F9-22EB738C7917}"/>
          </ac:cxnSpMkLst>
        </pc:cxnChg>
        <pc:cxnChg chg="add mod">
          <ac:chgData name="Caroline Freyer" userId="92087d66-8e56-4f56-9b1b-c5edabd7989f" providerId="ADAL" clId="{8DBAC59A-B7D1-4F9B-B920-C6B3D826B883}" dt="2022-07-05T16:12:41.047" v="9331" actId="208"/>
          <ac:cxnSpMkLst>
            <pc:docMk/>
            <pc:sldMk cId="483586070" sldId="291"/>
            <ac:cxnSpMk id="24" creationId="{92057223-F562-4B10-D8B4-CADE9E7FBE74}"/>
          </ac:cxnSpMkLst>
        </pc:cxnChg>
        <pc:cxnChg chg="add mod">
          <ac:chgData name="Caroline Freyer" userId="92087d66-8e56-4f56-9b1b-c5edabd7989f" providerId="ADAL" clId="{8DBAC59A-B7D1-4F9B-B920-C6B3D826B883}" dt="2022-07-05T16:12:41.047" v="9331" actId="208"/>
          <ac:cxnSpMkLst>
            <pc:docMk/>
            <pc:sldMk cId="483586070" sldId="291"/>
            <ac:cxnSpMk id="27" creationId="{44188EFB-1483-1709-7651-0EF9F7B98939}"/>
          </ac:cxnSpMkLst>
        </pc:cxnChg>
      </pc:sldChg>
      <pc:sldChg chg="modSp mod">
        <pc:chgData name="Caroline Freyer" userId="92087d66-8e56-4f56-9b1b-c5edabd7989f" providerId="ADAL" clId="{8DBAC59A-B7D1-4F9B-B920-C6B3D826B883}" dt="2022-07-05T11:46:57.919" v="5523" actId="14100"/>
        <pc:sldMkLst>
          <pc:docMk/>
          <pc:sldMk cId="4236688210" sldId="292"/>
        </pc:sldMkLst>
        <pc:spChg chg="mod">
          <ac:chgData name="Caroline Freyer" userId="92087d66-8e56-4f56-9b1b-c5edabd7989f" providerId="ADAL" clId="{8DBAC59A-B7D1-4F9B-B920-C6B3D826B883}" dt="2022-07-05T11:46:57.919" v="5523" actId="14100"/>
          <ac:spMkLst>
            <pc:docMk/>
            <pc:sldMk cId="4236688210" sldId="292"/>
            <ac:spMk id="3" creationId="{A813671D-EE99-81A6-6050-1F6780833739}"/>
          </ac:spMkLst>
        </pc:spChg>
      </pc:sldChg>
      <pc:sldChg chg="addSp modSp mod modAnim">
        <pc:chgData name="Caroline Freyer" userId="92087d66-8e56-4f56-9b1b-c5edabd7989f" providerId="ADAL" clId="{8DBAC59A-B7D1-4F9B-B920-C6B3D826B883}" dt="2022-07-06T09:48:06.598" v="10596" actId="20577"/>
        <pc:sldMkLst>
          <pc:docMk/>
          <pc:sldMk cId="3995173564" sldId="293"/>
        </pc:sldMkLst>
        <pc:spChg chg="mod">
          <ac:chgData name="Caroline Freyer" userId="92087d66-8e56-4f56-9b1b-c5edabd7989f" providerId="ADAL" clId="{8DBAC59A-B7D1-4F9B-B920-C6B3D826B883}" dt="2022-07-05T12:22:38.506" v="5822" actId="20577"/>
          <ac:spMkLst>
            <pc:docMk/>
            <pc:sldMk cId="3995173564" sldId="293"/>
            <ac:spMk id="2" creationId="{E0A838FB-DF90-5504-D9BC-9CD83B4824A2}"/>
          </ac:spMkLst>
        </pc:spChg>
        <pc:spChg chg="add mod">
          <ac:chgData name="Caroline Freyer" userId="92087d66-8e56-4f56-9b1b-c5edabd7989f" providerId="ADAL" clId="{8DBAC59A-B7D1-4F9B-B920-C6B3D826B883}" dt="2022-07-05T12:25:43.460" v="5904" actId="208"/>
          <ac:spMkLst>
            <pc:docMk/>
            <pc:sldMk cId="3995173564" sldId="293"/>
            <ac:spMk id="8" creationId="{7566F3C3-CC8F-B6DF-EB9F-A2498F446567}"/>
          </ac:spMkLst>
        </pc:spChg>
        <pc:spChg chg="mod">
          <ac:chgData name="Caroline Freyer" userId="92087d66-8e56-4f56-9b1b-c5edabd7989f" providerId="ADAL" clId="{8DBAC59A-B7D1-4F9B-B920-C6B3D826B883}" dt="2022-07-06T09:48:06.598" v="10596" actId="20577"/>
          <ac:spMkLst>
            <pc:docMk/>
            <pc:sldMk cId="3995173564" sldId="293"/>
            <ac:spMk id="22" creationId="{3C9D6F14-4ECC-1CEC-B03E-F8374FEF9CFA}"/>
          </ac:spMkLst>
        </pc:spChg>
      </pc:sldChg>
      <pc:sldChg chg="addSp delSp modSp mod modAnim">
        <pc:chgData name="Caroline Freyer" userId="92087d66-8e56-4f56-9b1b-c5edabd7989f" providerId="ADAL" clId="{8DBAC59A-B7D1-4F9B-B920-C6B3D826B883}" dt="2022-07-05T18:15:46.505" v="10163" actId="20577"/>
        <pc:sldMkLst>
          <pc:docMk/>
          <pc:sldMk cId="87147556" sldId="294"/>
        </pc:sldMkLst>
        <pc:spChg chg="mod">
          <ac:chgData name="Caroline Freyer" userId="92087d66-8e56-4f56-9b1b-c5edabd7989f" providerId="ADAL" clId="{8DBAC59A-B7D1-4F9B-B920-C6B3D826B883}" dt="2022-07-05T12:22:48.177" v="5828" actId="20577"/>
          <ac:spMkLst>
            <pc:docMk/>
            <pc:sldMk cId="87147556" sldId="294"/>
            <ac:spMk id="2" creationId="{E0A838FB-DF90-5504-D9BC-9CD83B4824A2}"/>
          </ac:spMkLst>
        </pc:spChg>
        <pc:spChg chg="mod">
          <ac:chgData name="Caroline Freyer" userId="92087d66-8e56-4f56-9b1b-c5edabd7989f" providerId="ADAL" clId="{8DBAC59A-B7D1-4F9B-B920-C6B3D826B883}" dt="2022-07-05T18:15:46.505" v="10163" actId="20577"/>
          <ac:spMkLst>
            <pc:docMk/>
            <pc:sldMk cId="87147556" sldId="294"/>
            <ac:spMk id="11" creationId="{0D4DC626-3192-FBF3-CDE5-EC29CC4246FC}"/>
          </ac:spMkLst>
        </pc:spChg>
        <pc:spChg chg="add del mod">
          <ac:chgData name="Caroline Freyer" userId="92087d66-8e56-4f56-9b1b-c5edabd7989f" providerId="ADAL" clId="{8DBAC59A-B7D1-4F9B-B920-C6B3D826B883}" dt="2022-07-05T12:22:52.336" v="5831" actId="478"/>
          <ac:spMkLst>
            <pc:docMk/>
            <pc:sldMk cId="87147556" sldId="294"/>
            <ac:spMk id="13" creationId="{CCF9A2A4-3E35-E613-B2C1-E15968444DB5}"/>
          </ac:spMkLst>
        </pc:spChg>
        <pc:spChg chg="add mod">
          <ac:chgData name="Caroline Freyer" userId="92087d66-8e56-4f56-9b1b-c5edabd7989f" providerId="ADAL" clId="{8DBAC59A-B7D1-4F9B-B920-C6B3D826B883}" dt="2022-07-05T12:25:48.316" v="5905" actId="208"/>
          <ac:spMkLst>
            <pc:docMk/>
            <pc:sldMk cId="87147556" sldId="294"/>
            <ac:spMk id="14" creationId="{A5458C63-EFF6-E10C-FA2A-359B25FE0B2F}"/>
          </ac:spMkLst>
        </pc:spChg>
      </pc:sldChg>
      <pc:sldChg chg="addSp modSp mod modAnim">
        <pc:chgData name="Caroline Freyer" userId="92087d66-8e56-4f56-9b1b-c5edabd7989f" providerId="ADAL" clId="{8DBAC59A-B7D1-4F9B-B920-C6B3D826B883}" dt="2022-07-06T09:43:16.101" v="10475"/>
        <pc:sldMkLst>
          <pc:docMk/>
          <pc:sldMk cId="1515430231" sldId="296"/>
        </pc:sldMkLst>
        <pc:spChg chg="mod">
          <ac:chgData name="Caroline Freyer" userId="92087d66-8e56-4f56-9b1b-c5edabd7989f" providerId="ADAL" clId="{8DBAC59A-B7D1-4F9B-B920-C6B3D826B883}" dt="2022-07-05T12:23:43.081" v="5860" actId="20577"/>
          <ac:spMkLst>
            <pc:docMk/>
            <pc:sldMk cId="1515430231" sldId="296"/>
            <ac:spMk id="2" creationId="{E0A838FB-DF90-5504-D9BC-9CD83B4824A2}"/>
          </ac:spMkLst>
        </pc:spChg>
        <pc:spChg chg="add mod">
          <ac:chgData name="Caroline Freyer" userId="92087d66-8e56-4f56-9b1b-c5edabd7989f" providerId="ADAL" clId="{8DBAC59A-B7D1-4F9B-B920-C6B3D826B883}" dt="2022-07-05T12:25:59.417" v="5908" actId="208"/>
          <ac:spMkLst>
            <pc:docMk/>
            <pc:sldMk cId="1515430231" sldId="296"/>
            <ac:spMk id="8" creationId="{2D906EC8-5EFC-4C51-6E92-AA459D7AC2F2}"/>
          </ac:spMkLst>
        </pc:spChg>
        <pc:spChg chg="mod">
          <ac:chgData name="Caroline Freyer" userId="92087d66-8e56-4f56-9b1b-c5edabd7989f" providerId="ADAL" clId="{8DBAC59A-B7D1-4F9B-B920-C6B3D826B883}" dt="2022-07-06T09:02:56.188" v="10322"/>
          <ac:spMkLst>
            <pc:docMk/>
            <pc:sldMk cId="1515430231" sldId="296"/>
            <ac:spMk id="12" creationId="{C86E1464-B4D7-E164-3767-17B141E6A9A2}"/>
          </ac:spMkLst>
        </pc:spChg>
      </pc:sldChg>
      <pc:sldChg chg="addSp modSp mod ord modAnim">
        <pc:chgData name="Caroline Freyer" userId="92087d66-8e56-4f56-9b1b-c5edabd7989f" providerId="ADAL" clId="{8DBAC59A-B7D1-4F9B-B920-C6B3D826B883}" dt="2022-07-05T18:13:36.114" v="10066" actId="20577"/>
        <pc:sldMkLst>
          <pc:docMk/>
          <pc:sldMk cId="510404505" sldId="297"/>
        </pc:sldMkLst>
        <pc:spChg chg="mod">
          <ac:chgData name="Caroline Freyer" userId="92087d66-8e56-4f56-9b1b-c5edabd7989f" providerId="ADAL" clId="{8DBAC59A-B7D1-4F9B-B920-C6B3D826B883}" dt="2022-07-05T12:23:30.256" v="5848" actId="20577"/>
          <ac:spMkLst>
            <pc:docMk/>
            <pc:sldMk cId="510404505" sldId="297"/>
            <ac:spMk id="2" creationId="{AAE30AFB-F6E8-DF7C-8187-DCC1FE934102}"/>
          </ac:spMkLst>
        </pc:spChg>
        <pc:spChg chg="mod">
          <ac:chgData name="Caroline Freyer" userId="92087d66-8e56-4f56-9b1b-c5edabd7989f" providerId="ADAL" clId="{8DBAC59A-B7D1-4F9B-B920-C6B3D826B883}" dt="2022-07-05T18:13:36.114" v="10066" actId="20577"/>
          <ac:spMkLst>
            <pc:docMk/>
            <pc:sldMk cId="510404505" sldId="297"/>
            <ac:spMk id="3" creationId="{F89E9C8C-342E-B8A9-7E2A-B6CBD25DDAD6}"/>
          </ac:spMkLst>
        </pc:spChg>
        <pc:spChg chg="add mod">
          <ac:chgData name="Caroline Freyer" userId="92087d66-8e56-4f56-9b1b-c5edabd7989f" providerId="ADAL" clId="{8DBAC59A-B7D1-4F9B-B920-C6B3D826B883}" dt="2022-07-05T12:25:51.635" v="5906" actId="208"/>
          <ac:spMkLst>
            <pc:docMk/>
            <pc:sldMk cId="510404505" sldId="297"/>
            <ac:spMk id="5" creationId="{51C1EF7E-00EC-73E9-2D39-CEFAC9358F8F}"/>
          </ac:spMkLst>
        </pc:spChg>
      </pc:sldChg>
      <pc:sldChg chg="addSp modSp mod modAnim">
        <pc:chgData name="Caroline Freyer" userId="92087d66-8e56-4f56-9b1b-c5edabd7989f" providerId="ADAL" clId="{8DBAC59A-B7D1-4F9B-B920-C6B3D826B883}" dt="2022-07-06T09:51:02.304" v="10602"/>
        <pc:sldMkLst>
          <pc:docMk/>
          <pc:sldMk cId="1204986765" sldId="300"/>
        </pc:sldMkLst>
        <pc:spChg chg="mod">
          <ac:chgData name="Caroline Freyer" userId="92087d66-8e56-4f56-9b1b-c5edabd7989f" providerId="ADAL" clId="{8DBAC59A-B7D1-4F9B-B920-C6B3D826B883}" dt="2022-07-05T12:23:53.456" v="5876" actId="20577"/>
          <ac:spMkLst>
            <pc:docMk/>
            <pc:sldMk cId="1204986765" sldId="300"/>
            <ac:spMk id="2" creationId="{87F54B20-E033-A519-459C-6DEF28405EEA}"/>
          </ac:spMkLst>
        </pc:spChg>
        <pc:spChg chg="mod">
          <ac:chgData name="Caroline Freyer" userId="92087d66-8e56-4f56-9b1b-c5edabd7989f" providerId="ADAL" clId="{8DBAC59A-B7D1-4F9B-B920-C6B3D826B883}" dt="2022-07-06T09:50:32.464" v="10599"/>
          <ac:spMkLst>
            <pc:docMk/>
            <pc:sldMk cId="1204986765" sldId="300"/>
            <ac:spMk id="3" creationId="{A35A6A56-0071-8652-51D8-5983EF997400}"/>
          </ac:spMkLst>
        </pc:spChg>
        <pc:spChg chg="add mod">
          <ac:chgData name="Caroline Freyer" userId="92087d66-8e56-4f56-9b1b-c5edabd7989f" providerId="ADAL" clId="{8DBAC59A-B7D1-4F9B-B920-C6B3D826B883}" dt="2022-07-05T12:26:06.081" v="5909" actId="208"/>
          <ac:spMkLst>
            <pc:docMk/>
            <pc:sldMk cId="1204986765" sldId="300"/>
            <ac:spMk id="30" creationId="{0F6A0F47-EC4F-21A9-4BC7-17DA434BE6B8}"/>
          </ac:spMkLst>
        </pc:spChg>
      </pc:sldChg>
      <pc:sldChg chg="addSp delSp modSp mod delAnim modAnim">
        <pc:chgData name="Caroline Freyer" userId="92087d66-8e56-4f56-9b1b-c5edabd7989f" providerId="ADAL" clId="{8DBAC59A-B7D1-4F9B-B920-C6B3D826B883}" dt="2022-07-05T16:18:45.442" v="9519"/>
        <pc:sldMkLst>
          <pc:docMk/>
          <pc:sldMk cId="4186925460" sldId="301"/>
        </pc:sldMkLst>
        <pc:spChg chg="mod">
          <ac:chgData name="Caroline Freyer" userId="92087d66-8e56-4f56-9b1b-c5edabd7989f" providerId="ADAL" clId="{8DBAC59A-B7D1-4F9B-B920-C6B3D826B883}" dt="2022-07-05T12:24:17.383" v="5892" actId="20577"/>
          <ac:spMkLst>
            <pc:docMk/>
            <pc:sldMk cId="4186925460" sldId="301"/>
            <ac:spMk id="2" creationId="{E0A838FB-DF90-5504-D9BC-9CD83B4824A2}"/>
          </ac:spMkLst>
        </pc:spChg>
        <pc:spChg chg="del mod">
          <ac:chgData name="Caroline Freyer" userId="92087d66-8e56-4f56-9b1b-c5edabd7989f" providerId="ADAL" clId="{8DBAC59A-B7D1-4F9B-B920-C6B3D826B883}" dt="2022-07-05T16:18:19.198" v="9511" actId="478"/>
          <ac:spMkLst>
            <pc:docMk/>
            <pc:sldMk cId="4186925460" sldId="301"/>
            <ac:spMk id="11" creationId="{CD082EEC-49F0-7D50-EC55-480DDEF76480}"/>
          </ac:spMkLst>
        </pc:spChg>
        <pc:spChg chg="del">
          <ac:chgData name="Caroline Freyer" userId="92087d66-8e56-4f56-9b1b-c5edabd7989f" providerId="ADAL" clId="{8DBAC59A-B7D1-4F9B-B920-C6B3D826B883}" dt="2022-07-04T17:50:59.746" v="213" actId="478"/>
          <ac:spMkLst>
            <pc:docMk/>
            <pc:sldMk cId="4186925460" sldId="301"/>
            <ac:spMk id="12" creationId="{33CE1D62-D0F1-43CD-C788-B36532CEC716}"/>
          </ac:spMkLst>
        </pc:spChg>
        <pc:spChg chg="add del mod">
          <ac:chgData name="Caroline Freyer" userId="92087d66-8e56-4f56-9b1b-c5edabd7989f" providerId="ADAL" clId="{8DBAC59A-B7D1-4F9B-B920-C6B3D826B883}" dt="2022-07-04T17:50:45.585" v="212" actId="14100"/>
          <ac:spMkLst>
            <pc:docMk/>
            <pc:sldMk cId="4186925460" sldId="301"/>
            <ac:spMk id="13" creationId="{B9A0A66C-CA2A-4BEC-3A71-1D520521921B}"/>
          </ac:spMkLst>
        </pc:spChg>
        <pc:spChg chg="add del mod">
          <ac:chgData name="Caroline Freyer" userId="92087d66-8e56-4f56-9b1b-c5edabd7989f" providerId="ADAL" clId="{8DBAC59A-B7D1-4F9B-B920-C6B3D826B883}" dt="2022-07-04T17:50:11.577" v="206" actId="403"/>
          <ac:spMkLst>
            <pc:docMk/>
            <pc:sldMk cId="4186925460" sldId="301"/>
            <ac:spMk id="14" creationId="{70A28B99-3DC3-2A20-F8B7-A03850C75739}"/>
          </ac:spMkLst>
        </pc:spChg>
        <pc:spChg chg="add del mod">
          <ac:chgData name="Caroline Freyer" userId="92087d66-8e56-4f56-9b1b-c5edabd7989f" providerId="ADAL" clId="{8DBAC59A-B7D1-4F9B-B920-C6B3D826B883}" dt="2022-07-04T17:50:11.577" v="206" actId="403"/>
          <ac:spMkLst>
            <pc:docMk/>
            <pc:sldMk cId="4186925460" sldId="301"/>
            <ac:spMk id="15" creationId="{B8605042-8F6A-E00B-5F55-878BDF5D0B2B}"/>
          </ac:spMkLst>
        </pc:spChg>
        <pc:spChg chg="add del">
          <ac:chgData name="Caroline Freyer" userId="92087d66-8e56-4f56-9b1b-c5edabd7989f" providerId="ADAL" clId="{8DBAC59A-B7D1-4F9B-B920-C6B3D826B883}" dt="2022-07-04T17:52:43.940" v="257" actId="478"/>
          <ac:spMkLst>
            <pc:docMk/>
            <pc:sldMk cId="4186925460" sldId="301"/>
            <ac:spMk id="21" creationId="{EC2ADEB4-B2AA-64CF-C8BC-2DF1AB182E97}"/>
          </ac:spMkLst>
        </pc:spChg>
        <pc:spChg chg="add del">
          <ac:chgData name="Caroline Freyer" userId="92087d66-8e56-4f56-9b1b-c5edabd7989f" providerId="ADAL" clId="{8DBAC59A-B7D1-4F9B-B920-C6B3D826B883}" dt="2022-07-04T17:52:57.831" v="260" actId="478"/>
          <ac:spMkLst>
            <pc:docMk/>
            <pc:sldMk cId="4186925460" sldId="301"/>
            <ac:spMk id="22" creationId="{76E2E161-6FF6-198E-D30D-FA791AC96958}"/>
          </ac:spMkLst>
        </pc:spChg>
        <pc:spChg chg="add del mod">
          <ac:chgData name="Caroline Freyer" userId="92087d66-8e56-4f56-9b1b-c5edabd7989f" providerId="ADAL" clId="{8DBAC59A-B7D1-4F9B-B920-C6B3D826B883}" dt="2022-07-04T17:52:57.831" v="260" actId="478"/>
          <ac:spMkLst>
            <pc:docMk/>
            <pc:sldMk cId="4186925460" sldId="301"/>
            <ac:spMk id="23" creationId="{AB6E0FE0-7A29-8DED-543A-F9259D551F96}"/>
          </ac:spMkLst>
        </pc:spChg>
        <pc:spChg chg="add del">
          <ac:chgData name="Caroline Freyer" userId="92087d66-8e56-4f56-9b1b-c5edabd7989f" providerId="ADAL" clId="{8DBAC59A-B7D1-4F9B-B920-C6B3D826B883}" dt="2022-07-04T17:53:30.549" v="263" actId="478"/>
          <ac:spMkLst>
            <pc:docMk/>
            <pc:sldMk cId="4186925460" sldId="301"/>
            <ac:spMk id="24" creationId="{6EFFED72-FA3E-2B5F-D703-FE3307F20ABE}"/>
          </ac:spMkLst>
        </pc:spChg>
        <pc:spChg chg="add del">
          <ac:chgData name="Caroline Freyer" userId="92087d66-8e56-4f56-9b1b-c5edabd7989f" providerId="ADAL" clId="{8DBAC59A-B7D1-4F9B-B920-C6B3D826B883}" dt="2022-07-04T17:53:43.060" v="265" actId="478"/>
          <ac:spMkLst>
            <pc:docMk/>
            <pc:sldMk cId="4186925460" sldId="301"/>
            <ac:spMk id="25" creationId="{57086890-E895-1676-0185-8B51B2A00131}"/>
          </ac:spMkLst>
        </pc:spChg>
        <pc:spChg chg="add del mod">
          <ac:chgData name="Caroline Freyer" userId="92087d66-8e56-4f56-9b1b-c5edabd7989f" providerId="ADAL" clId="{8DBAC59A-B7D1-4F9B-B920-C6B3D826B883}" dt="2022-07-04T17:57:14.114" v="303" actId="164"/>
          <ac:spMkLst>
            <pc:docMk/>
            <pc:sldMk cId="4186925460" sldId="301"/>
            <ac:spMk id="26" creationId="{420A6F45-AB34-62D9-2001-78C1A0FBA355}"/>
          </ac:spMkLst>
        </pc:spChg>
        <pc:spChg chg="add del">
          <ac:chgData name="Caroline Freyer" userId="92087d66-8e56-4f56-9b1b-c5edabd7989f" providerId="ADAL" clId="{8DBAC59A-B7D1-4F9B-B920-C6B3D826B883}" dt="2022-07-04T17:56:11.603" v="286" actId="11529"/>
          <ac:spMkLst>
            <pc:docMk/>
            <pc:sldMk cId="4186925460" sldId="301"/>
            <ac:spMk id="29" creationId="{9A5070F8-6A72-1110-AD0E-B811896F983F}"/>
          </ac:spMkLst>
        </pc:spChg>
        <pc:spChg chg="add del">
          <ac:chgData name="Caroline Freyer" userId="92087d66-8e56-4f56-9b1b-c5edabd7989f" providerId="ADAL" clId="{8DBAC59A-B7D1-4F9B-B920-C6B3D826B883}" dt="2022-07-04T17:56:10.993" v="284" actId="11529"/>
          <ac:spMkLst>
            <pc:docMk/>
            <pc:sldMk cId="4186925460" sldId="301"/>
            <ac:spMk id="32" creationId="{C08D3522-D001-E73F-99E8-4AE52739D6D8}"/>
          </ac:spMkLst>
        </pc:spChg>
        <pc:spChg chg="add del mod">
          <ac:chgData name="Caroline Freyer" userId="92087d66-8e56-4f56-9b1b-c5edabd7989f" providerId="ADAL" clId="{8DBAC59A-B7D1-4F9B-B920-C6B3D826B883}" dt="2022-07-04T17:58:43.589" v="342" actId="478"/>
          <ac:spMkLst>
            <pc:docMk/>
            <pc:sldMk cId="4186925460" sldId="301"/>
            <ac:spMk id="41" creationId="{5BE134B2-4D85-F81B-CFAC-7B5CB1D3F70D}"/>
          </ac:spMkLst>
        </pc:spChg>
        <pc:spChg chg="add del">
          <ac:chgData name="Caroline Freyer" userId="92087d66-8e56-4f56-9b1b-c5edabd7989f" providerId="ADAL" clId="{8DBAC59A-B7D1-4F9B-B920-C6B3D826B883}" dt="2022-07-04T18:05:34.860" v="400" actId="478"/>
          <ac:spMkLst>
            <pc:docMk/>
            <pc:sldMk cId="4186925460" sldId="301"/>
            <ac:spMk id="42" creationId="{04D9B3DC-8FE6-CBF6-FE36-360B9E49AFE3}"/>
          </ac:spMkLst>
        </pc:spChg>
        <pc:spChg chg="add del">
          <ac:chgData name="Caroline Freyer" userId="92087d66-8e56-4f56-9b1b-c5edabd7989f" providerId="ADAL" clId="{8DBAC59A-B7D1-4F9B-B920-C6B3D826B883}" dt="2022-07-04T18:05:43.827" v="402" actId="478"/>
          <ac:spMkLst>
            <pc:docMk/>
            <pc:sldMk cId="4186925460" sldId="301"/>
            <ac:spMk id="43" creationId="{5C247B65-541B-8C1E-1962-51E5FF108392}"/>
          </ac:spMkLst>
        </pc:spChg>
        <pc:spChg chg="add del mod">
          <ac:chgData name="Caroline Freyer" userId="92087d66-8e56-4f56-9b1b-c5edabd7989f" providerId="ADAL" clId="{8DBAC59A-B7D1-4F9B-B920-C6B3D826B883}" dt="2022-07-04T18:06:40.808" v="410" actId="478"/>
          <ac:spMkLst>
            <pc:docMk/>
            <pc:sldMk cId="4186925460" sldId="301"/>
            <ac:spMk id="45" creationId="{4C9A8114-D6FC-6A64-1A33-63A48DF0AA47}"/>
          </ac:spMkLst>
        </pc:spChg>
        <pc:spChg chg="add mod">
          <ac:chgData name="Caroline Freyer" userId="92087d66-8e56-4f56-9b1b-c5edabd7989f" providerId="ADAL" clId="{8DBAC59A-B7D1-4F9B-B920-C6B3D826B883}" dt="2022-07-04T18:15:04.092" v="584" actId="164"/>
          <ac:spMkLst>
            <pc:docMk/>
            <pc:sldMk cId="4186925460" sldId="301"/>
            <ac:spMk id="46" creationId="{79A335B2-C406-E4B3-358D-FF14375C457B}"/>
          </ac:spMkLst>
        </pc:spChg>
        <pc:spChg chg="add mod">
          <ac:chgData name="Caroline Freyer" userId="92087d66-8e56-4f56-9b1b-c5edabd7989f" providerId="ADAL" clId="{8DBAC59A-B7D1-4F9B-B920-C6B3D826B883}" dt="2022-07-04T18:15:04.092" v="584" actId="164"/>
          <ac:spMkLst>
            <pc:docMk/>
            <pc:sldMk cId="4186925460" sldId="301"/>
            <ac:spMk id="47" creationId="{EE73807D-1C3E-6709-38D8-7DC401923151}"/>
          </ac:spMkLst>
        </pc:spChg>
        <pc:spChg chg="add mod">
          <ac:chgData name="Caroline Freyer" userId="92087d66-8e56-4f56-9b1b-c5edabd7989f" providerId="ADAL" clId="{8DBAC59A-B7D1-4F9B-B920-C6B3D826B883}" dt="2022-07-04T18:12:19.472" v="533" actId="1076"/>
          <ac:spMkLst>
            <pc:docMk/>
            <pc:sldMk cId="4186925460" sldId="301"/>
            <ac:spMk id="49" creationId="{E5ED2992-4512-CBC0-72E9-9129AFEF70EE}"/>
          </ac:spMkLst>
        </pc:spChg>
        <pc:spChg chg="add del mod">
          <ac:chgData name="Caroline Freyer" userId="92087d66-8e56-4f56-9b1b-c5edabd7989f" providerId="ADAL" clId="{8DBAC59A-B7D1-4F9B-B920-C6B3D826B883}" dt="2022-07-04T18:12:31.296" v="538" actId="478"/>
          <ac:spMkLst>
            <pc:docMk/>
            <pc:sldMk cId="4186925460" sldId="301"/>
            <ac:spMk id="50" creationId="{A55991EE-B280-59C6-5834-72BE4CC3AE35}"/>
          </ac:spMkLst>
        </pc:spChg>
        <pc:spChg chg="add mod">
          <ac:chgData name="Caroline Freyer" userId="92087d66-8e56-4f56-9b1b-c5edabd7989f" providerId="ADAL" clId="{8DBAC59A-B7D1-4F9B-B920-C6B3D826B883}" dt="2022-07-04T18:14:15.469" v="578" actId="164"/>
          <ac:spMkLst>
            <pc:docMk/>
            <pc:sldMk cId="4186925460" sldId="301"/>
            <ac:spMk id="51" creationId="{13E86CF0-EC21-9A82-8307-6D0C9CD490F8}"/>
          </ac:spMkLst>
        </pc:spChg>
        <pc:spChg chg="add mod">
          <ac:chgData name="Caroline Freyer" userId="92087d66-8e56-4f56-9b1b-c5edabd7989f" providerId="ADAL" clId="{8DBAC59A-B7D1-4F9B-B920-C6B3D826B883}" dt="2022-07-04T18:19:30.719" v="659" actId="207"/>
          <ac:spMkLst>
            <pc:docMk/>
            <pc:sldMk cId="4186925460" sldId="301"/>
            <ac:spMk id="54" creationId="{CC2AD2A5-D7F7-55F8-3BB6-EE73F57180D0}"/>
          </ac:spMkLst>
        </pc:spChg>
        <pc:spChg chg="add mod">
          <ac:chgData name="Caroline Freyer" userId="92087d66-8e56-4f56-9b1b-c5edabd7989f" providerId="ADAL" clId="{8DBAC59A-B7D1-4F9B-B920-C6B3D826B883}" dt="2022-07-04T18:19:28.391" v="658" actId="207"/>
          <ac:spMkLst>
            <pc:docMk/>
            <pc:sldMk cId="4186925460" sldId="301"/>
            <ac:spMk id="55" creationId="{3CE7EBB5-1854-4E3A-C0F5-097E4B93FECB}"/>
          </ac:spMkLst>
        </pc:spChg>
        <pc:spChg chg="add mod">
          <ac:chgData name="Caroline Freyer" userId="92087d66-8e56-4f56-9b1b-c5edabd7989f" providerId="ADAL" clId="{8DBAC59A-B7D1-4F9B-B920-C6B3D826B883}" dt="2022-07-04T18:16:03.129" v="604" actId="164"/>
          <ac:spMkLst>
            <pc:docMk/>
            <pc:sldMk cId="4186925460" sldId="301"/>
            <ac:spMk id="56" creationId="{2229BEB2-DE31-57DE-6324-5BCA7B70B827}"/>
          </ac:spMkLst>
        </pc:spChg>
        <pc:spChg chg="add mod">
          <ac:chgData name="Caroline Freyer" userId="92087d66-8e56-4f56-9b1b-c5edabd7989f" providerId="ADAL" clId="{8DBAC59A-B7D1-4F9B-B920-C6B3D826B883}" dt="2022-07-04T18:18:38.750" v="655" actId="164"/>
          <ac:spMkLst>
            <pc:docMk/>
            <pc:sldMk cId="4186925460" sldId="301"/>
            <ac:spMk id="58" creationId="{EDC9274C-3DA1-561F-3BAC-B7E1F65A4974}"/>
          </ac:spMkLst>
        </pc:spChg>
        <pc:spChg chg="add mod">
          <ac:chgData name="Caroline Freyer" userId="92087d66-8e56-4f56-9b1b-c5edabd7989f" providerId="ADAL" clId="{8DBAC59A-B7D1-4F9B-B920-C6B3D826B883}" dt="2022-07-04T18:18:38.750" v="655" actId="164"/>
          <ac:spMkLst>
            <pc:docMk/>
            <pc:sldMk cId="4186925460" sldId="301"/>
            <ac:spMk id="61" creationId="{6ADB63BA-365A-DEAE-AAA5-8B5533A26B3E}"/>
          </ac:spMkLst>
        </pc:spChg>
        <pc:spChg chg="add mod">
          <ac:chgData name="Caroline Freyer" userId="92087d66-8e56-4f56-9b1b-c5edabd7989f" providerId="ADAL" clId="{8DBAC59A-B7D1-4F9B-B920-C6B3D826B883}" dt="2022-07-04T18:18:38.750" v="655" actId="164"/>
          <ac:spMkLst>
            <pc:docMk/>
            <pc:sldMk cId="4186925460" sldId="301"/>
            <ac:spMk id="62" creationId="{66C29DA9-AA71-6443-E7D1-6793675C214A}"/>
          </ac:spMkLst>
        </pc:spChg>
        <pc:spChg chg="add mod">
          <ac:chgData name="Caroline Freyer" userId="92087d66-8e56-4f56-9b1b-c5edabd7989f" providerId="ADAL" clId="{8DBAC59A-B7D1-4F9B-B920-C6B3D826B883}" dt="2022-07-05T14:55:50.386" v="7845" actId="20577"/>
          <ac:spMkLst>
            <pc:docMk/>
            <pc:sldMk cId="4186925460" sldId="301"/>
            <ac:spMk id="64" creationId="{5509DE5B-036D-4912-E629-6FA56301DDDD}"/>
          </ac:spMkLst>
        </pc:spChg>
        <pc:spChg chg="add mod">
          <ac:chgData name="Caroline Freyer" userId="92087d66-8e56-4f56-9b1b-c5edabd7989f" providerId="ADAL" clId="{8DBAC59A-B7D1-4F9B-B920-C6B3D826B883}" dt="2022-07-05T16:18:38.690" v="9518" actId="20577"/>
          <ac:spMkLst>
            <pc:docMk/>
            <pc:sldMk cId="4186925460" sldId="301"/>
            <ac:spMk id="65" creationId="{71F13EA3-6401-CDD9-7AF0-DD497A1194C7}"/>
          </ac:spMkLst>
        </pc:spChg>
        <pc:grpChg chg="add mod">
          <ac:chgData name="Caroline Freyer" userId="92087d66-8e56-4f56-9b1b-c5edabd7989f" providerId="ADAL" clId="{8DBAC59A-B7D1-4F9B-B920-C6B3D826B883}" dt="2022-07-04T17:50:08.782" v="203" actId="14100"/>
          <ac:grpSpMkLst>
            <pc:docMk/>
            <pc:sldMk cId="4186925460" sldId="301"/>
            <ac:grpSpMk id="20" creationId="{C25625A0-6B4B-1933-8208-DE0E3E32DED1}"/>
          </ac:grpSpMkLst>
        </pc:grpChg>
        <pc:grpChg chg="add mod">
          <ac:chgData name="Caroline Freyer" userId="92087d66-8e56-4f56-9b1b-c5edabd7989f" providerId="ADAL" clId="{8DBAC59A-B7D1-4F9B-B920-C6B3D826B883}" dt="2022-07-04T18:14:15.469" v="578" actId="164"/>
          <ac:grpSpMkLst>
            <pc:docMk/>
            <pc:sldMk cId="4186925460" sldId="301"/>
            <ac:grpSpMk id="37" creationId="{B0FF0ED7-4A3B-7A70-4AD3-6EF78210EAE2}"/>
          </ac:grpSpMkLst>
        </pc:grpChg>
        <pc:grpChg chg="add mod">
          <ac:chgData name="Caroline Freyer" userId="92087d66-8e56-4f56-9b1b-c5edabd7989f" providerId="ADAL" clId="{8DBAC59A-B7D1-4F9B-B920-C6B3D826B883}" dt="2022-07-04T18:15:04.092" v="584" actId="164"/>
          <ac:grpSpMkLst>
            <pc:docMk/>
            <pc:sldMk cId="4186925460" sldId="301"/>
            <ac:grpSpMk id="48" creationId="{04F66878-79AF-1C29-ABA2-47916565167D}"/>
          </ac:grpSpMkLst>
        </pc:grpChg>
        <pc:grpChg chg="add mod">
          <ac:chgData name="Caroline Freyer" userId="92087d66-8e56-4f56-9b1b-c5edabd7989f" providerId="ADAL" clId="{8DBAC59A-B7D1-4F9B-B920-C6B3D826B883}" dt="2022-07-04T18:14:15.469" v="578" actId="164"/>
          <ac:grpSpMkLst>
            <pc:docMk/>
            <pc:sldMk cId="4186925460" sldId="301"/>
            <ac:grpSpMk id="52" creationId="{3823D5C5-BD54-7742-7229-AB931B0E43F6}"/>
          </ac:grpSpMkLst>
        </pc:grpChg>
        <pc:grpChg chg="add mod">
          <ac:chgData name="Caroline Freyer" userId="92087d66-8e56-4f56-9b1b-c5edabd7989f" providerId="ADAL" clId="{8DBAC59A-B7D1-4F9B-B920-C6B3D826B883}" dt="2022-07-04T18:15:04.092" v="584" actId="164"/>
          <ac:grpSpMkLst>
            <pc:docMk/>
            <pc:sldMk cId="4186925460" sldId="301"/>
            <ac:grpSpMk id="53" creationId="{23710304-31C9-06F3-9B32-110133C596EA}"/>
          </ac:grpSpMkLst>
        </pc:grpChg>
        <pc:grpChg chg="add mod">
          <ac:chgData name="Caroline Freyer" userId="92087d66-8e56-4f56-9b1b-c5edabd7989f" providerId="ADAL" clId="{8DBAC59A-B7D1-4F9B-B920-C6B3D826B883}" dt="2022-07-04T18:16:03.129" v="604" actId="164"/>
          <ac:grpSpMkLst>
            <pc:docMk/>
            <pc:sldMk cId="4186925460" sldId="301"/>
            <ac:grpSpMk id="57" creationId="{58F78374-B2A5-3A9C-B687-A16FAB6694DB}"/>
          </ac:grpSpMkLst>
        </pc:grpChg>
        <pc:grpChg chg="add mod">
          <ac:chgData name="Caroline Freyer" userId="92087d66-8e56-4f56-9b1b-c5edabd7989f" providerId="ADAL" clId="{8DBAC59A-B7D1-4F9B-B920-C6B3D826B883}" dt="2022-07-04T18:18:38.750" v="655" actId="164"/>
          <ac:grpSpMkLst>
            <pc:docMk/>
            <pc:sldMk cId="4186925460" sldId="301"/>
            <ac:grpSpMk id="59" creationId="{C7615DA2-CE61-EC02-6ECC-C5C009A3EB7C}"/>
          </ac:grpSpMkLst>
        </pc:grpChg>
        <pc:picChg chg="add del">
          <ac:chgData name="Caroline Freyer" userId="92087d66-8e56-4f56-9b1b-c5edabd7989f" providerId="ADAL" clId="{8DBAC59A-B7D1-4F9B-B920-C6B3D826B883}" dt="2022-07-04T17:54:21.204" v="267" actId="478"/>
          <ac:picMkLst>
            <pc:docMk/>
            <pc:sldMk cId="4186925460" sldId="301"/>
            <ac:picMk id="5128" creationId="{A41BA376-C56F-2A39-0529-1CF7F55E7A25}"/>
          </ac:picMkLst>
        </pc:picChg>
        <pc:picChg chg="add del">
          <ac:chgData name="Caroline Freyer" userId="92087d66-8e56-4f56-9b1b-c5edabd7989f" providerId="ADAL" clId="{8DBAC59A-B7D1-4F9B-B920-C6B3D826B883}" dt="2022-07-04T17:56:12.412" v="289"/>
          <ac:picMkLst>
            <pc:docMk/>
            <pc:sldMk cId="4186925460" sldId="301"/>
            <ac:picMk id="5130" creationId="{198509D4-1C19-8F58-4B41-182B571884D0}"/>
          </ac:picMkLst>
        </pc:picChg>
        <pc:cxnChg chg="add del mod">
          <ac:chgData name="Caroline Freyer" userId="92087d66-8e56-4f56-9b1b-c5edabd7989f" providerId="ADAL" clId="{8DBAC59A-B7D1-4F9B-B920-C6B3D826B883}" dt="2022-07-04T17:50:05.991" v="202" actId="164"/>
          <ac:cxnSpMkLst>
            <pc:docMk/>
            <pc:sldMk cId="4186925460" sldId="301"/>
            <ac:cxnSpMk id="16" creationId="{D0373CFD-7755-DB1D-59F5-B081034D8960}"/>
          </ac:cxnSpMkLst>
        </pc:cxnChg>
        <pc:cxnChg chg="add del mod">
          <ac:chgData name="Caroline Freyer" userId="92087d66-8e56-4f56-9b1b-c5edabd7989f" providerId="ADAL" clId="{8DBAC59A-B7D1-4F9B-B920-C6B3D826B883}" dt="2022-07-04T17:50:05.991" v="202" actId="164"/>
          <ac:cxnSpMkLst>
            <pc:docMk/>
            <pc:sldMk cId="4186925460" sldId="301"/>
            <ac:cxnSpMk id="17" creationId="{BAF03C85-AE80-9781-57B5-3A178F375198}"/>
          </ac:cxnSpMkLst>
        </pc:cxnChg>
        <pc:cxnChg chg="add del mod">
          <ac:chgData name="Caroline Freyer" userId="92087d66-8e56-4f56-9b1b-c5edabd7989f" providerId="ADAL" clId="{8DBAC59A-B7D1-4F9B-B920-C6B3D826B883}" dt="2022-07-04T17:56:12.137" v="288" actId="11529"/>
          <ac:cxnSpMkLst>
            <pc:docMk/>
            <pc:sldMk cId="4186925460" sldId="301"/>
            <ac:cxnSpMk id="28" creationId="{FF4DFD92-C99C-9CD3-C428-2762AC5FF626}"/>
          </ac:cxnSpMkLst>
        </pc:cxnChg>
        <pc:cxnChg chg="add del">
          <ac:chgData name="Caroline Freyer" userId="92087d66-8e56-4f56-9b1b-c5edabd7989f" providerId="ADAL" clId="{8DBAC59A-B7D1-4F9B-B920-C6B3D826B883}" dt="2022-07-04T17:56:11.355" v="285" actId="11529"/>
          <ac:cxnSpMkLst>
            <pc:docMk/>
            <pc:sldMk cId="4186925460" sldId="301"/>
            <ac:cxnSpMk id="31" creationId="{22641F32-3C02-A337-DF88-C1A0888E28D1}"/>
          </ac:cxnSpMkLst>
        </pc:cxnChg>
        <pc:cxnChg chg="add mod">
          <ac:chgData name="Caroline Freyer" userId="92087d66-8e56-4f56-9b1b-c5edabd7989f" providerId="ADAL" clId="{8DBAC59A-B7D1-4F9B-B920-C6B3D826B883}" dt="2022-07-04T17:57:14.114" v="303" actId="164"/>
          <ac:cxnSpMkLst>
            <pc:docMk/>
            <pc:sldMk cId="4186925460" sldId="301"/>
            <ac:cxnSpMk id="34" creationId="{4241E21B-1B73-FE46-A2CA-5AA1A61B4F34}"/>
          </ac:cxnSpMkLst>
        </pc:cxnChg>
        <pc:cxnChg chg="add mod">
          <ac:chgData name="Caroline Freyer" userId="92087d66-8e56-4f56-9b1b-c5edabd7989f" providerId="ADAL" clId="{8DBAC59A-B7D1-4F9B-B920-C6B3D826B883}" dt="2022-07-04T17:57:14.114" v="303" actId="164"/>
          <ac:cxnSpMkLst>
            <pc:docMk/>
            <pc:sldMk cId="4186925460" sldId="301"/>
            <ac:cxnSpMk id="38" creationId="{2558816B-E72B-2636-8F0D-43960D5995EA}"/>
          </ac:cxnSpMkLst>
        </pc:cxnChg>
        <pc:cxnChg chg="add mod">
          <ac:chgData name="Caroline Freyer" userId="92087d66-8e56-4f56-9b1b-c5edabd7989f" providerId="ADAL" clId="{8DBAC59A-B7D1-4F9B-B920-C6B3D826B883}" dt="2022-07-04T18:15:04.092" v="584" actId="164"/>
          <ac:cxnSpMkLst>
            <pc:docMk/>
            <pc:sldMk cId="4186925460" sldId="301"/>
            <ac:cxnSpMk id="40" creationId="{42792637-0580-73D2-B20D-5C61BD1A9ADA}"/>
          </ac:cxnSpMkLst>
        </pc:cxnChg>
        <pc:cxnChg chg="add mod">
          <ac:chgData name="Caroline Freyer" userId="92087d66-8e56-4f56-9b1b-c5edabd7989f" providerId="ADAL" clId="{8DBAC59A-B7D1-4F9B-B920-C6B3D826B883}" dt="2022-07-04T18:15:04.092" v="584" actId="164"/>
          <ac:cxnSpMkLst>
            <pc:docMk/>
            <pc:sldMk cId="4186925460" sldId="301"/>
            <ac:cxnSpMk id="44" creationId="{73DC59AC-5214-F107-A7A4-8560B5E9ABBB}"/>
          </ac:cxnSpMkLst>
        </pc:cxnChg>
      </pc:sldChg>
      <pc:sldChg chg="addSp delSp modSp mod ord modAnim">
        <pc:chgData name="Caroline Freyer" userId="92087d66-8e56-4f56-9b1b-c5edabd7989f" providerId="ADAL" clId="{8DBAC59A-B7D1-4F9B-B920-C6B3D826B883}" dt="2022-07-06T09:53:13.138" v="10603" actId="20577"/>
        <pc:sldMkLst>
          <pc:docMk/>
          <pc:sldMk cId="634855640" sldId="302"/>
        </pc:sldMkLst>
        <pc:spChg chg="mod">
          <ac:chgData name="Caroline Freyer" userId="92087d66-8e56-4f56-9b1b-c5edabd7989f" providerId="ADAL" clId="{8DBAC59A-B7D1-4F9B-B920-C6B3D826B883}" dt="2022-07-05T14:26:13.049" v="7373" actId="20577"/>
          <ac:spMkLst>
            <pc:docMk/>
            <pc:sldMk cId="634855640" sldId="302"/>
            <ac:spMk id="2" creationId="{E0A838FB-DF90-5504-D9BC-9CD83B4824A2}"/>
          </ac:spMkLst>
        </pc:spChg>
        <pc:spChg chg="mod">
          <ac:chgData name="Caroline Freyer" userId="92087d66-8e56-4f56-9b1b-c5edabd7989f" providerId="ADAL" clId="{8DBAC59A-B7D1-4F9B-B920-C6B3D826B883}" dt="2022-07-06T09:53:13.138" v="10603" actId="20577"/>
          <ac:spMkLst>
            <pc:docMk/>
            <pc:sldMk cId="634855640" sldId="302"/>
            <ac:spMk id="5" creationId="{137B030C-CD7F-2EC1-0800-7085789D15B1}"/>
          </ac:spMkLst>
        </pc:spChg>
        <pc:spChg chg="add del">
          <ac:chgData name="Caroline Freyer" userId="92087d66-8e56-4f56-9b1b-c5edabd7989f" providerId="ADAL" clId="{8DBAC59A-B7D1-4F9B-B920-C6B3D826B883}" dt="2022-07-04T18:20:21.673" v="668" actId="478"/>
          <ac:spMkLst>
            <pc:docMk/>
            <pc:sldMk cId="634855640" sldId="302"/>
            <ac:spMk id="7" creationId="{F72C0B8F-7074-33A7-12DE-DC0C49A2089C}"/>
          </ac:spMkLst>
        </pc:spChg>
        <pc:spChg chg="add mod">
          <ac:chgData name="Caroline Freyer" userId="92087d66-8e56-4f56-9b1b-c5edabd7989f" providerId="ADAL" clId="{8DBAC59A-B7D1-4F9B-B920-C6B3D826B883}" dt="2022-07-04T18:20:28.399" v="669" actId="164"/>
          <ac:spMkLst>
            <pc:docMk/>
            <pc:sldMk cId="634855640" sldId="302"/>
            <ac:spMk id="8" creationId="{E881A29D-BE88-7C78-7467-A5DA410F4581}"/>
          </ac:spMkLst>
        </pc:spChg>
        <pc:spChg chg="add mod">
          <ac:chgData name="Caroline Freyer" userId="92087d66-8e56-4f56-9b1b-c5edabd7989f" providerId="ADAL" clId="{8DBAC59A-B7D1-4F9B-B920-C6B3D826B883}" dt="2022-07-04T18:20:28.399" v="669" actId="164"/>
          <ac:spMkLst>
            <pc:docMk/>
            <pc:sldMk cId="634855640" sldId="302"/>
            <ac:spMk id="9" creationId="{679B55AE-2919-CE94-0E71-88D5726C1136}"/>
          </ac:spMkLst>
        </pc:spChg>
        <pc:spChg chg="add mod">
          <ac:chgData name="Caroline Freyer" userId="92087d66-8e56-4f56-9b1b-c5edabd7989f" providerId="ADAL" clId="{8DBAC59A-B7D1-4F9B-B920-C6B3D826B883}" dt="2022-07-04T18:20:28.399" v="669" actId="164"/>
          <ac:spMkLst>
            <pc:docMk/>
            <pc:sldMk cId="634855640" sldId="302"/>
            <ac:spMk id="10" creationId="{F431F18B-DE42-AF14-8E27-EBFEB62AAD50}"/>
          </ac:spMkLst>
        </pc:spChg>
        <pc:spChg chg="add mod">
          <ac:chgData name="Caroline Freyer" userId="92087d66-8e56-4f56-9b1b-c5edabd7989f" providerId="ADAL" clId="{8DBAC59A-B7D1-4F9B-B920-C6B3D826B883}" dt="2022-07-04T18:20:28.399" v="669" actId="164"/>
          <ac:spMkLst>
            <pc:docMk/>
            <pc:sldMk cId="634855640" sldId="302"/>
            <ac:spMk id="11" creationId="{A58EDF45-78BD-2086-39AB-C9B9E2185946}"/>
          </ac:spMkLst>
        </pc:spChg>
        <pc:spChg chg="add mod">
          <ac:chgData name="Caroline Freyer" userId="92087d66-8e56-4f56-9b1b-c5edabd7989f" providerId="ADAL" clId="{8DBAC59A-B7D1-4F9B-B920-C6B3D826B883}" dt="2022-07-04T18:20:28.399" v="669" actId="164"/>
          <ac:spMkLst>
            <pc:docMk/>
            <pc:sldMk cId="634855640" sldId="302"/>
            <ac:spMk id="12" creationId="{AF81CF71-9B2E-849D-831B-5DAF27821650}"/>
          </ac:spMkLst>
        </pc:spChg>
        <pc:spChg chg="add mod">
          <ac:chgData name="Caroline Freyer" userId="92087d66-8e56-4f56-9b1b-c5edabd7989f" providerId="ADAL" clId="{8DBAC59A-B7D1-4F9B-B920-C6B3D826B883}" dt="2022-07-04T18:20:59.486" v="676" actId="1076"/>
          <ac:spMkLst>
            <pc:docMk/>
            <pc:sldMk cId="634855640" sldId="302"/>
            <ac:spMk id="16" creationId="{220B3168-4CD2-7D55-41DD-FA7FF95DAA87}"/>
          </ac:spMkLst>
        </pc:spChg>
        <pc:spChg chg="add mod">
          <ac:chgData name="Caroline Freyer" userId="92087d66-8e56-4f56-9b1b-c5edabd7989f" providerId="ADAL" clId="{8DBAC59A-B7D1-4F9B-B920-C6B3D826B883}" dt="2022-07-04T18:21:12.015" v="678" actId="1076"/>
          <ac:spMkLst>
            <pc:docMk/>
            <pc:sldMk cId="634855640" sldId="302"/>
            <ac:spMk id="17" creationId="{1221E0E4-353B-EC54-F34E-E067F0AF8446}"/>
          </ac:spMkLst>
        </pc:spChg>
        <pc:spChg chg="add del mod">
          <ac:chgData name="Caroline Freyer" userId="92087d66-8e56-4f56-9b1b-c5edabd7989f" providerId="ADAL" clId="{8DBAC59A-B7D1-4F9B-B920-C6B3D826B883}" dt="2022-07-05T07:45:39.012" v="1072" actId="478"/>
          <ac:spMkLst>
            <pc:docMk/>
            <pc:sldMk cId="634855640" sldId="302"/>
            <ac:spMk id="20" creationId="{609DFD85-4F55-9F52-F84E-52978DC7E0BE}"/>
          </ac:spMkLst>
        </pc:spChg>
        <pc:spChg chg="add del mod">
          <ac:chgData name="Caroline Freyer" userId="92087d66-8e56-4f56-9b1b-c5edabd7989f" providerId="ADAL" clId="{8DBAC59A-B7D1-4F9B-B920-C6B3D826B883}" dt="2022-07-05T07:45:58.823" v="1082" actId="478"/>
          <ac:spMkLst>
            <pc:docMk/>
            <pc:sldMk cId="634855640" sldId="302"/>
            <ac:spMk id="21" creationId="{39504BBA-6C04-820F-6537-80D42D820783}"/>
          </ac:spMkLst>
        </pc:spChg>
        <pc:spChg chg="add del mod">
          <ac:chgData name="Caroline Freyer" userId="92087d66-8e56-4f56-9b1b-c5edabd7989f" providerId="ADAL" clId="{8DBAC59A-B7D1-4F9B-B920-C6B3D826B883}" dt="2022-07-05T07:46:04.772" v="1084" actId="478"/>
          <ac:spMkLst>
            <pc:docMk/>
            <pc:sldMk cId="634855640" sldId="302"/>
            <ac:spMk id="22" creationId="{FF17A989-DD9D-DCF7-C852-B69CAEE28861}"/>
          </ac:spMkLst>
        </pc:spChg>
        <pc:spChg chg="add mod">
          <ac:chgData name="Caroline Freyer" userId="92087d66-8e56-4f56-9b1b-c5edabd7989f" providerId="ADAL" clId="{8DBAC59A-B7D1-4F9B-B920-C6B3D826B883}" dt="2022-07-05T16:14:43.410" v="9389" actId="1037"/>
          <ac:spMkLst>
            <pc:docMk/>
            <pc:sldMk cId="634855640" sldId="302"/>
            <ac:spMk id="23" creationId="{A9B56534-49CA-5684-4646-07F8DD800A52}"/>
          </ac:spMkLst>
        </pc:spChg>
        <pc:spChg chg="add del mod">
          <ac:chgData name="Caroline Freyer" userId="92087d66-8e56-4f56-9b1b-c5edabd7989f" providerId="ADAL" clId="{8DBAC59A-B7D1-4F9B-B920-C6B3D826B883}" dt="2022-07-05T07:46:04.772" v="1084" actId="478"/>
          <ac:spMkLst>
            <pc:docMk/>
            <pc:sldMk cId="634855640" sldId="302"/>
            <ac:spMk id="24" creationId="{B40222A7-3B89-7464-71BA-7501D214F2F2}"/>
          </ac:spMkLst>
        </pc:spChg>
        <pc:spChg chg="add del mod">
          <ac:chgData name="Caroline Freyer" userId="92087d66-8e56-4f56-9b1b-c5edabd7989f" providerId="ADAL" clId="{8DBAC59A-B7D1-4F9B-B920-C6B3D826B883}" dt="2022-07-05T07:46:04.772" v="1084" actId="478"/>
          <ac:spMkLst>
            <pc:docMk/>
            <pc:sldMk cId="634855640" sldId="302"/>
            <ac:spMk id="25" creationId="{B2E2DCC6-CFCC-1550-A757-D95562471C36}"/>
          </ac:spMkLst>
        </pc:spChg>
        <pc:spChg chg="add mod ord">
          <ac:chgData name="Caroline Freyer" userId="92087d66-8e56-4f56-9b1b-c5edabd7989f" providerId="ADAL" clId="{8DBAC59A-B7D1-4F9B-B920-C6B3D826B883}" dt="2022-07-05T16:14:45.824" v="9390" actId="167"/>
          <ac:spMkLst>
            <pc:docMk/>
            <pc:sldMk cId="634855640" sldId="302"/>
            <ac:spMk id="36" creationId="{2DAFFC30-4A15-09B5-0DD9-A742B4D4E629}"/>
          </ac:spMkLst>
        </pc:spChg>
        <pc:spChg chg="add mod">
          <ac:chgData name="Caroline Freyer" userId="92087d66-8e56-4f56-9b1b-c5edabd7989f" providerId="ADAL" clId="{8DBAC59A-B7D1-4F9B-B920-C6B3D826B883}" dt="2022-07-05T14:26:01.322" v="7344" actId="20577"/>
          <ac:spMkLst>
            <pc:docMk/>
            <pc:sldMk cId="634855640" sldId="302"/>
            <ac:spMk id="40" creationId="{C69C8C40-F208-3C9A-9F2C-326BC76EDA04}"/>
          </ac:spMkLst>
        </pc:spChg>
        <pc:grpChg chg="add del mod">
          <ac:chgData name="Caroline Freyer" userId="92087d66-8e56-4f56-9b1b-c5edabd7989f" providerId="ADAL" clId="{8DBAC59A-B7D1-4F9B-B920-C6B3D826B883}" dt="2022-07-04T18:20:47.268" v="671" actId="478"/>
          <ac:grpSpMkLst>
            <pc:docMk/>
            <pc:sldMk cId="634855640" sldId="302"/>
            <ac:grpSpMk id="15" creationId="{54290B02-CA3F-528A-3E64-654CC7A466E1}"/>
          </ac:grpSpMkLst>
        </pc:grpChg>
        <pc:grpChg chg="add mod">
          <ac:chgData name="Caroline Freyer" userId="92087d66-8e56-4f56-9b1b-c5edabd7989f" providerId="ADAL" clId="{8DBAC59A-B7D1-4F9B-B920-C6B3D826B883}" dt="2022-07-05T15:58:45.939" v="8882" actId="164"/>
          <ac:grpSpMkLst>
            <pc:docMk/>
            <pc:sldMk cId="634855640" sldId="302"/>
            <ac:grpSpMk id="29" creationId="{159FE96A-0B07-7F4D-9481-97076B97C89F}"/>
          </ac:grpSpMkLst>
        </pc:grpChg>
        <pc:grpChg chg="add mod">
          <ac:chgData name="Caroline Freyer" userId="92087d66-8e56-4f56-9b1b-c5edabd7989f" providerId="ADAL" clId="{8DBAC59A-B7D1-4F9B-B920-C6B3D826B883}" dt="2022-07-05T16:14:09.480" v="9363" actId="164"/>
          <ac:grpSpMkLst>
            <pc:docMk/>
            <pc:sldMk cId="634855640" sldId="302"/>
            <ac:grpSpMk id="41" creationId="{8B803C71-FF45-9BAB-AA9A-D62942ECBD9B}"/>
          </ac:grpSpMkLst>
        </pc:grpChg>
        <pc:grpChg chg="add mod">
          <ac:chgData name="Caroline Freyer" userId="92087d66-8e56-4f56-9b1b-c5edabd7989f" providerId="ADAL" clId="{8DBAC59A-B7D1-4F9B-B920-C6B3D826B883}" dt="2022-07-05T16:14:22.999" v="9367" actId="1076"/>
          <ac:grpSpMkLst>
            <pc:docMk/>
            <pc:sldMk cId="634855640" sldId="302"/>
            <ac:grpSpMk id="42" creationId="{8A7AFC32-9CC7-7C2A-1373-3CC7E55A7081}"/>
          </ac:grpSpMkLst>
        </pc:grpChg>
        <pc:cxnChg chg="add mod">
          <ac:chgData name="Caroline Freyer" userId="92087d66-8e56-4f56-9b1b-c5edabd7989f" providerId="ADAL" clId="{8DBAC59A-B7D1-4F9B-B920-C6B3D826B883}" dt="2022-07-04T18:20:47.268" v="671" actId="478"/>
          <ac:cxnSpMkLst>
            <pc:docMk/>
            <pc:sldMk cId="634855640" sldId="302"/>
            <ac:cxnSpMk id="13" creationId="{84381A1C-7297-6A18-7F10-C6D2A6319BB5}"/>
          </ac:cxnSpMkLst>
        </pc:cxnChg>
        <pc:cxnChg chg="add mod">
          <ac:chgData name="Caroline Freyer" userId="92087d66-8e56-4f56-9b1b-c5edabd7989f" providerId="ADAL" clId="{8DBAC59A-B7D1-4F9B-B920-C6B3D826B883}" dt="2022-07-04T18:20:47.268" v="671" actId="478"/>
          <ac:cxnSpMkLst>
            <pc:docMk/>
            <pc:sldMk cId="634855640" sldId="302"/>
            <ac:cxnSpMk id="14" creationId="{44F17D10-AFCA-0B2D-2A03-FD4288AD038A}"/>
          </ac:cxnSpMkLst>
        </pc:cxnChg>
        <pc:cxnChg chg="add mod ord">
          <ac:chgData name="Caroline Freyer" userId="92087d66-8e56-4f56-9b1b-c5edabd7989f" providerId="ADAL" clId="{8DBAC59A-B7D1-4F9B-B920-C6B3D826B883}" dt="2022-07-05T16:14:36.936" v="9378" actId="167"/>
          <ac:cxnSpMkLst>
            <pc:docMk/>
            <pc:sldMk cId="634855640" sldId="302"/>
            <ac:cxnSpMk id="18" creationId="{38E70FF8-62F4-F658-0156-D6F8463159F6}"/>
          </ac:cxnSpMkLst>
        </pc:cxnChg>
        <pc:cxnChg chg="add mod ord">
          <ac:chgData name="Caroline Freyer" userId="92087d66-8e56-4f56-9b1b-c5edabd7989f" providerId="ADAL" clId="{8DBAC59A-B7D1-4F9B-B920-C6B3D826B883}" dt="2022-07-05T16:14:36.936" v="9378" actId="167"/>
          <ac:cxnSpMkLst>
            <pc:docMk/>
            <pc:sldMk cId="634855640" sldId="302"/>
            <ac:cxnSpMk id="19" creationId="{5130950D-0D58-559A-CD3A-43D3BBA26E4A}"/>
          </ac:cxnSpMkLst>
        </pc:cxnChg>
        <pc:cxnChg chg="add del mod">
          <ac:chgData name="Caroline Freyer" userId="92087d66-8e56-4f56-9b1b-c5edabd7989f" providerId="ADAL" clId="{8DBAC59A-B7D1-4F9B-B920-C6B3D826B883}" dt="2022-07-05T07:46:04.772" v="1084" actId="478"/>
          <ac:cxnSpMkLst>
            <pc:docMk/>
            <pc:sldMk cId="634855640" sldId="302"/>
            <ac:cxnSpMk id="26" creationId="{60261516-D6E8-0426-4DF0-D1A392A0A265}"/>
          </ac:cxnSpMkLst>
        </pc:cxnChg>
        <pc:cxnChg chg="add del mod">
          <ac:chgData name="Caroline Freyer" userId="92087d66-8e56-4f56-9b1b-c5edabd7989f" providerId="ADAL" clId="{8DBAC59A-B7D1-4F9B-B920-C6B3D826B883}" dt="2022-07-05T07:46:04.772" v="1084" actId="478"/>
          <ac:cxnSpMkLst>
            <pc:docMk/>
            <pc:sldMk cId="634855640" sldId="302"/>
            <ac:cxnSpMk id="27" creationId="{F1495348-A275-B032-677D-A2DAC4DD3D13}"/>
          </ac:cxnSpMkLst>
        </pc:cxnChg>
        <pc:cxnChg chg="add del mod">
          <ac:chgData name="Caroline Freyer" userId="92087d66-8e56-4f56-9b1b-c5edabd7989f" providerId="ADAL" clId="{8DBAC59A-B7D1-4F9B-B920-C6B3D826B883}" dt="2022-07-05T07:46:11.277" v="1086" actId="478"/>
          <ac:cxnSpMkLst>
            <pc:docMk/>
            <pc:sldMk cId="634855640" sldId="302"/>
            <ac:cxnSpMk id="28" creationId="{AFF504DA-639A-D4A2-7697-02989E37EA24}"/>
          </ac:cxnSpMkLst>
        </pc:cxnChg>
        <pc:cxnChg chg="add del mod">
          <ac:chgData name="Caroline Freyer" userId="92087d66-8e56-4f56-9b1b-c5edabd7989f" providerId="ADAL" clId="{8DBAC59A-B7D1-4F9B-B920-C6B3D826B883}" dt="2022-07-05T07:46:28.639" v="1092" actId="478"/>
          <ac:cxnSpMkLst>
            <pc:docMk/>
            <pc:sldMk cId="634855640" sldId="302"/>
            <ac:cxnSpMk id="38" creationId="{763A5FF9-AD94-ECE3-58FF-9645E3C8103B}"/>
          </ac:cxnSpMkLst>
        </pc:cxnChg>
        <pc:cxnChg chg="add mod ord">
          <ac:chgData name="Caroline Freyer" userId="92087d66-8e56-4f56-9b1b-c5edabd7989f" providerId="ADAL" clId="{8DBAC59A-B7D1-4F9B-B920-C6B3D826B883}" dt="2022-07-05T16:14:43.410" v="9389" actId="1037"/>
          <ac:cxnSpMkLst>
            <pc:docMk/>
            <pc:sldMk cId="634855640" sldId="302"/>
            <ac:cxnSpMk id="39" creationId="{6E0A9A93-CA42-57E8-9AB5-DE4F64A15A43}"/>
          </ac:cxnSpMkLst>
        </pc:cxnChg>
      </pc:sldChg>
      <pc:sldChg chg="addSp delSp modSp mod modAnim">
        <pc:chgData name="Caroline Freyer" userId="92087d66-8e56-4f56-9b1b-c5edabd7989f" providerId="ADAL" clId="{8DBAC59A-B7D1-4F9B-B920-C6B3D826B883}" dt="2022-07-05T15:57:31" v="8821"/>
        <pc:sldMkLst>
          <pc:docMk/>
          <pc:sldMk cId="1351145582" sldId="303"/>
        </pc:sldMkLst>
        <pc:spChg chg="mod">
          <ac:chgData name="Caroline Freyer" userId="92087d66-8e56-4f56-9b1b-c5edabd7989f" providerId="ADAL" clId="{8DBAC59A-B7D1-4F9B-B920-C6B3D826B883}" dt="2022-07-04T18:28:47.495" v="957" actId="20577"/>
          <ac:spMkLst>
            <pc:docMk/>
            <pc:sldMk cId="1351145582" sldId="303"/>
            <ac:spMk id="2" creationId="{FF53C6A6-E5BC-84C1-D995-8DCBF275CB52}"/>
          </ac:spMkLst>
        </pc:spChg>
        <pc:spChg chg="mod ord">
          <ac:chgData name="Caroline Freyer" userId="92087d66-8e56-4f56-9b1b-c5edabd7989f" providerId="ADAL" clId="{8DBAC59A-B7D1-4F9B-B920-C6B3D826B883}" dt="2022-07-05T15:00:33.690" v="8068" actId="20577"/>
          <ac:spMkLst>
            <pc:docMk/>
            <pc:sldMk cId="1351145582" sldId="303"/>
            <ac:spMk id="3" creationId="{ABFAEAF3-D458-2478-820C-0D4BA35C3255}"/>
          </ac:spMkLst>
        </pc:spChg>
        <pc:spChg chg="add mod">
          <ac:chgData name="Caroline Freyer" userId="92087d66-8e56-4f56-9b1b-c5edabd7989f" providerId="ADAL" clId="{8DBAC59A-B7D1-4F9B-B920-C6B3D826B883}" dt="2022-07-05T08:21:44.979" v="1650" actId="208"/>
          <ac:spMkLst>
            <pc:docMk/>
            <pc:sldMk cId="1351145582" sldId="303"/>
            <ac:spMk id="5" creationId="{48C2B297-65C1-1933-EB8B-6E39A788B4CD}"/>
          </ac:spMkLst>
        </pc:spChg>
        <pc:spChg chg="add mod ord">
          <ac:chgData name="Caroline Freyer" userId="92087d66-8e56-4f56-9b1b-c5edabd7989f" providerId="ADAL" clId="{8DBAC59A-B7D1-4F9B-B920-C6B3D826B883}" dt="2022-07-05T08:21:54.690" v="1652" actId="208"/>
          <ac:spMkLst>
            <pc:docMk/>
            <pc:sldMk cId="1351145582" sldId="303"/>
            <ac:spMk id="7" creationId="{BA36D038-ED66-DE17-2DA7-FF6AB24E5AF6}"/>
          </ac:spMkLst>
        </pc:spChg>
        <pc:spChg chg="add del mod">
          <ac:chgData name="Caroline Freyer" userId="92087d66-8e56-4f56-9b1b-c5edabd7989f" providerId="ADAL" clId="{8DBAC59A-B7D1-4F9B-B920-C6B3D826B883}" dt="2022-07-05T08:25:28.503" v="1711" actId="478"/>
          <ac:spMkLst>
            <pc:docMk/>
            <pc:sldMk cId="1351145582" sldId="303"/>
            <ac:spMk id="10" creationId="{C551616E-5429-94D8-F957-7D4BB9554FCF}"/>
          </ac:spMkLst>
        </pc:spChg>
        <pc:spChg chg="add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12" creationId="{C157D542-29F4-D53D-4095-66BA43E51A9C}"/>
          </ac:spMkLst>
        </pc:spChg>
        <pc:spChg chg="add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13" creationId="{E152A163-4DA1-A1A0-F753-A2159AAAB2D3}"/>
          </ac:spMkLst>
        </pc:spChg>
        <pc:spChg chg="add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14" creationId="{9D10E2F9-0CD0-744A-428C-B5394956E255}"/>
          </ac:spMkLst>
        </pc:spChg>
        <pc:spChg chg="add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15" creationId="{91574329-65C6-92AF-4EC8-9692353CBEA9}"/>
          </ac:spMkLst>
        </pc:spChg>
        <pc:spChg chg="add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16" creationId="{76261A1C-F46E-AD51-FFD2-51109CD6B24F}"/>
          </ac:spMkLst>
        </pc:spChg>
        <pc:spChg chg="add del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17" creationId="{093BAD21-9207-DAE9-0C60-13ADC5B9B8F6}"/>
          </ac:spMkLst>
        </pc:spChg>
        <pc:spChg chg="add del mod">
          <ac:chgData name="Caroline Freyer" userId="92087d66-8e56-4f56-9b1b-c5edabd7989f" providerId="ADAL" clId="{8DBAC59A-B7D1-4F9B-B920-C6B3D826B883}" dt="2022-07-05T08:25:08.713" v="1708" actId="478"/>
          <ac:spMkLst>
            <pc:docMk/>
            <pc:sldMk cId="1351145582" sldId="303"/>
            <ac:spMk id="18" creationId="{B5E072D0-BD60-D0B4-56B8-C70F4A89470B}"/>
          </ac:spMkLst>
        </pc:spChg>
        <pc:spChg chg="add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19" creationId="{3C15BF30-76BA-D50A-055E-A17F99D3BB94}"/>
          </ac:spMkLst>
        </pc:spChg>
        <pc:spChg chg="add mod">
          <ac:chgData name="Caroline Freyer" userId="92087d66-8e56-4f56-9b1b-c5edabd7989f" providerId="ADAL" clId="{8DBAC59A-B7D1-4F9B-B920-C6B3D826B883}" dt="2022-07-05T08:25:41.288" v="1714" actId="164"/>
          <ac:spMkLst>
            <pc:docMk/>
            <pc:sldMk cId="1351145582" sldId="303"/>
            <ac:spMk id="20" creationId="{B8DDAC8B-6BB9-0B04-3428-15BAAF6713EA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1" creationId="{82A9B280-6340-EC28-96D1-B78673168645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2" creationId="{2318D921-E0C3-C4EB-A7F0-A98FB748659E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3" creationId="{91CF2293-93BF-F3DD-3E7B-4B4ABF343409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4" creationId="{740C4067-74F0-7C95-DD80-92BCE12F691D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5" creationId="{689EE46A-DC20-AB7A-E101-F9628377FE19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6" creationId="{8BF1771E-7BBA-B78E-0FF6-A117FE8A0B9D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7" creationId="{A2CBD54E-C6FC-FC95-9509-A5E0D491D13A}"/>
          </ac:spMkLst>
        </pc:spChg>
        <pc:spChg chg="add del mod">
          <ac:chgData name="Caroline Freyer" userId="92087d66-8e56-4f56-9b1b-c5edabd7989f" providerId="ADAL" clId="{8DBAC59A-B7D1-4F9B-B920-C6B3D826B883}" dt="2022-07-05T08:25:40.550" v="1713"/>
          <ac:spMkLst>
            <pc:docMk/>
            <pc:sldMk cId="1351145582" sldId="303"/>
            <ac:spMk id="28" creationId="{4AC85381-49F4-3680-BD9A-8AF631000BF4}"/>
          </ac:spMkLst>
        </pc:spChg>
        <pc:spChg chg="add mod">
          <ac:chgData name="Caroline Freyer" userId="92087d66-8e56-4f56-9b1b-c5edabd7989f" providerId="ADAL" clId="{8DBAC59A-B7D1-4F9B-B920-C6B3D826B883}" dt="2022-07-05T08:29:51.400" v="1792" actId="164"/>
          <ac:spMkLst>
            <pc:docMk/>
            <pc:sldMk cId="1351145582" sldId="303"/>
            <ac:spMk id="29" creationId="{5420E17C-2E05-C188-CBDD-2285ACCAE613}"/>
          </ac:spMkLst>
        </pc:spChg>
        <pc:spChg chg="add mod">
          <ac:chgData name="Caroline Freyer" userId="92087d66-8e56-4f56-9b1b-c5edabd7989f" providerId="ADAL" clId="{8DBAC59A-B7D1-4F9B-B920-C6B3D826B883}" dt="2022-07-05T08:29:51.400" v="1792" actId="164"/>
          <ac:spMkLst>
            <pc:docMk/>
            <pc:sldMk cId="1351145582" sldId="303"/>
            <ac:spMk id="30" creationId="{67A8542D-9CCD-6045-472C-896C8C687F33}"/>
          </ac:spMkLst>
        </pc:spChg>
        <pc:spChg chg="add mod">
          <ac:chgData name="Caroline Freyer" userId="92087d66-8e56-4f56-9b1b-c5edabd7989f" providerId="ADAL" clId="{8DBAC59A-B7D1-4F9B-B920-C6B3D826B883}" dt="2022-07-05T08:29:51.400" v="1792" actId="164"/>
          <ac:spMkLst>
            <pc:docMk/>
            <pc:sldMk cId="1351145582" sldId="303"/>
            <ac:spMk id="31" creationId="{342E6777-9E76-E17F-47C7-450142FEDA36}"/>
          </ac:spMkLst>
        </pc:spChg>
        <pc:spChg chg="add mod">
          <ac:chgData name="Caroline Freyer" userId="92087d66-8e56-4f56-9b1b-c5edabd7989f" providerId="ADAL" clId="{8DBAC59A-B7D1-4F9B-B920-C6B3D826B883}" dt="2022-07-05T08:29:51.400" v="1792" actId="164"/>
          <ac:spMkLst>
            <pc:docMk/>
            <pc:sldMk cId="1351145582" sldId="303"/>
            <ac:spMk id="32" creationId="{E33C8727-642E-304E-53F3-83662F61B0AD}"/>
          </ac:spMkLst>
        </pc:spChg>
        <pc:spChg chg="add mod">
          <ac:chgData name="Caroline Freyer" userId="92087d66-8e56-4f56-9b1b-c5edabd7989f" providerId="ADAL" clId="{8DBAC59A-B7D1-4F9B-B920-C6B3D826B883}" dt="2022-07-05T08:29:51.400" v="1792" actId="164"/>
          <ac:spMkLst>
            <pc:docMk/>
            <pc:sldMk cId="1351145582" sldId="303"/>
            <ac:spMk id="33" creationId="{3D61B8D8-5D1D-CB64-47B2-9B7B0AD4C046}"/>
          </ac:spMkLst>
        </pc:spChg>
        <pc:spChg chg="add mod">
          <ac:chgData name="Caroline Freyer" userId="92087d66-8e56-4f56-9b1b-c5edabd7989f" providerId="ADAL" clId="{8DBAC59A-B7D1-4F9B-B920-C6B3D826B883}" dt="2022-07-05T08:29:51.400" v="1792" actId="164"/>
          <ac:spMkLst>
            <pc:docMk/>
            <pc:sldMk cId="1351145582" sldId="303"/>
            <ac:spMk id="34" creationId="{FC028557-7893-128F-6D63-0C1009F46B97}"/>
          </ac:spMkLst>
        </pc:spChg>
        <pc:spChg chg="add mod">
          <ac:chgData name="Caroline Freyer" userId="92087d66-8e56-4f56-9b1b-c5edabd7989f" providerId="ADAL" clId="{8DBAC59A-B7D1-4F9B-B920-C6B3D826B883}" dt="2022-07-05T08:29:34.523" v="1788" actId="164"/>
          <ac:spMkLst>
            <pc:docMk/>
            <pc:sldMk cId="1351145582" sldId="303"/>
            <ac:spMk id="35" creationId="{9C177568-3CB0-DF89-7FE9-526021078FBB}"/>
          </ac:spMkLst>
        </pc:spChg>
        <pc:spChg chg="add mod">
          <ac:chgData name="Caroline Freyer" userId="92087d66-8e56-4f56-9b1b-c5edabd7989f" providerId="ADAL" clId="{8DBAC59A-B7D1-4F9B-B920-C6B3D826B883}" dt="2022-07-05T08:29:51.400" v="1792" actId="164"/>
          <ac:spMkLst>
            <pc:docMk/>
            <pc:sldMk cId="1351145582" sldId="303"/>
            <ac:spMk id="36" creationId="{482EB898-4EA5-8F0A-6739-1924B79AEF37}"/>
          </ac:spMkLst>
        </pc:spChg>
        <pc:spChg chg="add del">
          <ac:chgData name="Caroline Freyer" userId="92087d66-8e56-4f56-9b1b-c5edabd7989f" providerId="ADAL" clId="{8DBAC59A-B7D1-4F9B-B920-C6B3D826B883}" dt="2022-07-05T08:28:47.921" v="1780" actId="478"/>
          <ac:spMkLst>
            <pc:docMk/>
            <pc:sldMk cId="1351145582" sldId="303"/>
            <ac:spMk id="37" creationId="{11B66853-80BB-7619-F5DB-A7DCC355EBE1}"/>
          </ac:spMkLst>
        </pc:spChg>
        <pc:spChg chg="add del">
          <ac:chgData name="Caroline Freyer" userId="92087d66-8e56-4f56-9b1b-c5edabd7989f" providerId="ADAL" clId="{8DBAC59A-B7D1-4F9B-B920-C6B3D826B883}" dt="2022-07-05T08:28:58.107" v="1782" actId="478"/>
          <ac:spMkLst>
            <pc:docMk/>
            <pc:sldMk cId="1351145582" sldId="303"/>
            <ac:spMk id="38" creationId="{E780F3D4-848C-260D-A3BC-2BBEAA62FE0F}"/>
          </ac:spMkLst>
        </pc:spChg>
        <pc:spChg chg="add mod">
          <ac:chgData name="Caroline Freyer" userId="92087d66-8e56-4f56-9b1b-c5edabd7989f" providerId="ADAL" clId="{8DBAC59A-B7D1-4F9B-B920-C6B3D826B883}" dt="2022-07-05T08:29:34.523" v="1788" actId="164"/>
          <ac:spMkLst>
            <pc:docMk/>
            <pc:sldMk cId="1351145582" sldId="303"/>
            <ac:spMk id="39" creationId="{78781ED7-ADC5-7FB3-5EE8-3E7274FBA5FE}"/>
          </ac:spMkLst>
        </pc:spChg>
        <pc:spChg chg="add del mod">
          <ac:chgData name="Caroline Freyer" userId="92087d66-8e56-4f56-9b1b-c5edabd7989f" providerId="ADAL" clId="{8DBAC59A-B7D1-4F9B-B920-C6B3D826B883}" dt="2022-07-05T08:29:50.718" v="1791"/>
          <ac:spMkLst>
            <pc:docMk/>
            <pc:sldMk cId="1351145582" sldId="303"/>
            <ac:spMk id="42" creationId="{8477E1E0-FEBD-2D48-6331-216147705C64}"/>
          </ac:spMkLst>
        </pc:spChg>
        <pc:spChg chg="add del mod">
          <ac:chgData name="Caroline Freyer" userId="92087d66-8e56-4f56-9b1b-c5edabd7989f" providerId="ADAL" clId="{8DBAC59A-B7D1-4F9B-B920-C6B3D826B883}" dt="2022-07-05T08:29:50.718" v="1791"/>
          <ac:spMkLst>
            <pc:docMk/>
            <pc:sldMk cId="1351145582" sldId="303"/>
            <ac:spMk id="43" creationId="{055B2F4F-4D1B-C81A-087A-4717B2714FDF}"/>
          </ac:spMkLst>
        </pc:spChg>
        <pc:spChg chg="add del mod">
          <ac:chgData name="Caroline Freyer" userId="92087d66-8e56-4f56-9b1b-c5edabd7989f" providerId="ADAL" clId="{8DBAC59A-B7D1-4F9B-B920-C6B3D826B883}" dt="2022-07-05T08:29:50.718" v="1791"/>
          <ac:spMkLst>
            <pc:docMk/>
            <pc:sldMk cId="1351145582" sldId="303"/>
            <ac:spMk id="44" creationId="{D4DEC2FC-BDDE-D3A9-94CF-832B50D3ABF3}"/>
          </ac:spMkLst>
        </pc:spChg>
        <pc:spChg chg="add del mod">
          <ac:chgData name="Caroline Freyer" userId="92087d66-8e56-4f56-9b1b-c5edabd7989f" providerId="ADAL" clId="{8DBAC59A-B7D1-4F9B-B920-C6B3D826B883}" dt="2022-07-05T08:29:50.718" v="1791"/>
          <ac:spMkLst>
            <pc:docMk/>
            <pc:sldMk cId="1351145582" sldId="303"/>
            <ac:spMk id="45" creationId="{3B883036-E980-4AF6-6ABB-42BAE0BF1C8E}"/>
          </ac:spMkLst>
        </pc:spChg>
        <pc:spChg chg="add del mod">
          <ac:chgData name="Caroline Freyer" userId="92087d66-8e56-4f56-9b1b-c5edabd7989f" providerId="ADAL" clId="{8DBAC59A-B7D1-4F9B-B920-C6B3D826B883}" dt="2022-07-05T08:29:50.718" v="1791"/>
          <ac:spMkLst>
            <pc:docMk/>
            <pc:sldMk cId="1351145582" sldId="303"/>
            <ac:spMk id="46" creationId="{16CE057D-7F0E-0F92-EF38-2BA0736886F4}"/>
          </ac:spMkLst>
        </pc:spChg>
        <pc:spChg chg="add del mod">
          <ac:chgData name="Caroline Freyer" userId="92087d66-8e56-4f56-9b1b-c5edabd7989f" providerId="ADAL" clId="{8DBAC59A-B7D1-4F9B-B920-C6B3D826B883}" dt="2022-07-05T08:29:50.718" v="1791"/>
          <ac:spMkLst>
            <pc:docMk/>
            <pc:sldMk cId="1351145582" sldId="303"/>
            <ac:spMk id="47" creationId="{FFBD60D4-19BF-DF7B-6ABD-900A828962D9}"/>
          </ac:spMkLst>
        </pc:spChg>
        <pc:spChg chg="add del mod">
          <ac:chgData name="Caroline Freyer" userId="92087d66-8e56-4f56-9b1b-c5edabd7989f" providerId="ADAL" clId="{8DBAC59A-B7D1-4F9B-B920-C6B3D826B883}" dt="2022-07-05T08:29:50.718" v="1791"/>
          <ac:spMkLst>
            <pc:docMk/>
            <pc:sldMk cId="1351145582" sldId="303"/>
            <ac:spMk id="48" creationId="{C3181CB9-213B-F663-6BF6-ED317144D94C}"/>
          </ac:spMkLst>
        </pc:spChg>
        <pc:spChg chg="mod">
          <ac:chgData name="Caroline Freyer" userId="92087d66-8e56-4f56-9b1b-c5edabd7989f" providerId="ADAL" clId="{8DBAC59A-B7D1-4F9B-B920-C6B3D826B883}" dt="2022-07-05T08:29:48.668" v="1790"/>
          <ac:spMkLst>
            <pc:docMk/>
            <pc:sldMk cId="1351145582" sldId="303"/>
            <ac:spMk id="50" creationId="{2E8059EF-C504-C729-4115-F223A6C01AC9}"/>
          </ac:spMkLst>
        </pc:spChg>
        <pc:spChg chg="mod">
          <ac:chgData name="Caroline Freyer" userId="92087d66-8e56-4f56-9b1b-c5edabd7989f" providerId="ADAL" clId="{8DBAC59A-B7D1-4F9B-B920-C6B3D826B883}" dt="2022-07-05T08:29:48.668" v="1790"/>
          <ac:spMkLst>
            <pc:docMk/>
            <pc:sldMk cId="1351145582" sldId="303"/>
            <ac:spMk id="51" creationId="{21C368F9-415E-AA94-29F5-2612FB8CE0F2}"/>
          </ac:spMkLst>
        </pc:spChg>
        <pc:spChg chg="add mod or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52" creationId="{385F9E3E-1D76-3025-561F-F819F0A56305}"/>
          </ac:spMkLst>
        </pc:spChg>
        <pc:spChg chg="add mo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53" creationId="{820D27D3-FE97-9A1B-CEC1-FE2C767985E4}"/>
          </ac:spMkLst>
        </pc:spChg>
        <pc:spChg chg="add mod or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54" creationId="{868B0AA6-F46F-1BCF-A860-E8BE53887194}"/>
          </ac:spMkLst>
        </pc:spChg>
        <pc:spChg chg="add mo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55" creationId="{E054B174-51EC-687F-0DB2-7F50CFE84E75}"/>
          </ac:spMkLst>
        </pc:spChg>
        <pc:spChg chg="add mo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56" creationId="{6EF66788-6420-5438-E18C-6195971978D6}"/>
          </ac:spMkLst>
        </pc:spChg>
        <pc:spChg chg="add del mod">
          <ac:chgData name="Caroline Freyer" userId="92087d66-8e56-4f56-9b1b-c5edabd7989f" providerId="ADAL" clId="{8DBAC59A-B7D1-4F9B-B920-C6B3D826B883}" dt="2022-07-05T08:32:56.675" v="1841" actId="478"/>
          <ac:spMkLst>
            <pc:docMk/>
            <pc:sldMk cId="1351145582" sldId="303"/>
            <ac:spMk id="57" creationId="{FFD8DFE5-A4D8-B22C-8DB4-A45ABEED0BFC}"/>
          </ac:spMkLst>
        </pc:spChg>
        <pc:spChg chg="add mod">
          <ac:chgData name="Caroline Freyer" userId="92087d66-8e56-4f56-9b1b-c5edabd7989f" providerId="ADAL" clId="{8DBAC59A-B7D1-4F9B-B920-C6B3D826B883}" dt="2022-07-05T08:34:06.387" v="1852" actId="164"/>
          <ac:spMkLst>
            <pc:docMk/>
            <pc:sldMk cId="1351145582" sldId="303"/>
            <ac:spMk id="58" creationId="{7458FE21-84F5-9C95-1DFF-C1BD76A92DB3}"/>
          </ac:spMkLst>
        </pc:spChg>
        <pc:spChg chg="add del">
          <ac:chgData name="Caroline Freyer" userId="92087d66-8e56-4f56-9b1b-c5edabd7989f" providerId="ADAL" clId="{8DBAC59A-B7D1-4F9B-B920-C6B3D826B883}" dt="2022-07-05T08:33:40.980" v="1848" actId="478"/>
          <ac:spMkLst>
            <pc:docMk/>
            <pc:sldMk cId="1351145582" sldId="303"/>
            <ac:spMk id="59" creationId="{D6150E08-400F-8534-647A-DE50AB7E3351}"/>
          </ac:spMkLst>
        </pc:spChg>
        <pc:spChg chg="add mod">
          <ac:chgData name="Caroline Freyer" userId="92087d66-8e56-4f56-9b1b-c5edabd7989f" providerId="ADAL" clId="{8DBAC59A-B7D1-4F9B-B920-C6B3D826B883}" dt="2022-07-05T08:34:06.387" v="1852" actId="164"/>
          <ac:spMkLst>
            <pc:docMk/>
            <pc:sldMk cId="1351145582" sldId="303"/>
            <ac:spMk id="60" creationId="{3888A0CE-525A-571D-EE31-E5E900D5FB6C}"/>
          </ac:spMkLst>
        </pc:spChg>
        <pc:spChg chg="add mo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62" creationId="{336FD969-CD38-EF09-2817-AC08F764F774}"/>
          </ac:spMkLst>
        </pc:spChg>
        <pc:spChg chg="add mo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63" creationId="{62E64091-3DBB-9459-5441-8690851655D9}"/>
          </ac:spMkLst>
        </pc:spChg>
        <pc:spChg chg="add mod">
          <ac:chgData name="Caroline Freyer" userId="92087d66-8e56-4f56-9b1b-c5edabd7989f" providerId="ADAL" clId="{8DBAC59A-B7D1-4F9B-B920-C6B3D826B883}" dt="2022-07-05T08:35:35.976" v="1870" actId="164"/>
          <ac:spMkLst>
            <pc:docMk/>
            <pc:sldMk cId="1351145582" sldId="303"/>
            <ac:spMk id="65" creationId="{DA8E986A-1A55-F96A-DF1D-6C35BD856093}"/>
          </ac:spMkLst>
        </pc:spChg>
        <pc:spChg chg="add mod">
          <ac:chgData name="Caroline Freyer" userId="92087d66-8e56-4f56-9b1b-c5edabd7989f" providerId="ADAL" clId="{8DBAC59A-B7D1-4F9B-B920-C6B3D826B883}" dt="2022-07-05T15:57:08.449" v="8818" actId="20577"/>
          <ac:spMkLst>
            <pc:docMk/>
            <pc:sldMk cId="1351145582" sldId="303"/>
            <ac:spMk id="68" creationId="{F800BACB-C260-BDBC-EEE4-43C3FA55A402}"/>
          </ac:spMkLst>
        </pc:spChg>
        <pc:grpChg chg="add mod">
          <ac:chgData name="Caroline Freyer" userId="92087d66-8e56-4f56-9b1b-c5edabd7989f" providerId="ADAL" clId="{8DBAC59A-B7D1-4F9B-B920-C6B3D826B883}" dt="2022-07-05T08:35:35.976" v="1870" actId="164"/>
          <ac:grpSpMkLst>
            <pc:docMk/>
            <pc:sldMk cId="1351145582" sldId="303"/>
            <ac:grpSpMk id="6" creationId="{2C4851E9-DBE9-C9EE-E024-2D8AEF113731}"/>
          </ac:grpSpMkLst>
        </pc:grpChg>
        <pc:grpChg chg="add mod">
          <ac:chgData name="Caroline Freyer" userId="92087d66-8e56-4f56-9b1b-c5edabd7989f" providerId="ADAL" clId="{8DBAC59A-B7D1-4F9B-B920-C6B3D826B883}" dt="2022-07-05T08:35:35.976" v="1870" actId="164"/>
          <ac:grpSpMkLst>
            <pc:docMk/>
            <pc:sldMk cId="1351145582" sldId="303"/>
            <ac:grpSpMk id="11" creationId="{221946C6-E8A9-79B9-96DC-D9E172250A31}"/>
          </ac:grpSpMkLst>
        </pc:grpChg>
        <pc:grpChg chg="add mod">
          <ac:chgData name="Caroline Freyer" userId="92087d66-8e56-4f56-9b1b-c5edabd7989f" providerId="ADAL" clId="{8DBAC59A-B7D1-4F9B-B920-C6B3D826B883}" dt="2022-07-05T08:29:51.400" v="1792" actId="164"/>
          <ac:grpSpMkLst>
            <pc:docMk/>
            <pc:sldMk cId="1351145582" sldId="303"/>
            <ac:grpSpMk id="40" creationId="{24C61EFE-C3A9-84A2-394D-586777E4448B}"/>
          </ac:grpSpMkLst>
        </pc:grpChg>
        <pc:grpChg chg="add mod">
          <ac:chgData name="Caroline Freyer" userId="92087d66-8e56-4f56-9b1b-c5edabd7989f" providerId="ADAL" clId="{8DBAC59A-B7D1-4F9B-B920-C6B3D826B883}" dt="2022-07-05T08:35:35.976" v="1870" actId="164"/>
          <ac:grpSpMkLst>
            <pc:docMk/>
            <pc:sldMk cId="1351145582" sldId="303"/>
            <ac:grpSpMk id="41" creationId="{3A442327-1B09-E253-AA48-E3CCBD1E2814}"/>
          </ac:grpSpMkLst>
        </pc:grpChg>
        <pc:grpChg chg="add del mod">
          <ac:chgData name="Caroline Freyer" userId="92087d66-8e56-4f56-9b1b-c5edabd7989f" providerId="ADAL" clId="{8DBAC59A-B7D1-4F9B-B920-C6B3D826B883}" dt="2022-07-05T08:29:50.718" v="1791"/>
          <ac:grpSpMkLst>
            <pc:docMk/>
            <pc:sldMk cId="1351145582" sldId="303"/>
            <ac:grpSpMk id="49" creationId="{9791704B-F818-DD38-6741-A74D3C132DCF}"/>
          </ac:grpSpMkLst>
        </pc:grpChg>
        <pc:grpChg chg="add mod ord">
          <ac:chgData name="Caroline Freyer" userId="92087d66-8e56-4f56-9b1b-c5edabd7989f" providerId="ADAL" clId="{8DBAC59A-B7D1-4F9B-B920-C6B3D826B883}" dt="2022-07-05T08:35:35.976" v="1870" actId="164"/>
          <ac:grpSpMkLst>
            <pc:docMk/>
            <pc:sldMk cId="1351145582" sldId="303"/>
            <ac:grpSpMk id="61" creationId="{1A548EAE-E9BF-2378-2C02-209E7565C30E}"/>
          </ac:grpSpMkLst>
        </pc:grpChg>
        <pc:grpChg chg="add mod">
          <ac:chgData name="Caroline Freyer" userId="92087d66-8e56-4f56-9b1b-c5edabd7989f" providerId="ADAL" clId="{8DBAC59A-B7D1-4F9B-B920-C6B3D826B883}" dt="2022-07-05T11:10:43.891" v="4756" actId="1037"/>
          <ac:grpSpMkLst>
            <pc:docMk/>
            <pc:sldMk cId="1351145582" sldId="303"/>
            <ac:grpSpMk id="64" creationId="{D5E6D9B9-B531-564D-F9ED-7D26820E94F0}"/>
          </ac:grpSpMkLst>
        </pc:grpChg>
        <pc:picChg chg="add del mod">
          <ac:chgData name="Caroline Freyer" userId="92087d66-8e56-4f56-9b1b-c5edabd7989f" providerId="ADAL" clId="{8DBAC59A-B7D1-4F9B-B920-C6B3D826B883}" dt="2022-07-05T08:35:04.587" v="1864" actId="478"/>
          <ac:picMkLst>
            <pc:docMk/>
            <pc:sldMk cId="1351145582" sldId="303"/>
            <ac:picMk id="8194" creationId="{806E83B4-76C3-D2B3-B523-C2AD5EBA672F}"/>
          </ac:picMkLst>
        </pc:picChg>
        <pc:cxnChg chg="add del mod">
          <ac:chgData name="Caroline Freyer" userId="92087d66-8e56-4f56-9b1b-c5edabd7989f" providerId="ADAL" clId="{8DBAC59A-B7D1-4F9B-B920-C6B3D826B883}" dt="2022-07-05T08:23:05.268" v="1663" actId="478"/>
          <ac:cxnSpMkLst>
            <pc:docMk/>
            <pc:sldMk cId="1351145582" sldId="303"/>
            <ac:cxnSpMk id="9" creationId="{87885F81-43E5-2177-22C5-870EAAE13D6B}"/>
          </ac:cxnSpMkLst>
        </pc:cxnChg>
      </pc:sldChg>
      <pc:sldChg chg="addSp delSp modSp mod ord setBg modAnim">
        <pc:chgData name="Caroline Freyer" userId="92087d66-8e56-4f56-9b1b-c5edabd7989f" providerId="ADAL" clId="{8DBAC59A-B7D1-4F9B-B920-C6B3D826B883}" dt="2022-07-05T11:49:15.936" v="5573" actId="26606"/>
        <pc:sldMkLst>
          <pc:docMk/>
          <pc:sldMk cId="3901709480" sldId="304"/>
        </pc:sldMkLst>
        <pc:spChg chg="mod">
          <ac:chgData name="Caroline Freyer" userId="92087d66-8e56-4f56-9b1b-c5edabd7989f" providerId="ADAL" clId="{8DBAC59A-B7D1-4F9B-B920-C6B3D826B883}" dt="2022-07-05T11:49:15.936" v="5573" actId="26606"/>
          <ac:spMkLst>
            <pc:docMk/>
            <pc:sldMk cId="3901709480" sldId="304"/>
            <ac:spMk id="2" creationId="{740E26F8-0A63-1227-2BF6-9671EE2CB385}"/>
          </ac:spMkLst>
        </pc:spChg>
        <pc:spChg chg="del mod">
          <ac:chgData name="Caroline Freyer" userId="92087d66-8e56-4f56-9b1b-c5edabd7989f" providerId="ADAL" clId="{8DBAC59A-B7D1-4F9B-B920-C6B3D826B883}" dt="2022-07-05T11:39:39.949" v="5378" actId="478"/>
          <ac:spMkLst>
            <pc:docMk/>
            <pc:sldMk cId="3901709480" sldId="304"/>
            <ac:spMk id="3" creationId="{E42A1963-6E4F-011C-FA5F-ACF56EEFE56E}"/>
          </ac:spMkLst>
        </pc:spChg>
        <pc:spChg chg="mod ord">
          <ac:chgData name="Caroline Freyer" userId="92087d66-8e56-4f56-9b1b-c5edabd7989f" providerId="ADAL" clId="{8DBAC59A-B7D1-4F9B-B920-C6B3D826B883}" dt="2022-07-05T11:49:15.936" v="5573" actId="26606"/>
          <ac:spMkLst>
            <pc:docMk/>
            <pc:sldMk cId="3901709480" sldId="304"/>
            <ac:spMk id="4" creationId="{A61B4192-A015-764F-D423-02AAA4672B1C}"/>
          </ac:spMkLst>
        </pc:spChg>
        <pc:spChg chg="add del mod">
          <ac:chgData name="Caroline Freyer" userId="92087d66-8e56-4f56-9b1b-c5edabd7989f" providerId="ADAL" clId="{8DBAC59A-B7D1-4F9B-B920-C6B3D826B883}" dt="2022-07-05T11:39:42.143" v="5379" actId="478"/>
          <ac:spMkLst>
            <pc:docMk/>
            <pc:sldMk cId="3901709480" sldId="304"/>
            <ac:spMk id="6" creationId="{C4B1D8B0-CFCF-1CF3-5A6B-FB9051649AD6}"/>
          </ac:spMkLst>
        </pc:spChg>
        <pc:spChg chg="add">
          <ac:chgData name="Caroline Freyer" userId="92087d66-8e56-4f56-9b1b-c5edabd7989f" providerId="ADAL" clId="{8DBAC59A-B7D1-4F9B-B920-C6B3D826B883}" dt="2022-07-05T11:49:15.936" v="5573" actId="26606"/>
          <ac:spMkLst>
            <pc:docMk/>
            <pc:sldMk cId="3901709480" sldId="304"/>
            <ac:spMk id="9" creationId="{289ED1AA-8684-4D37-B208-8777E1A7780D}"/>
          </ac:spMkLst>
        </pc:spChg>
        <pc:spChg chg="add">
          <ac:chgData name="Caroline Freyer" userId="92087d66-8e56-4f56-9b1b-c5edabd7989f" providerId="ADAL" clId="{8DBAC59A-B7D1-4F9B-B920-C6B3D826B883}" dt="2022-07-05T11:49:15.936" v="5573" actId="26606"/>
          <ac:spMkLst>
            <pc:docMk/>
            <pc:sldMk cId="3901709480" sldId="304"/>
            <ac:spMk id="11" creationId="{4180E01B-B1F4-437C-807D-1C930718EE64}"/>
          </ac:spMkLst>
        </pc:spChg>
        <pc:spChg chg="add">
          <ac:chgData name="Caroline Freyer" userId="92087d66-8e56-4f56-9b1b-c5edabd7989f" providerId="ADAL" clId="{8DBAC59A-B7D1-4F9B-B920-C6B3D826B883}" dt="2022-07-05T11:49:15.936" v="5573" actId="26606"/>
          <ac:spMkLst>
            <pc:docMk/>
            <pc:sldMk cId="3901709480" sldId="304"/>
            <ac:spMk id="13" creationId="{41F77738-2AF0-4750-A0C7-F97C2C17590E}"/>
          </ac:spMkLst>
        </pc:spChg>
        <pc:spChg chg="add del">
          <ac:chgData name="Caroline Freyer" userId="92087d66-8e56-4f56-9b1b-c5edabd7989f" providerId="ADAL" clId="{8DBAC59A-B7D1-4F9B-B920-C6B3D826B883}" dt="2022-07-05T11:49:00.920" v="5570" actId="26606"/>
          <ac:spMkLst>
            <pc:docMk/>
            <pc:sldMk cId="3901709480" sldId="304"/>
            <ac:spMk id="12299" creationId="{665DBBEF-238B-476B-96AB-8AAC3224ECEA}"/>
          </ac:spMkLst>
        </pc:spChg>
        <pc:spChg chg="add del">
          <ac:chgData name="Caroline Freyer" userId="92087d66-8e56-4f56-9b1b-c5edabd7989f" providerId="ADAL" clId="{8DBAC59A-B7D1-4F9B-B920-C6B3D826B883}" dt="2022-07-05T11:49:00.920" v="5570" actId="26606"/>
          <ac:spMkLst>
            <pc:docMk/>
            <pc:sldMk cId="3901709480" sldId="304"/>
            <ac:spMk id="12301" creationId="{3FCFB1DE-0B7E-48CC-BA90-B2AB0889F9D6}"/>
          </ac:spMkLst>
        </pc:spChg>
        <pc:picChg chg="add del">
          <ac:chgData name="Caroline Freyer" userId="92087d66-8e56-4f56-9b1b-c5edabd7989f" providerId="ADAL" clId="{8DBAC59A-B7D1-4F9B-B920-C6B3D826B883}" dt="2022-07-05T11:48:15.584" v="5559" actId="478"/>
          <ac:picMkLst>
            <pc:docMk/>
            <pc:sldMk cId="3901709480" sldId="304"/>
            <ac:picMk id="12290" creationId="{6F5A9E6D-0248-9331-3460-E9D8468B0822}"/>
          </ac:picMkLst>
        </pc:picChg>
        <pc:picChg chg="add del">
          <ac:chgData name="Caroline Freyer" userId="92087d66-8e56-4f56-9b1b-c5edabd7989f" providerId="ADAL" clId="{8DBAC59A-B7D1-4F9B-B920-C6B3D826B883}" dt="2022-07-05T11:48:23.364" v="5561" actId="478"/>
          <ac:picMkLst>
            <pc:docMk/>
            <pc:sldMk cId="3901709480" sldId="304"/>
            <ac:picMk id="12292" creationId="{5FBF2569-8C8E-2CD2-D2B6-BF12136203B9}"/>
          </ac:picMkLst>
        </pc:picChg>
        <pc:picChg chg="add del mod">
          <ac:chgData name="Caroline Freyer" userId="92087d66-8e56-4f56-9b1b-c5edabd7989f" providerId="ADAL" clId="{8DBAC59A-B7D1-4F9B-B920-C6B3D826B883}" dt="2022-07-05T11:49:00.921" v="5571"/>
          <ac:picMkLst>
            <pc:docMk/>
            <pc:sldMk cId="3901709480" sldId="304"/>
            <ac:picMk id="12294" creationId="{FBC1E2C7-5C20-1FF8-4C12-AF19F838BFD4}"/>
          </ac:picMkLst>
        </pc:picChg>
      </pc:sldChg>
      <pc:sldChg chg="addSp modSp mod modAnim modNotesTx">
        <pc:chgData name="Caroline Freyer" userId="92087d66-8e56-4f56-9b1b-c5edabd7989f" providerId="ADAL" clId="{8DBAC59A-B7D1-4F9B-B920-C6B3D826B883}" dt="2022-07-05T16:01:23.732" v="9007" actId="20577"/>
        <pc:sldMkLst>
          <pc:docMk/>
          <pc:sldMk cId="3397130309" sldId="305"/>
        </pc:sldMkLst>
        <pc:spChg chg="mod">
          <ac:chgData name="Caroline Freyer" userId="92087d66-8e56-4f56-9b1b-c5edabd7989f" providerId="ADAL" clId="{8DBAC59A-B7D1-4F9B-B920-C6B3D826B883}" dt="2022-07-05T16:01:23.732" v="9007" actId="20577"/>
          <ac:spMkLst>
            <pc:docMk/>
            <pc:sldMk cId="3397130309" sldId="305"/>
            <ac:spMk id="3" creationId="{AB04C6AD-82BD-0A16-D39C-E73375E168EB}"/>
          </ac:spMkLst>
        </pc:spChg>
        <pc:spChg chg="add mod">
          <ac:chgData name="Caroline Freyer" userId="92087d66-8e56-4f56-9b1b-c5edabd7989f" providerId="ADAL" clId="{8DBAC59A-B7D1-4F9B-B920-C6B3D826B883}" dt="2022-07-05T12:57:21.561" v="7001" actId="1076"/>
          <ac:spMkLst>
            <pc:docMk/>
            <pc:sldMk cId="3397130309" sldId="305"/>
            <ac:spMk id="5" creationId="{ECA84205-5D33-9821-0C30-32117016B5EE}"/>
          </ac:spMkLst>
        </pc:spChg>
        <pc:spChg chg="add mod ord">
          <ac:chgData name="Caroline Freyer" userId="92087d66-8e56-4f56-9b1b-c5edabd7989f" providerId="ADAL" clId="{8DBAC59A-B7D1-4F9B-B920-C6B3D826B883}" dt="2022-07-05T12:57:21.561" v="7001" actId="1076"/>
          <ac:spMkLst>
            <pc:docMk/>
            <pc:sldMk cId="3397130309" sldId="305"/>
            <ac:spMk id="6" creationId="{F5791D93-7FA1-F175-7390-B36F3DFF0984}"/>
          </ac:spMkLst>
        </pc:spChg>
        <pc:grpChg chg="add mod">
          <ac:chgData name="Caroline Freyer" userId="92087d66-8e56-4f56-9b1b-c5edabd7989f" providerId="ADAL" clId="{8DBAC59A-B7D1-4F9B-B920-C6B3D826B883}" dt="2022-07-05T12:57:21.561" v="7001" actId="1076"/>
          <ac:grpSpMkLst>
            <pc:docMk/>
            <pc:sldMk cId="3397130309" sldId="305"/>
            <ac:grpSpMk id="7" creationId="{E2429592-CD54-6B67-10CF-6B5603D4AC81}"/>
          </ac:grpSpMkLst>
        </pc:grpChg>
        <pc:picChg chg="add mod">
          <ac:chgData name="Caroline Freyer" userId="92087d66-8e56-4f56-9b1b-c5edabd7989f" providerId="ADAL" clId="{8DBAC59A-B7D1-4F9B-B920-C6B3D826B883}" dt="2022-07-05T12:57:21.561" v="7001" actId="1076"/>
          <ac:picMkLst>
            <pc:docMk/>
            <pc:sldMk cId="3397130309" sldId="305"/>
            <ac:picMk id="9218" creationId="{A8357AFC-4072-7661-3BAA-F2D912ABBC73}"/>
          </ac:picMkLst>
        </pc:picChg>
      </pc:sldChg>
      <pc:sldChg chg="addSp delSp modSp mod delAnim modAnim modNotesTx">
        <pc:chgData name="Caroline Freyer" userId="92087d66-8e56-4f56-9b1b-c5edabd7989f" providerId="ADAL" clId="{8DBAC59A-B7D1-4F9B-B920-C6B3D826B883}" dt="2022-07-06T13:13:44.853" v="10805" actId="20577"/>
        <pc:sldMkLst>
          <pc:docMk/>
          <pc:sldMk cId="3753009712" sldId="306"/>
        </pc:sldMkLst>
        <pc:spChg chg="mod">
          <ac:chgData name="Caroline Freyer" userId="92087d66-8e56-4f56-9b1b-c5edabd7989f" providerId="ADAL" clId="{8DBAC59A-B7D1-4F9B-B920-C6B3D826B883}" dt="2022-07-05T10:11:58.167" v="4654" actId="14100"/>
          <ac:spMkLst>
            <pc:docMk/>
            <pc:sldMk cId="3753009712" sldId="306"/>
            <ac:spMk id="2" creationId="{5CE57E61-B3F8-14AD-EF7E-D3600936D52B}"/>
          </ac:spMkLst>
        </pc:spChg>
        <pc:spChg chg="mod">
          <ac:chgData name="Caroline Freyer" userId="92087d66-8e56-4f56-9b1b-c5edabd7989f" providerId="ADAL" clId="{8DBAC59A-B7D1-4F9B-B920-C6B3D826B883}" dt="2022-07-05T18:16:07.552" v="10168" actId="20577"/>
          <ac:spMkLst>
            <pc:docMk/>
            <pc:sldMk cId="3753009712" sldId="306"/>
            <ac:spMk id="3" creationId="{A08A4B10-CC01-BB65-598E-BD2674610DBC}"/>
          </ac:spMkLst>
        </pc:spChg>
        <pc:spChg chg="add mod">
          <ac:chgData name="Caroline Freyer" userId="92087d66-8e56-4f56-9b1b-c5edabd7989f" providerId="ADAL" clId="{8DBAC59A-B7D1-4F9B-B920-C6B3D826B883}" dt="2022-07-05T11:02:23.476" v="4687" actId="20577"/>
          <ac:spMkLst>
            <pc:docMk/>
            <pc:sldMk cId="3753009712" sldId="306"/>
            <ac:spMk id="5" creationId="{3F67ADA5-E9E7-F05E-95CF-10D2CF9B2C0C}"/>
          </ac:spMkLst>
        </pc:spChg>
        <pc:spChg chg="add mod">
          <ac:chgData name="Caroline Freyer" userId="92087d66-8e56-4f56-9b1b-c5edabd7989f" providerId="ADAL" clId="{8DBAC59A-B7D1-4F9B-B920-C6B3D826B883}" dt="2022-07-05T11:02:46.540" v="4695" actId="27636"/>
          <ac:spMkLst>
            <pc:docMk/>
            <pc:sldMk cId="3753009712" sldId="306"/>
            <ac:spMk id="6" creationId="{9CCC937D-5E55-EA5B-9698-BD16C45A6CF3}"/>
          </ac:spMkLst>
        </pc:spChg>
        <pc:spChg chg="add del mod">
          <ac:chgData name="Caroline Freyer" userId="92087d66-8e56-4f56-9b1b-c5edabd7989f" providerId="ADAL" clId="{8DBAC59A-B7D1-4F9B-B920-C6B3D826B883}" dt="2022-07-05T11:42:36.109" v="5459" actId="478"/>
          <ac:spMkLst>
            <pc:docMk/>
            <pc:sldMk cId="3753009712" sldId="306"/>
            <ac:spMk id="7" creationId="{6DE341E8-986D-2ECD-600D-61609E11A9C5}"/>
          </ac:spMkLst>
        </pc:spChg>
        <pc:spChg chg="add mod">
          <ac:chgData name="Caroline Freyer" userId="92087d66-8e56-4f56-9b1b-c5edabd7989f" providerId="ADAL" clId="{8DBAC59A-B7D1-4F9B-B920-C6B3D826B883}" dt="2022-07-05T11:40:34.387" v="5396" actId="208"/>
          <ac:spMkLst>
            <pc:docMk/>
            <pc:sldMk cId="3753009712" sldId="306"/>
            <ac:spMk id="8" creationId="{A02BD214-A5D1-30EF-EC63-FA71B14CCAF8}"/>
          </ac:spMkLst>
        </pc:spChg>
        <pc:spChg chg="add mod">
          <ac:chgData name="Caroline Freyer" userId="92087d66-8e56-4f56-9b1b-c5edabd7989f" providerId="ADAL" clId="{8DBAC59A-B7D1-4F9B-B920-C6B3D826B883}" dt="2022-07-05T18:16:00.451" v="10165" actId="1076"/>
          <ac:spMkLst>
            <pc:docMk/>
            <pc:sldMk cId="3753009712" sldId="306"/>
            <ac:spMk id="9" creationId="{D2FC57B6-504B-5691-17E6-9C0892219ADE}"/>
          </ac:spMkLst>
        </pc:spChg>
        <pc:spChg chg="add mod">
          <ac:chgData name="Caroline Freyer" userId="92087d66-8e56-4f56-9b1b-c5edabd7989f" providerId="ADAL" clId="{8DBAC59A-B7D1-4F9B-B920-C6B3D826B883}" dt="2022-07-05T18:16:12.277" v="10169" actId="1076"/>
          <ac:spMkLst>
            <pc:docMk/>
            <pc:sldMk cId="3753009712" sldId="306"/>
            <ac:spMk id="10" creationId="{C13A2ADB-D498-008C-BAA6-C59CDBFCA6BB}"/>
          </ac:spMkLst>
        </pc:spChg>
        <pc:spChg chg="add mod">
          <ac:chgData name="Caroline Freyer" userId="92087d66-8e56-4f56-9b1b-c5edabd7989f" providerId="ADAL" clId="{8DBAC59A-B7D1-4F9B-B920-C6B3D826B883}" dt="2022-07-05T11:42:26.052" v="5456" actId="1036"/>
          <ac:spMkLst>
            <pc:docMk/>
            <pc:sldMk cId="3753009712" sldId="306"/>
            <ac:spMk id="11" creationId="{D2B2320C-F69D-EAEA-07D2-1A50A4AC1C89}"/>
          </ac:spMkLst>
        </pc:spChg>
        <pc:spChg chg="add mod">
          <ac:chgData name="Caroline Freyer" userId="92087d66-8e56-4f56-9b1b-c5edabd7989f" providerId="ADAL" clId="{8DBAC59A-B7D1-4F9B-B920-C6B3D826B883}" dt="2022-07-05T11:42:14.419" v="5435" actId="14100"/>
          <ac:spMkLst>
            <pc:docMk/>
            <pc:sldMk cId="3753009712" sldId="306"/>
            <ac:spMk id="12" creationId="{CE3DC7D6-3C7E-E86D-EF26-EB0FD1EA7623}"/>
          </ac:spMkLst>
        </pc:spChg>
        <pc:spChg chg="add mod">
          <ac:chgData name="Caroline Freyer" userId="92087d66-8e56-4f56-9b1b-c5edabd7989f" providerId="ADAL" clId="{8DBAC59A-B7D1-4F9B-B920-C6B3D826B883}" dt="2022-07-05T18:16:04.790" v="10166" actId="1076"/>
          <ac:spMkLst>
            <pc:docMk/>
            <pc:sldMk cId="3753009712" sldId="306"/>
            <ac:spMk id="13" creationId="{CD55BEE6-869E-1C68-6C07-828BC49FFA16}"/>
          </ac:spMkLst>
        </pc:spChg>
        <pc:spChg chg="add del mod">
          <ac:chgData name="Caroline Freyer" userId="92087d66-8e56-4f56-9b1b-c5edabd7989f" providerId="ADAL" clId="{8DBAC59A-B7D1-4F9B-B920-C6B3D826B883}" dt="2022-07-05T11:41:55.193" v="5428" actId="478"/>
          <ac:spMkLst>
            <pc:docMk/>
            <pc:sldMk cId="3753009712" sldId="306"/>
            <ac:spMk id="15" creationId="{3F445335-53FE-751C-848E-D748A305DE3F}"/>
          </ac:spMkLst>
        </pc:spChg>
        <pc:spChg chg="add mod">
          <ac:chgData name="Caroline Freyer" userId="92087d66-8e56-4f56-9b1b-c5edabd7989f" providerId="ADAL" clId="{8DBAC59A-B7D1-4F9B-B920-C6B3D826B883}" dt="2022-07-05T18:16:37.757" v="10186" actId="1036"/>
          <ac:spMkLst>
            <pc:docMk/>
            <pc:sldMk cId="3753009712" sldId="306"/>
            <ac:spMk id="16" creationId="{775353E2-6ACC-4361-2561-A80701634A0D}"/>
          </ac:spMkLst>
        </pc:spChg>
        <pc:spChg chg="add mod">
          <ac:chgData name="Caroline Freyer" userId="92087d66-8e56-4f56-9b1b-c5edabd7989f" providerId="ADAL" clId="{8DBAC59A-B7D1-4F9B-B920-C6B3D826B883}" dt="2022-07-06T13:13:44.853" v="10805" actId="20577"/>
          <ac:spMkLst>
            <pc:docMk/>
            <pc:sldMk cId="3753009712" sldId="306"/>
            <ac:spMk id="17" creationId="{B5BA9C7D-3205-2B77-B9B8-C63C1E1957B0}"/>
          </ac:spMkLst>
        </pc:spChg>
      </pc:sldChg>
      <pc:sldChg chg="addSp delSp modSp mod delAnim modAnim">
        <pc:chgData name="Caroline Freyer" userId="92087d66-8e56-4f56-9b1b-c5edabd7989f" providerId="ADAL" clId="{8DBAC59A-B7D1-4F9B-B920-C6B3D826B883}" dt="2022-07-05T15:56:15.189" v="8801" actId="1037"/>
        <pc:sldMkLst>
          <pc:docMk/>
          <pc:sldMk cId="4012596634" sldId="307"/>
        </pc:sldMkLst>
        <pc:spChg chg="add del mod">
          <ac:chgData name="Caroline Freyer" userId="92087d66-8e56-4f56-9b1b-c5edabd7989f" providerId="ADAL" clId="{8DBAC59A-B7D1-4F9B-B920-C6B3D826B883}" dt="2022-07-04T18:27:19.615" v="915" actId="478"/>
          <ac:spMkLst>
            <pc:docMk/>
            <pc:sldMk cId="4012596634" sldId="307"/>
            <ac:spMk id="5" creationId="{636D3CA4-95BC-9A38-50B1-18265630DA12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7" creationId="{837B1A00-3C17-7599-34C6-E1128A13842E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8" creationId="{1D36ADA8-ABD0-7B25-6EE2-69D8EEA049B7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0" creationId="{A16069ED-217D-53F7-DD6C-18405E66AF0B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1" creationId="{6DF83087-C4CB-D7E0-4F83-3F939904BDD1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2" creationId="{71AC34DA-FA9E-C543-2AFB-D1BD14515F4E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3" creationId="{F6E131C7-D52D-6297-2A8B-0444D392CD93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5" creationId="{84079F6C-8D00-6576-E8C1-216946BB7348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6" creationId="{B614C728-90AB-0A38-B22F-AE967972F4B4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7" creationId="{26B9F8E4-F069-D231-F5CB-36611A662940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18" creationId="{24D79B1C-9F54-47B7-0F7A-D96B64CCE2AE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24" creationId="{71F6D25A-9543-315F-4DD0-5BA15592BF3C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26" creationId="{0B5BC996-CC24-702E-5D7A-17A1E925751D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27" creationId="{BD9F920F-A526-4A44-34E4-0E4813DC6E88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28" creationId="{A3A72499-3BAB-C636-E9B1-1AA505761F23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29" creationId="{CD172F77-A553-AE1B-FA17-7DC2EF1F26DF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30" creationId="{A8EAD32F-F4E0-02C4-851F-AD2D738C2479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38" creationId="{F1A6C47D-E2A1-646E-A2B8-8D2F5A2A5075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40" creationId="{B16754EA-5B24-6602-D779-6F3A41DCCDC2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41" creationId="{AF70DAB4-3306-AFF8-3B63-030F53251CF0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42" creationId="{07668CD8-DD6E-653F-153D-F4B99AEB7C41}"/>
          </ac:spMkLst>
        </pc:spChg>
        <pc:spChg chg="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43" creationId="{BC71DAD6-F0C3-7E2F-60C8-6EB3F8D184E3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46" creationId="{6D26537B-4C6E-402A-C6B6-B30154F71602}"/>
          </ac:spMkLst>
        </pc:spChg>
        <pc:spChg chg="add mod">
          <ac:chgData name="Caroline Freyer" userId="92087d66-8e56-4f56-9b1b-c5edabd7989f" providerId="ADAL" clId="{8DBAC59A-B7D1-4F9B-B920-C6B3D826B883}" dt="2022-07-04T18:27:45.294" v="922" actId="404"/>
          <ac:spMkLst>
            <pc:docMk/>
            <pc:sldMk cId="4012596634" sldId="307"/>
            <ac:spMk id="47" creationId="{EC013628-3B86-6D79-4635-241EAE0C0E3E}"/>
          </ac:spMkLst>
        </pc:spChg>
        <pc:spChg chg="add del mod">
          <ac:chgData name="Caroline Freyer" userId="92087d66-8e56-4f56-9b1b-c5edabd7989f" providerId="ADAL" clId="{8DBAC59A-B7D1-4F9B-B920-C6B3D826B883}" dt="2022-07-05T07:48:06.911" v="1103" actId="478"/>
          <ac:spMkLst>
            <pc:docMk/>
            <pc:sldMk cId="4012596634" sldId="307"/>
            <ac:spMk id="52" creationId="{5A5BC6CD-AE59-8D43-A6EC-B6C3003BC753}"/>
          </ac:spMkLst>
        </pc:spChg>
        <pc:spChg chg="add del mod">
          <ac:chgData name="Caroline Freyer" userId="92087d66-8e56-4f56-9b1b-c5edabd7989f" providerId="ADAL" clId="{8DBAC59A-B7D1-4F9B-B920-C6B3D826B883}" dt="2022-07-05T07:48:09.157" v="1104" actId="478"/>
          <ac:spMkLst>
            <pc:docMk/>
            <pc:sldMk cId="4012596634" sldId="307"/>
            <ac:spMk id="53" creationId="{50A94621-B4E1-6A1D-5C52-B6023D6CA4D8}"/>
          </ac:spMkLst>
        </pc:spChg>
        <pc:spChg chg="add del mod">
          <ac:chgData name="Caroline Freyer" userId="92087d66-8e56-4f56-9b1b-c5edabd7989f" providerId="ADAL" clId="{8DBAC59A-B7D1-4F9B-B920-C6B3D826B883}" dt="2022-07-05T07:48:12.630" v="1106" actId="478"/>
          <ac:spMkLst>
            <pc:docMk/>
            <pc:sldMk cId="4012596634" sldId="307"/>
            <ac:spMk id="54" creationId="{B96A2902-9F15-31DE-0084-5513B634A748}"/>
          </ac:spMkLst>
        </pc:spChg>
        <pc:spChg chg="add del mod">
          <ac:chgData name="Caroline Freyer" userId="92087d66-8e56-4f56-9b1b-c5edabd7989f" providerId="ADAL" clId="{8DBAC59A-B7D1-4F9B-B920-C6B3D826B883}" dt="2022-07-05T07:48:27.477" v="1112" actId="478"/>
          <ac:spMkLst>
            <pc:docMk/>
            <pc:sldMk cId="4012596634" sldId="307"/>
            <ac:spMk id="55" creationId="{A426F54B-2946-2311-09AD-9156BF1A3FB7}"/>
          </ac:spMkLst>
        </pc:spChg>
        <pc:spChg chg="add del mod">
          <ac:chgData name="Caroline Freyer" userId="92087d66-8e56-4f56-9b1b-c5edabd7989f" providerId="ADAL" clId="{8DBAC59A-B7D1-4F9B-B920-C6B3D826B883}" dt="2022-07-05T07:48:18.560" v="1108" actId="478"/>
          <ac:spMkLst>
            <pc:docMk/>
            <pc:sldMk cId="4012596634" sldId="307"/>
            <ac:spMk id="56" creationId="{FCD27802-B8B4-0CC5-1F6D-0F9FD9C15D16}"/>
          </ac:spMkLst>
        </pc:spChg>
        <pc:spChg chg="add del mod">
          <ac:chgData name="Caroline Freyer" userId="92087d66-8e56-4f56-9b1b-c5edabd7989f" providerId="ADAL" clId="{8DBAC59A-B7D1-4F9B-B920-C6B3D826B883}" dt="2022-07-05T07:48:22.546" v="1110" actId="478"/>
          <ac:spMkLst>
            <pc:docMk/>
            <pc:sldMk cId="4012596634" sldId="307"/>
            <ac:spMk id="57" creationId="{BC9FB9E5-A857-99B6-CF51-25EB99AA34F1}"/>
          </ac:spMkLst>
        </pc:spChg>
        <pc:spChg chg="add mod">
          <ac:chgData name="Caroline Freyer" userId="92087d66-8e56-4f56-9b1b-c5edabd7989f" providerId="ADAL" clId="{8DBAC59A-B7D1-4F9B-B920-C6B3D826B883}" dt="2022-07-05T07:49:43.545" v="1137" actId="164"/>
          <ac:spMkLst>
            <pc:docMk/>
            <pc:sldMk cId="4012596634" sldId="307"/>
            <ac:spMk id="62" creationId="{FA99A483-0568-5748-AA0F-424B1E2C82CF}"/>
          </ac:spMkLst>
        </pc:spChg>
        <pc:spChg chg="add mod">
          <ac:chgData name="Caroline Freyer" userId="92087d66-8e56-4f56-9b1b-c5edabd7989f" providerId="ADAL" clId="{8DBAC59A-B7D1-4F9B-B920-C6B3D826B883}" dt="2022-07-05T14:48:09.110" v="7787" actId="20577"/>
          <ac:spMkLst>
            <pc:docMk/>
            <pc:sldMk cId="4012596634" sldId="307"/>
            <ac:spMk id="63" creationId="{ADD8428B-F506-7D59-AAA2-553DC2CDDE06}"/>
          </ac:spMkLst>
        </pc:spChg>
        <pc:spChg chg="del mod topLvl">
          <ac:chgData name="Caroline Freyer" userId="92087d66-8e56-4f56-9b1b-c5edabd7989f" providerId="ADAL" clId="{8DBAC59A-B7D1-4F9B-B920-C6B3D826B883}" dt="2022-07-05T15:53:15.298" v="8651" actId="478"/>
          <ac:spMkLst>
            <pc:docMk/>
            <pc:sldMk cId="4012596634" sldId="307"/>
            <ac:spMk id="70" creationId="{3A168BA6-366A-D041-D327-0FE226540C1C}"/>
          </ac:spMkLst>
        </pc:spChg>
        <pc:spChg chg="del mod">
          <ac:chgData name="Caroline Freyer" userId="92087d66-8e56-4f56-9b1b-c5edabd7989f" providerId="ADAL" clId="{8DBAC59A-B7D1-4F9B-B920-C6B3D826B883}" dt="2022-07-05T15:53:13.213" v="8650" actId="478"/>
          <ac:spMkLst>
            <pc:docMk/>
            <pc:sldMk cId="4012596634" sldId="307"/>
            <ac:spMk id="71" creationId="{16A46A1B-29C4-BC0F-61C1-81AF4356276E}"/>
          </ac:spMkLst>
        </pc:spChg>
        <pc:spChg chg="del mod">
          <ac:chgData name="Caroline Freyer" userId="92087d66-8e56-4f56-9b1b-c5edabd7989f" providerId="ADAL" clId="{8DBAC59A-B7D1-4F9B-B920-C6B3D826B883}" dt="2022-07-05T15:53:10.580" v="8649" actId="478"/>
          <ac:spMkLst>
            <pc:docMk/>
            <pc:sldMk cId="4012596634" sldId="307"/>
            <ac:spMk id="72" creationId="{17516115-8B39-2960-7197-24FC9C5B0C0A}"/>
          </ac:spMkLst>
        </pc:spChg>
        <pc:spChg chg="mod topLvl">
          <ac:chgData name="Caroline Freyer" userId="92087d66-8e56-4f56-9b1b-c5edabd7989f" providerId="ADAL" clId="{8DBAC59A-B7D1-4F9B-B920-C6B3D826B883}" dt="2022-07-05T15:54:48.194" v="8748" actId="1076"/>
          <ac:spMkLst>
            <pc:docMk/>
            <pc:sldMk cId="4012596634" sldId="307"/>
            <ac:spMk id="75" creationId="{D4BAECC6-009E-4BEB-4006-008783878877}"/>
          </ac:spMkLst>
        </pc:spChg>
        <pc:spChg chg="mod topLvl">
          <ac:chgData name="Caroline Freyer" userId="92087d66-8e56-4f56-9b1b-c5edabd7989f" providerId="ADAL" clId="{8DBAC59A-B7D1-4F9B-B920-C6B3D826B883}" dt="2022-07-05T15:54:52.832" v="8749" actId="1076"/>
          <ac:spMkLst>
            <pc:docMk/>
            <pc:sldMk cId="4012596634" sldId="307"/>
            <ac:spMk id="76" creationId="{4BE7F222-6A84-CF27-5CAC-9EEC8F8DA87B}"/>
          </ac:spMkLst>
        </pc:spChg>
        <pc:spChg chg="mod topLvl">
          <ac:chgData name="Caroline Freyer" userId="92087d66-8e56-4f56-9b1b-c5edabd7989f" providerId="ADAL" clId="{8DBAC59A-B7D1-4F9B-B920-C6B3D826B883}" dt="2022-07-05T15:54:57.441" v="8750" actId="1076"/>
          <ac:spMkLst>
            <pc:docMk/>
            <pc:sldMk cId="4012596634" sldId="307"/>
            <ac:spMk id="77" creationId="{BA2B3270-B834-3C74-C02E-E30C05F65652}"/>
          </ac:spMkLst>
        </pc:spChg>
        <pc:grpChg chg="add mod">
          <ac:chgData name="Caroline Freyer" userId="92087d66-8e56-4f56-9b1b-c5edabd7989f" providerId="ADAL" clId="{8DBAC59A-B7D1-4F9B-B920-C6B3D826B883}" dt="2022-07-04T18:27:34.456" v="917" actId="164"/>
          <ac:grpSpMkLst>
            <pc:docMk/>
            <pc:sldMk cId="4012596634" sldId="307"/>
            <ac:grpSpMk id="9" creationId="{4EE820EA-B64F-6DF6-6B21-EEB825732CD3}"/>
          </ac:grpSpMkLst>
        </pc:grpChg>
        <pc:grpChg chg="add mod">
          <ac:chgData name="Caroline Freyer" userId="92087d66-8e56-4f56-9b1b-c5edabd7989f" providerId="ADAL" clId="{8DBAC59A-B7D1-4F9B-B920-C6B3D826B883}" dt="2022-07-04T18:27:34.456" v="917" actId="164"/>
          <ac:grpSpMkLst>
            <pc:docMk/>
            <pc:sldMk cId="4012596634" sldId="307"/>
            <ac:grpSpMk id="14" creationId="{DB59D98E-72C0-F30B-5853-EE8F024F6FDC}"/>
          </ac:grpSpMkLst>
        </pc:grpChg>
        <pc:grpChg chg="add mod">
          <ac:chgData name="Caroline Freyer" userId="92087d66-8e56-4f56-9b1b-c5edabd7989f" providerId="ADAL" clId="{8DBAC59A-B7D1-4F9B-B920-C6B3D826B883}" dt="2022-07-04T18:27:34.456" v="917" actId="164"/>
          <ac:grpSpMkLst>
            <pc:docMk/>
            <pc:sldMk cId="4012596634" sldId="307"/>
            <ac:grpSpMk id="21" creationId="{EC1B438F-30A4-889B-2FD8-1601099E3848}"/>
          </ac:grpSpMkLst>
        </pc:grpChg>
        <pc:grpChg chg="add mod">
          <ac:chgData name="Caroline Freyer" userId="92087d66-8e56-4f56-9b1b-c5edabd7989f" providerId="ADAL" clId="{8DBAC59A-B7D1-4F9B-B920-C6B3D826B883}" dt="2022-07-04T18:27:34.456" v="917" actId="164"/>
          <ac:grpSpMkLst>
            <pc:docMk/>
            <pc:sldMk cId="4012596634" sldId="307"/>
            <ac:grpSpMk id="39" creationId="{C4DC19C2-542E-1F91-CD36-81B646C2D5C3}"/>
          </ac:grpSpMkLst>
        </pc:grpChg>
        <pc:grpChg chg="add mod">
          <ac:chgData name="Caroline Freyer" userId="92087d66-8e56-4f56-9b1b-c5edabd7989f" providerId="ADAL" clId="{8DBAC59A-B7D1-4F9B-B920-C6B3D826B883}" dt="2022-07-05T07:49:43.545" v="1137" actId="164"/>
          <ac:grpSpMkLst>
            <pc:docMk/>
            <pc:sldMk cId="4012596634" sldId="307"/>
            <ac:grpSpMk id="61" creationId="{618C3A24-DE36-F6E5-FE3E-336309F9B9A9}"/>
          </ac:grpSpMkLst>
        </pc:grpChg>
        <pc:grpChg chg="add mod">
          <ac:chgData name="Caroline Freyer" userId="92087d66-8e56-4f56-9b1b-c5edabd7989f" providerId="ADAL" clId="{8DBAC59A-B7D1-4F9B-B920-C6B3D826B883}" dt="2022-07-05T15:54:20.491" v="8730" actId="164"/>
          <ac:grpSpMkLst>
            <pc:docMk/>
            <pc:sldMk cId="4012596634" sldId="307"/>
            <ac:grpSpMk id="67" creationId="{575C321F-CF99-0162-6C8B-8F9FB7B880F3}"/>
          </ac:grpSpMkLst>
        </pc:grpChg>
        <pc:grpChg chg="add del mod">
          <ac:chgData name="Caroline Freyer" userId="92087d66-8e56-4f56-9b1b-c5edabd7989f" providerId="ADAL" clId="{8DBAC59A-B7D1-4F9B-B920-C6B3D826B883}" dt="2022-07-05T15:53:15.298" v="8651" actId="478"/>
          <ac:grpSpMkLst>
            <pc:docMk/>
            <pc:sldMk cId="4012596634" sldId="307"/>
            <ac:grpSpMk id="68" creationId="{06BE3290-9AF2-FBDC-BE73-73A6AD87DA3D}"/>
          </ac:grpSpMkLst>
        </pc:grpChg>
        <pc:grpChg chg="del mod topLvl">
          <ac:chgData name="Caroline Freyer" userId="92087d66-8e56-4f56-9b1b-c5edabd7989f" providerId="ADAL" clId="{8DBAC59A-B7D1-4F9B-B920-C6B3D826B883}" dt="2022-07-05T15:53:20.443" v="8652" actId="165"/>
          <ac:grpSpMkLst>
            <pc:docMk/>
            <pc:sldMk cId="4012596634" sldId="307"/>
            <ac:grpSpMk id="69" creationId="{86BF01F2-BC5D-E591-3F44-1A1C34817DA8}"/>
          </ac:grpSpMkLst>
        </pc:grpChg>
        <pc:grpChg chg="add mod">
          <ac:chgData name="Caroline Freyer" userId="92087d66-8e56-4f56-9b1b-c5edabd7989f" providerId="ADAL" clId="{8DBAC59A-B7D1-4F9B-B920-C6B3D826B883}" dt="2022-07-05T15:54:44.257" v="8747" actId="1076"/>
          <ac:grpSpMkLst>
            <pc:docMk/>
            <pc:sldMk cId="4012596634" sldId="307"/>
            <ac:grpSpMk id="81" creationId="{8798E461-42FD-6CE2-8CDE-258A0FC86AC4}"/>
          </ac:grpSpMkLst>
        </pc:grpChg>
        <pc:picChg chg="del">
          <ac:chgData name="Caroline Freyer" userId="92087d66-8e56-4f56-9b1b-c5edabd7989f" providerId="ADAL" clId="{8DBAC59A-B7D1-4F9B-B920-C6B3D826B883}" dt="2022-07-04T18:27:17.238" v="914" actId="478"/>
          <ac:picMkLst>
            <pc:docMk/>
            <pc:sldMk cId="4012596634" sldId="307"/>
            <ac:picMk id="6" creationId="{14E5B8FA-9CAF-8305-3DAB-5C644CCA03D6}"/>
          </ac:picMkLst>
        </pc:picChg>
        <pc:picChg chg="mod">
          <ac:chgData name="Caroline Freyer" userId="92087d66-8e56-4f56-9b1b-c5edabd7989f" providerId="ADAL" clId="{8DBAC59A-B7D1-4F9B-B920-C6B3D826B883}" dt="2022-07-04T18:27:31.313" v="916"/>
          <ac:picMkLst>
            <pc:docMk/>
            <pc:sldMk cId="4012596634" sldId="307"/>
            <ac:picMk id="22" creationId="{80FBFD03-EDF3-0F4A-1713-28F63767541F}"/>
          </ac:picMkLst>
        </pc:picChg>
        <pc:picChg chg="mod">
          <ac:chgData name="Caroline Freyer" userId="92087d66-8e56-4f56-9b1b-c5edabd7989f" providerId="ADAL" clId="{8DBAC59A-B7D1-4F9B-B920-C6B3D826B883}" dt="2022-07-04T18:27:31.313" v="916"/>
          <ac:picMkLst>
            <pc:docMk/>
            <pc:sldMk cId="4012596634" sldId="307"/>
            <ac:picMk id="23" creationId="{390B3DDF-AB6C-E125-72A1-425DB647910B}"/>
          </ac:picMkLst>
        </pc:picChg>
        <pc:picChg chg="mod">
          <ac:chgData name="Caroline Freyer" userId="92087d66-8e56-4f56-9b1b-c5edabd7989f" providerId="ADAL" clId="{8DBAC59A-B7D1-4F9B-B920-C6B3D826B883}" dt="2022-07-04T18:27:31.313" v="916"/>
          <ac:picMkLst>
            <pc:docMk/>
            <pc:sldMk cId="4012596634" sldId="307"/>
            <ac:picMk id="25" creationId="{EEEA7D24-23EF-31C5-6352-7D64070C87C2}"/>
          </ac:picMkLst>
        </pc:pic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19" creationId="{24C07818-7F1A-5498-1DCA-0315D84F9101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20" creationId="{C9CFAD8F-100E-C22C-FEC2-F0A474EA2164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31" creationId="{76E88EB2-2D4C-4DE3-1450-78616216B072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32" creationId="{9D2FBC21-E337-48EF-8C95-82AE93DE1B61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33" creationId="{9F5C016C-E2F8-6262-A734-0A324C81F49B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34" creationId="{558DF04D-53F4-67CA-1466-D73B52571B0F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35" creationId="{41B459FF-099A-809A-D544-FF08A323A488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36" creationId="{8D5EA14A-A814-1332-5ED8-664E2391A397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37" creationId="{0F96582F-AFEE-522C-8C15-914BA02C4CE1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44" creationId="{D1D663B8-7C4A-137E-CD2C-E38C4E329E63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45" creationId="{217393AD-7451-C69E-0D0C-714F8815BAFD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48" creationId="{9D6F0F79-B261-709B-6C87-9C8C1341D4F0}"/>
          </ac:cxnSpMkLst>
        </pc:cxnChg>
        <pc:cxnChg chg="add mod">
          <ac:chgData name="Caroline Freyer" userId="92087d66-8e56-4f56-9b1b-c5edabd7989f" providerId="ADAL" clId="{8DBAC59A-B7D1-4F9B-B920-C6B3D826B883}" dt="2022-07-04T18:27:34.456" v="917" actId="164"/>
          <ac:cxnSpMkLst>
            <pc:docMk/>
            <pc:sldMk cId="4012596634" sldId="307"/>
            <ac:cxnSpMk id="49" creationId="{86F86FBE-CD48-BAAA-4DA5-CAA1031AAE30}"/>
          </ac:cxnSpMkLst>
        </pc:cxnChg>
        <pc:cxnChg chg="add mod">
          <ac:chgData name="Caroline Freyer" userId="92087d66-8e56-4f56-9b1b-c5edabd7989f" providerId="ADAL" clId="{8DBAC59A-B7D1-4F9B-B920-C6B3D826B883}" dt="2022-07-05T07:48:53.939" v="1120" actId="14100"/>
          <ac:cxnSpMkLst>
            <pc:docMk/>
            <pc:sldMk cId="4012596634" sldId="307"/>
            <ac:cxnSpMk id="50" creationId="{A8C4C71E-DBB0-AA60-7B27-837B4DBF5B8C}"/>
          </ac:cxnSpMkLst>
        </pc:cxnChg>
        <pc:cxnChg chg="add mod">
          <ac:chgData name="Caroline Freyer" userId="92087d66-8e56-4f56-9b1b-c5edabd7989f" providerId="ADAL" clId="{8DBAC59A-B7D1-4F9B-B920-C6B3D826B883}" dt="2022-07-05T07:49:01.968" v="1122" actId="14100"/>
          <ac:cxnSpMkLst>
            <pc:docMk/>
            <pc:sldMk cId="4012596634" sldId="307"/>
            <ac:cxnSpMk id="51" creationId="{02F8FFEF-1CC7-AB66-B728-2750963624C3}"/>
          </ac:cxnSpMkLst>
        </pc:cxnChg>
        <pc:cxnChg chg="add del mod">
          <ac:chgData name="Caroline Freyer" userId="92087d66-8e56-4f56-9b1b-c5edabd7989f" providerId="ADAL" clId="{8DBAC59A-B7D1-4F9B-B920-C6B3D826B883}" dt="2022-07-05T07:48:15.981" v="1107" actId="478"/>
          <ac:cxnSpMkLst>
            <pc:docMk/>
            <pc:sldMk cId="4012596634" sldId="307"/>
            <ac:cxnSpMk id="58" creationId="{CC899975-D420-8920-ECC9-4965675A8FAD}"/>
          </ac:cxnSpMkLst>
        </pc:cxnChg>
        <pc:cxnChg chg="add del mod">
          <ac:chgData name="Caroline Freyer" userId="92087d66-8e56-4f56-9b1b-c5edabd7989f" providerId="ADAL" clId="{8DBAC59A-B7D1-4F9B-B920-C6B3D826B883}" dt="2022-07-05T07:48:20.801" v="1109" actId="478"/>
          <ac:cxnSpMkLst>
            <pc:docMk/>
            <pc:sldMk cId="4012596634" sldId="307"/>
            <ac:cxnSpMk id="59" creationId="{D191F825-115A-D17E-B10C-D6D2E95F12FD}"/>
          </ac:cxnSpMkLst>
        </pc:cxnChg>
        <pc:cxnChg chg="add del mod">
          <ac:chgData name="Caroline Freyer" userId="92087d66-8e56-4f56-9b1b-c5edabd7989f" providerId="ADAL" clId="{8DBAC59A-B7D1-4F9B-B920-C6B3D826B883}" dt="2022-07-05T07:48:25.458" v="1111" actId="478"/>
          <ac:cxnSpMkLst>
            <pc:docMk/>
            <pc:sldMk cId="4012596634" sldId="307"/>
            <ac:cxnSpMk id="60" creationId="{7566AECE-85DC-78EF-D641-98262CD57115}"/>
          </ac:cxnSpMkLst>
        </pc:cxnChg>
        <pc:cxnChg chg="add mod">
          <ac:chgData name="Caroline Freyer" userId="92087d66-8e56-4f56-9b1b-c5edabd7989f" providerId="ADAL" clId="{8DBAC59A-B7D1-4F9B-B920-C6B3D826B883}" dt="2022-07-05T07:49:43.545" v="1137" actId="164"/>
          <ac:cxnSpMkLst>
            <pc:docMk/>
            <pc:sldMk cId="4012596634" sldId="307"/>
            <ac:cxnSpMk id="64" creationId="{48018ACC-02FC-96EB-64D0-13BC396C15CE}"/>
          </ac:cxnSpMkLst>
        </pc:cxnChg>
        <pc:cxnChg chg="mod topLvl">
          <ac:chgData name="Caroline Freyer" userId="92087d66-8e56-4f56-9b1b-c5edabd7989f" providerId="ADAL" clId="{8DBAC59A-B7D1-4F9B-B920-C6B3D826B883}" dt="2022-07-05T15:56:00.250" v="8797" actId="1582"/>
          <ac:cxnSpMkLst>
            <pc:docMk/>
            <pc:sldMk cId="4012596634" sldId="307"/>
            <ac:cxnSpMk id="73" creationId="{CF19C0DC-2FE9-C359-E76D-607FFA09009A}"/>
          </ac:cxnSpMkLst>
        </pc:cxnChg>
        <pc:cxnChg chg="del mod topLvl">
          <ac:chgData name="Caroline Freyer" userId="92087d66-8e56-4f56-9b1b-c5edabd7989f" providerId="ADAL" clId="{8DBAC59A-B7D1-4F9B-B920-C6B3D826B883}" dt="2022-07-05T15:53:46.241" v="8660" actId="478"/>
          <ac:cxnSpMkLst>
            <pc:docMk/>
            <pc:sldMk cId="4012596634" sldId="307"/>
            <ac:cxnSpMk id="74" creationId="{2A2D6EE4-7A80-6EEB-B615-B8C9D3B15C85}"/>
          </ac:cxnSpMkLst>
        </pc:cxnChg>
        <pc:cxnChg chg="add mod">
          <ac:chgData name="Caroline Freyer" userId="92087d66-8e56-4f56-9b1b-c5edabd7989f" providerId="ADAL" clId="{8DBAC59A-B7D1-4F9B-B920-C6B3D826B883}" dt="2022-07-05T15:56:15.189" v="8801" actId="1037"/>
          <ac:cxnSpMkLst>
            <pc:docMk/>
            <pc:sldMk cId="4012596634" sldId="307"/>
            <ac:cxnSpMk id="80" creationId="{8D7A3753-F5B8-79E9-5A29-4E100CC67FBD}"/>
          </ac:cxnSpMkLst>
        </pc:cxnChg>
      </pc:sldChg>
      <pc:sldChg chg="addSp delSp modSp mod delAnim modAnim">
        <pc:chgData name="Caroline Freyer" userId="92087d66-8e56-4f56-9b1b-c5edabd7989f" providerId="ADAL" clId="{8DBAC59A-B7D1-4F9B-B920-C6B3D826B883}" dt="2022-07-05T16:29:41.403" v="9682" actId="403"/>
        <pc:sldMkLst>
          <pc:docMk/>
          <pc:sldMk cId="1186977213" sldId="308"/>
        </pc:sldMkLst>
        <pc:spChg chg="mod">
          <ac:chgData name="Caroline Freyer" userId="92087d66-8e56-4f56-9b1b-c5edabd7989f" providerId="ADAL" clId="{8DBAC59A-B7D1-4F9B-B920-C6B3D826B883}" dt="2022-07-05T16:29:28.869" v="9678" actId="20577"/>
          <ac:spMkLst>
            <pc:docMk/>
            <pc:sldMk cId="1186977213" sldId="308"/>
            <ac:spMk id="3" creationId="{23E12A11-E0F6-F90A-3B25-0CC3542C9996}"/>
          </ac:spMkLst>
        </pc:spChg>
        <pc:spChg chg="add mod">
          <ac:chgData name="Caroline Freyer" userId="92087d66-8e56-4f56-9b1b-c5edabd7989f" providerId="ADAL" clId="{8DBAC59A-B7D1-4F9B-B920-C6B3D826B883}" dt="2022-07-05T16:27:00.339" v="9628" actId="164"/>
          <ac:spMkLst>
            <pc:docMk/>
            <pc:sldMk cId="1186977213" sldId="308"/>
            <ac:spMk id="5" creationId="{5A100378-57D1-43CA-1B30-220A1241C4CB}"/>
          </ac:spMkLst>
        </pc:spChg>
        <pc:spChg chg="add del">
          <ac:chgData name="Caroline Freyer" userId="92087d66-8e56-4f56-9b1b-c5edabd7989f" providerId="ADAL" clId="{8DBAC59A-B7D1-4F9B-B920-C6B3D826B883}" dt="2022-07-05T16:20:07.559" v="9531" actId="478"/>
          <ac:spMkLst>
            <pc:docMk/>
            <pc:sldMk cId="1186977213" sldId="308"/>
            <ac:spMk id="6" creationId="{03593D19-F181-FC11-C6D8-E7E5FFC2A3CA}"/>
          </ac:spMkLst>
        </pc:spChg>
        <pc:spChg chg="add del mod">
          <ac:chgData name="Caroline Freyer" userId="92087d66-8e56-4f56-9b1b-c5edabd7989f" providerId="ADAL" clId="{8DBAC59A-B7D1-4F9B-B920-C6B3D826B883}" dt="2022-07-05T16:20:36.594" v="9534" actId="478"/>
          <ac:spMkLst>
            <pc:docMk/>
            <pc:sldMk cId="1186977213" sldId="308"/>
            <ac:spMk id="7" creationId="{988CA189-5BDC-4A6A-D7FD-A78BA1584714}"/>
          </ac:spMkLst>
        </pc:spChg>
        <pc:spChg chg="add mod">
          <ac:chgData name="Caroline Freyer" userId="92087d66-8e56-4f56-9b1b-c5edabd7989f" providerId="ADAL" clId="{8DBAC59A-B7D1-4F9B-B920-C6B3D826B883}" dt="2022-07-05T16:27:00.339" v="9628" actId="164"/>
          <ac:spMkLst>
            <pc:docMk/>
            <pc:sldMk cId="1186977213" sldId="308"/>
            <ac:spMk id="8" creationId="{80F4899B-D336-F55F-C791-7F29E1E61500}"/>
          </ac:spMkLst>
        </pc:spChg>
        <pc:spChg chg="add mod ord">
          <ac:chgData name="Caroline Freyer" userId="92087d66-8e56-4f56-9b1b-c5edabd7989f" providerId="ADAL" clId="{8DBAC59A-B7D1-4F9B-B920-C6B3D826B883}" dt="2022-07-05T16:27:00.339" v="9628" actId="164"/>
          <ac:spMkLst>
            <pc:docMk/>
            <pc:sldMk cId="1186977213" sldId="308"/>
            <ac:spMk id="9" creationId="{A66AE1E2-7959-3160-5C92-156716DDEFB9}"/>
          </ac:spMkLst>
        </pc:spChg>
        <pc:spChg chg="add del">
          <ac:chgData name="Caroline Freyer" userId="92087d66-8e56-4f56-9b1b-c5edabd7989f" providerId="ADAL" clId="{8DBAC59A-B7D1-4F9B-B920-C6B3D826B883}" dt="2022-07-05T16:21:55.183" v="9552" actId="478"/>
          <ac:spMkLst>
            <pc:docMk/>
            <pc:sldMk cId="1186977213" sldId="308"/>
            <ac:spMk id="11" creationId="{17947300-6A12-8319-E111-DB733B5B646B}"/>
          </ac:spMkLst>
        </pc:spChg>
        <pc:spChg chg="add mod">
          <ac:chgData name="Caroline Freyer" userId="92087d66-8e56-4f56-9b1b-c5edabd7989f" providerId="ADAL" clId="{8DBAC59A-B7D1-4F9B-B920-C6B3D826B883}" dt="2022-07-05T16:27:00.339" v="9628" actId="164"/>
          <ac:spMkLst>
            <pc:docMk/>
            <pc:sldMk cId="1186977213" sldId="308"/>
            <ac:spMk id="13" creationId="{DF8EB865-1594-80BE-07F7-3D63181D4F1E}"/>
          </ac:spMkLst>
        </pc:spChg>
        <pc:spChg chg="add del mod">
          <ac:chgData name="Caroline Freyer" userId="92087d66-8e56-4f56-9b1b-c5edabd7989f" providerId="ADAL" clId="{8DBAC59A-B7D1-4F9B-B920-C6B3D826B883}" dt="2022-07-05T16:22:39.859" v="9568" actId="478"/>
          <ac:spMkLst>
            <pc:docMk/>
            <pc:sldMk cId="1186977213" sldId="308"/>
            <ac:spMk id="14" creationId="{9C08F625-C539-550A-3C0E-0205B9BB2998}"/>
          </ac:spMkLst>
        </pc:spChg>
        <pc:spChg chg="add mod">
          <ac:chgData name="Caroline Freyer" userId="92087d66-8e56-4f56-9b1b-c5edabd7989f" providerId="ADAL" clId="{8DBAC59A-B7D1-4F9B-B920-C6B3D826B883}" dt="2022-07-05T16:27:00.339" v="9628" actId="164"/>
          <ac:spMkLst>
            <pc:docMk/>
            <pc:sldMk cId="1186977213" sldId="308"/>
            <ac:spMk id="15" creationId="{FE7050AA-F781-E2F8-7BE0-F3EB257DDBE7}"/>
          </ac:spMkLst>
        </pc:spChg>
        <pc:spChg chg="add mod">
          <ac:chgData name="Caroline Freyer" userId="92087d66-8e56-4f56-9b1b-c5edabd7989f" providerId="ADAL" clId="{8DBAC59A-B7D1-4F9B-B920-C6B3D826B883}" dt="2022-07-05T16:27:00.339" v="9628" actId="164"/>
          <ac:spMkLst>
            <pc:docMk/>
            <pc:sldMk cId="1186977213" sldId="308"/>
            <ac:spMk id="16" creationId="{234E6936-8033-0C5E-9753-6B161BC9BED9}"/>
          </ac:spMkLst>
        </pc:spChg>
        <pc:spChg chg="add mod">
          <ac:chgData name="Caroline Freyer" userId="92087d66-8e56-4f56-9b1b-c5edabd7989f" providerId="ADAL" clId="{8DBAC59A-B7D1-4F9B-B920-C6B3D826B883}" dt="2022-07-05T16:27:00.339" v="9628" actId="164"/>
          <ac:spMkLst>
            <pc:docMk/>
            <pc:sldMk cId="1186977213" sldId="308"/>
            <ac:spMk id="17" creationId="{69D0E459-3FA8-BF3E-1762-3294D3882A5D}"/>
          </ac:spMkLst>
        </pc:spChg>
        <pc:spChg chg="add del mod">
          <ac:chgData name="Caroline Freyer" userId="92087d66-8e56-4f56-9b1b-c5edabd7989f" providerId="ADAL" clId="{8DBAC59A-B7D1-4F9B-B920-C6B3D826B883}" dt="2022-07-05T16:23:48.549" v="9576" actId="478"/>
          <ac:spMkLst>
            <pc:docMk/>
            <pc:sldMk cId="1186977213" sldId="308"/>
            <ac:spMk id="18" creationId="{4565AE0E-B6D9-8AE6-3F98-D0A3521211B2}"/>
          </ac:spMkLst>
        </pc:spChg>
        <pc:spChg chg="add mod ord">
          <ac:chgData name="Caroline Freyer" userId="92087d66-8e56-4f56-9b1b-c5edabd7989f" providerId="ADAL" clId="{8DBAC59A-B7D1-4F9B-B920-C6B3D826B883}" dt="2022-07-05T16:25:39.786" v="9601" actId="1582"/>
          <ac:spMkLst>
            <pc:docMk/>
            <pc:sldMk cId="1186977213" sldId="308"/>
            <ac:spMk id="19" creationId="{6E32313B-E19E-2DDB-8DEB-690C474AC2B3}"/>
          </ac:spMkLst>
        </pc:spChg>
        <pc:spChg chg="add mod">
          <ac:chgData name="Caroline Freyer" userId="92087d66-8e56-4f56-9b1b-c5edabd7989f" providerId="ADAL" clId="{8DBAC59A-B7D1-4F9B-B920-C6B3D826B883}" dt="2022-07-05T16:25:39.786" v="9601" actId="1582"/>
          <ac:spMkLst>
            <pc:docMk/>
            <pc:sldMk cId="1186977213" sldId="308"/>
            <ac:spMk id="20" creationId="{B05B0859-5961-D105-1146-28C21ACBF52D}"/>
          </ac:spMkLst>
        </pc:spChg>
        <pc:spChg chg="add mod">
          <ac:chgData name="Caroline Freyer" userId="92087d66-8e56-4f56-9b1b-c5edabd7989f" providerId="ADAL" clId="{8DBAC59A-B7D1-4F9B-B920-C6B3D826B883}" dt="2022-07-05T16:27:24.304" v="9634" actId="14100"/>
          <ac:spMkLst>
            <pc:docMk/>
            <pc:sldMk cId="1186977213" sldId="308"/>
            <ac:spMk id="22" creationId="{CC479CDD-8F1E-8F15-9614-1F34F0F3C9DF}"/>
          </ac:spMkLst>
        </pc:spChg>
        <pc:spChg chg="add mod">
          <ac:chgData name="Caroline Freyer" userId="92087d66-8e56-4f56-9b1b-c5edabd7989f" providerId="ADAL" clId="{8DBAC59A-B7D1-4F9B-B920-C6B3D826B883}" dt="2022-07-05T16:29:41.403" v="9682" actId="403"/>
          <ac:spMkLst>
            <pc:docMk/>
            <pc:sldMk cId="1186977213" sldId="308"/>
            <ac:spMk id="31" creationId="{23A8348F-3A3F-DE48-810D-1B1EB346F723}"/>
          </ac:spMkLst>
        </pc:spChg>
        <pc:grpChg chg="add mod">
          <ac:chgData name="Caroline Freyer" userId="92087d66-8e56-4f56-9b1b-c5edabd7989f" providerId="ADAL" clId="{8DBAC59A-B7D1-4F9B-B920-C6B3D826B883}" dt="2022-07-05T16:25:28.115" v="9599" actId="164"/>
          <ac:grpSpMkLst>
            <pc:docMk/>
            <pc:sldMk cId="1186977213" sldId="308"/>
            <ac:grpSpMk id="21" creationId="{31C106B1-48A8-75B6-7BB8-103E3C89B812}"/>
          </ac:grpSpMkLst>
        </pc:grpChg>
        <pc:grpChg chg="add mod ord">
          <ac:chgData name="Caroline Freyer" userId="92087d66-8e56-4f56-9b1b-c5edabd7989f" providerId="ADAL" clId="{8DBAC59A-B7D1-4F9B-B920-C6B3D826B883}" dt="2022-07-05T16:27:00.339" v="9628" actId="164"/>
          <ac:grpSpMkLst>
            <pc:docMk/>
            <pc:sldMk cId="1186977213" sldId="308"/>
            <ac:grpSpMk id="23" creationId="{3230F460-28D4-B58C-6F4A-D46A450560F0}"/>
          </ac:grpSpMkLst>
        </pc:grpChg>
        <pc:grpChg chg="add mod">
          <ac:chgData name="Caroline Freyer" userId="92087d66-8e56-4f56-9b1b-c5edabd7989f" providerId="ADAL" clId="{8DBAC59A-B7D1-4F9B-B920-C6B3D826B883}" dt="2022-07-05T16:28:19.332" v="9653" actId="164"/>
          <ac:grpSpMkLst>
            <pc:docMk/>
            <pc:sldMk cId="1186977213" sldId="308"/>
            <ac:grpSpMk id="26" creationId="{56B3BCE2-421B-51C8-D263-51A6783B613B}"/>
          </ac:grpSpMkLst>
        </pc:grpChg>
        <pc:grpChg chg="add mod">
          <ac:chgData name="Caroline Freyer" userId="92087d66-8e56-4f56-9b1b-c5edabd7989f" providerId="ADAL" clId="{8DBAC59A-B7D1-4F9B-B920-C6B3D826B883}" dt="2022-07-05T16:29:33.779" v="9679" actId="14100"/>
          <ac:grpSpMkLst>
            <pc:docMk/>
            <pc:sldMk cId="1186977213" sldId="308"/>
            <ac:grpSpMk id="32" creationId="{B44B8FF1-13F3-8438-EADA-70E82F36FB45}"/>
          </ac:grpSpMkLst>
        </pc:grpChg>
        <pc:picChg chg="del mod">
          <ac:chgData name="Caroline Freyer" userId="92087d66-8e56-4f56-9b1b-c5edabd7989f" providerId="ADAL" clId="{8DBAC59A-B7D1-4F9B-B920-C6B3D826B883}" dt="2022-07-04T18:32:35.681" v="1033" actId="478"/>
          <ac:picMkLst>
            <pc:docMk/>
            <pc:sldMk cId="1186977213" sldId="308"/>
            <ac:picMk id="10" creationId="{8CB0FF9C-7150-BCC8-40B5-F961F8D71550}"/>
          </ac:picMkLst>
        </pc:picChg>
        <pc:picChg chg="del">
          <ac:chgData name="Caroline Freyer" userId="92087d66-8e56-4f56-9b1b-c5edabd7989f" providerId="ADAL" clId="{8DBAC59A-B7D1-4F9B-B920-C6B3D826B883}" dt="2022-07-04T18:32:37.376" v="1034" actId="478"/>
          <ac:picMkLst>
            <pc:docMk/>
            <pc:sldMk cId="1186977213" sldId="308"/>
            <ac:picMk id="12" creationId="{3912BD04-1324-E718-DF79-0219AD2E8B3E}"/>
          </ac:picMkLst>
        </pc:picChg>
        <pc:picChg chg="add del mod">
          <ac:chgData name="Caroline Freyer" userId="92087d66-8e56-4f56-9b1b-c5edabd7989f" providerId="ADAL" clId="{8DBAC59A-B7D1-4F9B-B920-C6B3D826B883}" dt="2022-07-05T16:26:03.243" v="9609" actId="478"/>
          <ac:picMkLst>
            <pc:docMk/>
            <pc:sldMk cId="1186977213" sldId="308"/>
            <ac:picMk id="15362" creationId="{A0B5D3E5-D7D9-2E66-307B-3D66BD633990}"/>
          </ac:picMkLst>
        </pc:picChg>
        <pc:cxnChg chg="add del mod">
          <ac:chgData name="Caroline Freyer" userId="92087d66-8e56-4f56-9b1b-c5edabd7989f" providerId="ADAL" clId="{8DBAC59A-B7D1-4F9B-B920-C6B3D826B883}" dt="2022-07-05T16:27:00.339" v="9628" actId="164"/>
          <ac:cxnSpMkLst>
            <pc:docMk/>
            <pc:sldMk cId="1186977213" sldId="308"/>
            <ac:cxnSpMk id="25" creationId="{AE9A3928-AE52-2DBB-618A-F405C15A0D55}"/>
          </ac:cxnSpMkLst>
        </pc:cxnChg>
        <pc:cxnChg chg="add del mod">
          <ac:chgData name="Caroline Freyer" userId="92087d66-8e56-4f56-9b1b-c5edabd7989f" providerId="ADAL" clId="{8DBAC59A-B7D1-4F9B-B920-C6B3D826B883}" dt="2022-07-05T16:25:59.087" v="9605"/>
          <ac:cxnSpMkLst>
            <pc:docMk/>
            <pc:sldMk cId="1186977213" sldId="308"/>
            <ac:cxnSpMk id="27" creationId="{61F54294-952E-D454-0504-5FB48D8A732A}"/>
          </ac:cxnSpMkLst>
        </pc:cxnChg>
        <pc:cxnChg chg="add mod">
          <ac:chgData name="Caroline Freyer" userId="92087d66-8e56-4f56-9b1b-c5edabd7989f" providerId="ADAL" clId="{8DBAC59A-B7D1-4F9B-B920-C6B3D826B883}" dt="2022-07-05T16:27:00.339" v="9628" actId="164"/>
          <ac:cxnSpMkLst>
            <pc:docMk/>
            <pc:sldMk cId="1186977213" sldId="308"/>
            <ac:cxnSpMk id="28" creationId="{B8AE1A02-9EF9-D77C-32EB-98059280B82B}"/>
          </ac:cxnSpMkLst>
        </pc:cxnChg>
        <pc:cxnChg chg="add mod">
          <ac:chgData name="Caroline Freyer" userId="92087d66-8e56-4f56-9b1b-c5edabd7989f" providerId="ADAL" clId="{8DBAC59A-B7D1-4F9B-B920-C6B3D826B883}" dt="2022-07-05T16:27:00.339" v="9628" actId="164"/>
          <ac:cxnSpMkLst>
            <pc:docMk/>
            <pc:sldMk cId="1186977213" sldId="308"/>
            <ac:cxnSpMk id="29" creationId="{8B0557AC-0E7F-1AD0-469F-1B4E8ACDAE83}"/>
          </ac:cxnSpMkLst>
        </pc:cxnChg>
        <pc:cxnChg chg="add mod">
          <ac:chgData name="Caroline Freyer" userId="92087d66-8e56-4f56-9b1b-c5edabd7989f" providerId="ADAL" clId="{8DBAC59A-B7D1-4F9B-B920-C6B3D826B883}" dt="2022-07-05T16:27:00.339" v="9628" actId="164"/>
          <ac:cxnSpMkLst>
            <pc:docMk/>
            <pc:sldMk cId="1186977213" sldId="308"/>
            <ac:cxnSpMk id="30" creationId="{5371DF3B-7DFE-18DF-B0EE-72AEDB8FD40F}"/>
          </ac:cxnSpMkLst>
        </pc:cxnChg>
      </pc:sldChg>
      <pc:sldChg chg="addSp delSp modSp mod addAnim delAnim modAnim modNotesTx">
        <pc:chgData name="Caroline Freyer" userId="92087d66-8e56-4f56-9b1b-c5edabd7989f" providerId="ADAL" clId="{8DBAC59A-B7D1-4F9B-B920-C6B3D826B883}" dt="2022-07-06T10:13:20.671" v="10791" actId="167"/>
        <pc:sldMkLst>
          <pc:docMk/>
          <pc:sldMk cId="1829688559" sldId="309"/>
        </pc:sldMkLst>
        <pc:spChg chg="add mod">
          <ac:chgData name="Caroline Freyer" userId="92087d66-8e56-4f56-9b1b-c5edabd7989f" providerId="ADAL" clId="{8DBAC59A-B7D1-4F9B-B920-C6B3D826B883}" dt="2022-07-06T09:44:42.770" v="10582" actId="1035"/>
          <ac:spMkLst>
            <pc:docMk/>
            <pc:sldMk cId="1829688559" sldId="309"/>
            <ac:spMk id="3" creationId="{6728CB52-0274-A26B-841C-DA4F0170CABE}"/>
          </ac:spMkLst>
        </pc:spChg>
        <pc:spChg chg="del mod">
          <ac:chgData name="Caroline Freyer" userId="92087d66-8e56-4f56-9b1b-c5edabd7989f" providerId="ADAL" clId="{8DBAC59A-B7D1-4F9B-B920-C6B3D826B883}" dt="2022-07-04T18:32:10.886" v="1029" actId="478"/>
          <ac:spMkLst>
            <pc:docMk/>
            <pc:sldMk cId="1829688559" sldId="309"/>
            <ac:spMk id="3" creationId="{CD8DB0B1-1BD6-551F-621C-57168BE0EA40}"/>
          </ac:spMkLst>
        </pc:spChg>
        <pc:spChg chg="add del mod">
          <ac:chgData name="Caroline Freyer" userId="92087d66-8e56-4f56-9b1b-c5edabd7989f" providerId="ADAL" clId="{8DBAC59A-B7D1-4F9B-B920-C6B3D826B883}" dt="2022-07-04T18:32:13.233" v="1030" actId="478"/>
          <ac:spMkLst>
            <pc:docMk/>
            <pc:sldMk cId="1829688559" sldId="309"/>
            <ac:spMk id="7" creationId="{2CD29BAB-006D-9AFB-B7B7-A997A06E1F19}"/>
          </ac:spMkLst>
        </pc:spChg>
        <pc:spChg chg="add mod">
          <ac:chgData name="Caroline Freyer" userId="92087d66-8e56-4f56-9b1b-c5edabd7989f" providerId="ADAL" clId="{8DBAC59A-B7D1-4F9B-B920-C6B3D826B883}" dt="2022-07-05T09:00:46.706" v="2651" actId="207"/>
          <ac:spMkLst>
            <pc:docMk/>
            <pc:sldMk cId="1829688559" sldId="309"/>
            <ac:spMk id="9" creationId="{4B4FDDC2-99C4-22DE-FE07-51792B5DE00E}"/>
          </ac:spMkLst>
        </pc:spChg>
        <pc:spChg chg="add mod">
          <ac:chgData name="Caroline Freyer" userId="92087d66-8e56-4f56-9b1b-c5edabd7989f" providerId="ADAL" clId="{8DBAC59A-B7D1-4F9B-B920-C6B3D826B883}" dt="2022-07-05T09:00:53.253" v="2661" actId="1036"/>
          <ac:spMkLst>
            <pc:docMk/>
            <pc:sldMk cId="1829688559" sldId="309"/>
            <ac:spMk id="10" creationId="{75026A48-728E-9277-D0FD-EC556238762B}"/>
          </ac:spMkLst>
        </pc:spChg>
        <pc:spChg chg="add mod">
          <ac:chgData name="Caroline Freyer" userId="92087d66-8e56-4f56-9b1b-c5edabd7989f" providerId="ADAL" clId="{8DBAC59A-B7D1-4F9B-B920-C6B3D826B883}" dt="2022-07-05T09:00:46.706" v="2651" actId="207"/>
          <ac:spMkLst>
            <pc:docMk/>
            <pc:sldMk cId="1829688559" sldId="309"/>
            <ac:spMk id="11" creationId="{8EA53045-F3E3-20D5-3A30-6BF5A8AA7FAA}"/>
          </ac:spMkLst>
        </pc:spChg>
        <pc:spChg chg="add mod">
          <ac:chgData name="Caroline Freyer" userId="92087d66-8e56-4f56-9b1b-c5edabd7989f" providerId="ADAL" clId="{8DBAC59A-B7D1-4F9B-B920-C6B3D826B883}" dt="2022-07-05T09:00:46.706" v="2651" actId="207"/>
          <ac:spMkLst>
            <pc:docMk/>
            <pc:sldMk cId="1829688559" sldId="309"/>
            <ac:spMk id="12" creationId="{859F50B0-01D3-293E-AFAC-9830974F7040}"/>
          </ac:spMkLst>
        </pc:spChg>
        <pc:spChg chg="add mod">
          <ac:chgData name="Caroline Freyer" userId="92087d66-8e56-4f56-9b1b-c5edabd7989f" providerId="ADAL" clId="{8DBAC59A-B7D1-4F9B-B920-C6B3D826B883}" dt="2022-07-05T09:23:28.573" v="3134" actId="20577"/>
          <ac:spMkLst>
            <pc:docMk/>
            <pc:sldMk cId="1829688559" sldId="309"/>
            <ac:spMk id="17" creationId="{09134FB0-92C9-0CD1-8468-F77D69B4147A}"/>
          </ac:spMkLst>
        </pc:spChg>
        <pc:spChg chg="add del mod">
          <ac:chgData name="Caroline Freyer" userId="92087d66-8e56-4f56-9b1b-c5edabd7989f" providerId="ADAL" clId="{8DBAC59A-B7D1-4F9B-B920-C6B3D826B883}" dt="2022-07-06T10:13:01.660" v="10787" actId="478"/>
          <ac:spMkLst>
            <pc:docMk/>
            <pc:sldMk cId="1829688559" sldId="309"/>
            <ac:spMk id="18" creationId="{62BAEE49-B201-0549-8A61-E9229BAC81A9}"/>
          </ac:spMkLst>
        </pc:spChg>
        <pc:spChg chg="add mod">
          <ac:chgData name="Caroline Freyer" userId="92087d66-8e56-4f56-9b1b-c5edabd7989f" providerId="ADAL" clId="{8DBAC59A-B7D1-4F9B-B920-C6B3D826B883}" dt="2022-07-05T09:28:08.603" v="3170" actId="1076"/>
          <ac:spMkLst>
            <pc:docMk/>
            <pc:sldMk cId="1829688559" sldId="309"/>
            <ac:spMk id="20" creationId="{3824678C-EDB9-CD93-E5B9-A4DC745D601D}"/>
          </ac:spMkLst>
        </pc:spChg>
        <pc:spChg chg="add mod">
          <ac:chgData name="Caroline Freyer" userId="92087d66-8e56-4f56-9b1b-c5edabd7989f" providerId="ADAL" clId="{8DBAC59A-B7D1-4F9B-B920-C6B3D826B883}" dt="2022-07-05T09:28:13.613" v="3177" actId="1037"/>
          <ac:spMkLst>
            <pc:docMk/>
            <pc:sldMk cId="1829688559" sldId="309"/>
            <ac:spMk id="21" creationId="{65222ED6-8FA7-0FA3-5FC2-E15D87B2A711}"/>
          </ac:spMkLst>
        </pc:spChg>
        <pc:spChg chg="add mod ord">
          <ac:chgData name="Caroline Freyer" userId="92087d66-8e56-4f56-9b1b-c5edabd7989f" providerId="ADAL" clId="{8DBAC59A-B7D1-4F9B-B920-C6B3D826B883}" dt="2022-07-06T10:12:56.530" v="10786" actId="167"/>
          <ac:spMkLst>
            <pc:docMk/>
            <pc:sldMk cId="1829688559" sldId="309"/>
            <ac:spMk id="22" creationId="{13E60B55-1770-8E3B-F98D-304666C50B66}"/>
          </ac:spMkLst>
        </pc:spChg>
        <pc:spChg chg="add mod">
          <ac:chgData name="Caroline Freyer" userId="92087d66-8e56-4f56-9b1b-c5edabd7989f" providerId="ADAL" clId="{8DBAC59A-B7D1-4F9B-B920-C6B3D826B883}" dt="2022-07-05T09:28:28.372" v="3253" actId="1038"/>
          <ac:spMkLst>
            <pc:docMk/>
            <pc:sldMk cId="1829688559" sldId="309"/>
            <ac:spMk id="23" creationId="{D330693D-C473-8CF4-7EFF-9E05B135AF3E}"/>
          </ac:spMkLst>
        </pc:spChg>
        <pc:spChg chg="add del mod">
          <ac:chgData name="Caroline Freyer" userId="92087d66-8e56-4f56-9b1b-c5edabd7989f" providerId="ADAL" clId="{8DBAC59A-B7D1-4F9B-B920-C6B3D826B883}" dt="2022-07-06T09:44:42.348" v="10581"/>
          <ac:spMkLst>
            <pc:docMk/>
            <pc:sldMk cId="1829688559" sldId="309"/>
            <ac:spMk id="24" creationId="{4C215BBB-6877-0AEB-60C8-B4B42C11A1C5}"/>
          </ac:spMkLst>
        </pc:spChg>
        <pc:spChg chg="add del mod">
          <ac:chgData name="Caroline Freyer" userId="92087d66-8e56-4f56-9b1b-c5edabd7989f" providerId="ADAL" clId="{8DBAC59A-B7D1-4F9B-B920-C6B3D826B883}" dt="2022-07-05T13:40:49.255" v="7246" actId="478"/>
          <ac:spMkLst>
            <pc:docMk/>
            <pc:sldMk cId="1829688559" sldId="309"/>
            <ac:spMk id="24" creationId="{EDDF55B2-63B9-E0E7-A453-5C5B9943E573}"/>
          </ac:spMkLst>
        </pc:spChg>
        <pc:spChg chg="add mod">
          <ac:chgData name="Caroline Freyer" userId="92087d66-8e56-4f56-9b1b-c5edabd7989f" providerId="ADAL" clId="{8DBAC59A-B7D1-4F9B-B920-C6B3D826B883}" dt="2022-07-05T09:48:45.392" v="3495" actId="1037"/>
          <ac:spMkLst>
            <pc:docMk/>
            <pc:sldMk cId="1829688559" sldId="309"/>
            <ac:spMk id="25" creationId="{DF5ACCEB-DD45-8556-62BE-6CB4E8289344}"/>
          </ac:spMkLst>
        </pc:spChg>
        <pc:spChg chg="add del mod ord">
          <ac:chgData name="Caroline Freyer" userId="92087d66-8e56-4f56-9b1b-c5edabd7989f" providerId="ADAL" clId="{8DBAC59A-B7D1-4F9B-B920-C6B3D826B883}" dt="2022-07-06T10:12:52.323" v="10785" actId="1076"/>
          <ac:spMkLst>
            <pc:docMk/>
            <pc:sldMk cId="1829688559" sldId="309"/>
            <ac:spMk id="26" creationId="{F161E707-32D1-4732-2A28-9653FF74FA29}"/>
          </ac:spMkLst>
        </pc:spChg>
        <pc:spChg chg="add mod">
          <ac:chgData name="Caroline Freyer" userId="92087d66-8e56-4f56-9b1b-c5edabd7989f" providerId="ADAL" clId="{8DBAC59A-B7D1-4F9B-B920-C6B3D826B883}" dt="2022-07-06T10:10:54.692" v="10773"/>
          <ac:spMkLst>
            <pc:docMk/>
            <pc:sldMk cId="1829688559" sldId="309"/>
            <ac:spMk id="27" creationId="{5320BA08-5EE8-7C25-8F0E-2DF5BA4E77DB}"/>
          </ac:spMkLst>
        </pc:spChg>
        <pc:spChg chg="add del mod">
          <ac:chgData name="Caroline Freyer" userId="92087d66-8e56-4f56-9b1b-c5edabd7989f" providerId="ADAL" clId="{8DBAC59A-B7D1-4F9B-B920-C6B3D826B883}" dt="2022-07-05T13:40:52.064" v="7247" actId="478"/>
          <ac:spMkLst>
            <pc:docMk/>
            <pc:sldMk cId="1829688559" sldId="309"/>
            <ac:spMk id="27" creationId="{9313AD7E-7D46-60ED-82C3-F36BA8489607}"/>
          </ac:spMkLst>
        </pc:spChg>
        <pc:graphicFrameChg chg="mod ord modGraphic">
          <ac:chgData name="Caroline Freyer" userId="92087d66-8e56-4f56-9b1b-c5edabd7989f" providerId="ADAL" clId="{8DBAC59A-B7D1-4F9B-B920-C6B3D826B883}" dt="2022-07-05T11:44:26.868" v="5493" actId="20577"/>
          <ac:graphicFrameMkLst>
            <pc:docMk/>
            <pc:sldMk cId="1829688559" sldId="309"/>
            <ac:graphicFrameMk id="5" creationId="{CB7DCC1F-92CA-0F73-BDE4-6F0E2DDB9A0D}"/>
          </ac:graphicFrameMkLst>
        </pc:graphicFrameChg>
        <pc:graphicFrameChg chg="add del mod">
          <ac:chgData name="Caroline Freyer" userId="92087d66-8e56-4f56-9b1b-c5edabd7989f" providerId="ADAL" clId="{8DBAC59A-B7D1-4F9B-B920-C6B3D826B883}" dt="2022-07-05T08:52:01.516" v="2592"/>
          <ac:graphicFrameMkLst>
            <pc:docMk/>
            <pc:sldMk cId="1829688559" sldId="309"/>
            <ac:graphicFrameMk id="8" creationId="{6D359CF5-DA92-E163-82C0-91989884E824}"/>
          </ac:graphicFrameMkLst>
        </pc:graphicFrameChg>
        <pc:graphicFrameChg chg="add del mod">
          <ac:chgData name="Caroline Freyer" userId="92087d66-8e56-4f56-9b1b-c5edabd7989f" providerId="ADAL" clId="{8DBAC59A-B7D1-4F9B-B920-C6B3D826B883}" dt="2022-07-05T09:05:52.248" v="2664" actId="478"/>
          <ac:graphicFrameMkLst>
            <pc:docMk/>
            <pc:sldMk cId="1829688559" sldId="309"/>
            <ac:graphicFrameMk id="13" creationId="{FF1DE4E2-1EE2-227A-63C0-959B42851616}"/>
          </ac:graphicFrameMkLst>
        </pc:graphicFrameChg>
        <pc:graphicFrameChg chg="add del mod ord modGraphic">
          <ac:chgData name="Caroline Freyer" userId="92087d66-8e56-4f56-9b1b-c5edabd7989f" providerId="ADAL" clId="{8DBAC59A-B7D1-4F9B-B920-C6B3D826B883}" dt="2022-07-05T09:20:02.477" v="3059" actId="478"/>
          <ac:graphicFrameMkLst>
            <pc:docMk/>
            <pc:sldMk cId="1829688559" sldId="309"/>
            <ac:graphicFrameMk id="14" creationId="{4CFD8729-DA66-7B45-B52F-7245FF1DC91B}"/>
          </ac:graphicFrameMkLst>
        </pc:graphicFrameChg>
        <pc:graphicFrameChg chg="add del mod">
          <ac:chgData name="Caroline Freyer" userId="92087d66-8e56-4f56-9b1b-c5edabd7989f" providerId="ADAL" clId="{8DBAC59A-B7D1-4F9B-B920-C6B3D826B883}" dt="2022-07-05T09:21:29.809" v="3069" actId="478"/>
          <ac:graphicFrameMkLst>
            <pc:docMk/>
            <pc:sldMk cId="1829688559" sldId="309"/>
            <ac:graphicFrameMk id="15" creationId="{19C8A4DF-17FD-5818-E30E-AA87D4BEAD87}"/>
          </ac:graphicFrameMkLst>
        </pc:graphicFrameChg>
        <pc:graphicFrameChg chg="add del mod">
          <ac:chgData name="Caroline Freyer" userId="92087d66-8e56-4f56-9b1b-c5edabd7989f" providerId="ADAL" clId="{8DBAC59A-B7D1-4F9B-B920-C6B3D826B883}" dt="2022-07-05T09:23:09.918" v="3113" actId="478"/>
          <ac:graphicFrameMkLst>
            <pc:docMk/>
            <pc:sldMk cId="1829688559" sldId="309"/>
            <ac:graphicFrameMk id="16" creationId="{69FE58FF-D959-6B65-9C6F-E4522D50E8D0}"/>
          </ac:graphicFrameMkLst>
        </pc:graphicFrameChg>
        <pc:graphicFrameChg chg="add mod ord modGraphic">
          <ac:chgData name="Caroline Freyer" userId="92087d66-8e56-4f56-9b1b-c5edabd7989f" providerId="ADAL" clId="{8DBAC59A-B7D1-4F9B-B920-C6B3D826B883}" dt="2022-07-06T10:13:20.671" v="10791" actId="167"/>
          <ac:graphicFrameMkLst>
            <pc:docMk/>
            <pc:sldMk cId="1829688559" sldId="309"/>
            <ac:graphicFrameMk id="19" creationId="{0BFCB042-7748-30F0-15CC-73011195F53A}"/>
          </ac:graphicFrameMkLst>
        </pc:graphicFrameChg>
      </pc:sldChg>
      <pc:sldChg chg="addSp modSp mod">
        <pc:chgData name="Caroline Freyer" userId="92087d66-8e56-4f56-9b1b-c5edabd7989f" providerId="ADAL" clId="{8DBAC59A-B7D1-4F9B-B920-C6B3D826B883}" dt="2022-07-05T12:25:55.026" v="5907" actId="208"/>
        <pc:sldMkLst>
          <pc:docMk/>
          <pc:sldMk cId="396060979" sldId="310"/>
        </pc:sldMkLst>
        <pc:spChg chg="mod">
          <ac:chgData name="Caroline Freyer" userId="92087d66-8e56-4f56-9b1b-c5edabd7989f" providerId="ADAL" clId="{8DBAC59A-B7D1-4F9B-B920-C6B3D826B883}" dt="2022-07-05T12:23:35.544" v="5854" actId="20577"/>
          <ac:spMkLst>
            <pc:docMk/>
            <pc:sldMk cId="396060979" sldId="310"/>
            <ac:spMk id="2" creationId="{FD2A08CD-9483-AD2D-8129-33D97BC07132}"/>
          </ac:spMkLst>
        </pc:spChg>
        <pc:spChg chg="add mod">
          <ac:chgData name="Caroline Freyer" userId="92087d66-8e56-4f56-9b1b-c5edabd7989f" providerId="ADAL" clId="{8DBAC59A-B7D1-4F9B-B920-C6B3D826B883}" dt="2022-07-05T12:25:55.026" v="5907" actId="208"/>
          <ac:spMkLst>
            <pc:docMk/>
            <pc:sldMk cId="396060979" sldId="310"/>
            <ac:spMk id="152" creationId="{997386D1-7313-8B47-51DB-83E1994C7C5F}"/>
          </ac:spMkLst>
        </pc:spChg>
      </pc:sldChg>
      <pc:sldChg chg="addSp delSp modSp mod ord addAnim delAnim modAnim">
        <pc:chgData name="Caroline Freyer" userId="92087d66-8e56-4f56-9b1b-c5edabd7989f" providerId="ADAL" clId="{8DBAC59A-B7D1-4F9B-B920-C6B3D826B883}" dt="2022-07-06T09:59:06.083" v="10611" actId="15"/>
        <pc:sldMkLst>
          <pc:docMk/>
          <pc:sldMk cId="1108542112" sldId="311"/>
        </pc:sldMkLst>
        <pc:spChg chg="mod">
          <ac:chgData name="Caroline Freyer" userId="92087d66-8e56-4f56-9b1b-c5edabd7989f" providerId="ADAL" clId="{8DBAC59A-B7D1-4F9B-B920-C6B3D826B883}" dt="2022-07-05T13:12:47.460" v="7170" actId="20577"/>
          <ac:spMkLst>
            <pc:docMk/>
            <pc:sldMk cId="1108542112" sldId="311"/>
            <ac:spMk id="2" creationId="{39B79B2D-F7BF-647F-3257-968118F4E72A}"/>
          </ac:spMkLst>
        </pc:spChg>
        <pc:spChg chg="mod">
          <ac:chgData name="Caroline Freyer" userId="92087d66-8e56-4f56-9b1b-c5edabd7989f" providerId="ADAL" clId="{8DBAC59A-B7D1-4F9B-B920-C6B3D826B883}" dt="2022-07-06T09:59:06.083" v="10611" actId="15"/>
          <ac:spMkLst>
            <pc:docMk/>
            <pc:sldMk cId="1108542112" sldId="311"/>
            <ac:spMk id="3" creationId="{0F3A6886-979A-503B-3C66-882489409C63}"/>
          </ac:spMkLst>
        </pc:spChg>
        <pc:spChg chg="add del">
          <ac:chgData name="Caroline Freyer" userId="92087d66-8e56-4f56-9b1b-c5edabd7989f" providerId="ADAL" clId="{8DBAC59A-B7D1-4F9B-B920-C6B3D826B883}" dt="2022-07-06T09:34:09.546" v="10377" actId="478"/>
          <ac:spMkLst>
            <pc:docMk/>
            <pc:sldMk cId="1108542112" sldId="311"/>
            <ac:spMk id="5" creationId="{CD7F7749-56A0-2F98-EC01-4CBBDBB2DE5D}"/>
          </ac:spMkLst>
        </pc:spChg>
        <pc:spChg chg="add del mod topLvl">
          <ac:chgData name="Caroline Freyer" userId="92087d66-8e56-4f56-9b1b-c5edabd7989f" providerId="ADAL" clId="{8DBAC59A-B7D1-4F9B-B920-C6B3D826B883}" dt="2022-07-05T13:15:37.720" v="7207" actId="478"/>
          <ac:spMkLst>
            <pc:docMk/>
            <pc:sldMk cId="1108542112" sldId="311"/>
            <ac:spMk id="7" creationId="{138E3050-5E34-C1E4-D8E9-FAB994419606}"/>
          </ac:spMkLst>
        </pc:spChg>
        <pc:spChg chg="add del">
          <ac:chgData name="Caroline Freyer" userId="92087d66-8e56-4f56-9b1b-c5edabd7989f" providerId="ADAL" clId="{8DBAC59A-B7D1-4F9B-B920-C6B3D826B883}" dt="2022-07-06T09:34:52.643" v="10380" actId="478"/>
          <ac:spMkLst>
            <pc:docMk/>
            <pc:sldMk cId="1108542112" sldId="311"/>
            <ac:spMk id="7" creationId="{4D8E12AC-A827-1480-968D-366210A963B5}"/>
          </ac:spMkLst>
        </pc:spChg>
        <pc:spChg chg="add del mod">
          <ac:chgData name="Caroline Freyer" userId="92087d66-8e56-4f56-9b1b-c5edabd7989f" providerId="ADAL" clId="{8DBAC59A-B7D1-4F9B-B920-C6B3D826B883}" dt="2022-07-06T09:37:55.149" v="10392" actId="21"/>
          <ac:spMkLst>
            <pc:docMk/>
            <pc:sldMk cId="1108542112" sldId="311"/>
            <ac:spMk id="8" creationId="{1D258610-C4C5-AB1F-D52D-09296F4DF1EA}"/>
          </ac:spMkLst>
        </pc:spChg>
        <pc:spChg chg="add del mod topLvl">
          <ac:chgData name="Caroline Freyer" userId="92087d66-8e56-4f56-9b1b-c5edabd7989f" providerId="ADAL" clId="{8DBAC59A-B7D1-4F9B-B920-C6B3D826B883}" dt="2022-07-05T13:15:37.720" v="7207" actId="478"/>
          <ac:spMkLst>
            <pc:docMk/>
            <pc:sldMk cId="1108542112" sldId="311"/>
            <ac:spMk id="9" creationId="{8C6E9B75-34F4-5A92-BE99-8B585CF126B9}"/>
          </ac:spMkLst>
        </pc:spChg>
        <pc:spChg chg="add del mod topLvl">
          <ac:chgData name="Caroline Freyer" userId="92087d66-8e56-4f56-9b1b-c5edabd7989f" providerId="ADAL" clId="{8DBAC59A-B7D1-4F9B-B920-C6B3D826B883}" dt="2022-07-05T13:15:37.720" v="7207" actId="478"/>
          <ac:spMkLst>
            <pc:docMk/>
            <pc:sldMk cId="1108542112" sldId="311"/>
            <ac:spMk id="10" creationId="{6EB1E47E-2068-090F-0CF6-C77C5AAD81B9}"/>
          </ac:spMkLst>
        </pc:spChg>
        <pc:spChg chg="mod topLvl">
          <ac:chgData name="Caroline Freyer" userId="92087d66-8e56-4f56-9b1b-c5edabd7989f" providerId="ADAL" clId="{8DBAC59A-B7D1-4F9B-B920-C6B3D826B883}" dt="2022-07-05T15:07:46.528" v="8446" actId="1038"/>
          <ac:spMkLst>
            <pc:docMk/>
            <pc:sldMk cId="1108542112" sldId="311"/>
            <ac:spMk id="13" creationId="{E58A8F94-1F84-F4B2-8FE4-A6C5B36A1BA4}"/>
          </ac:spMkLst>
        </pc:spChg>
        <pc:spChg chg="mod topLvl">
          <ac:chgData name="Caroline Freyer" userId="92087d66-8e56-4f56-9b1b-c5edabd7989f" providerId="ADAL" clId="{8DBAC59A-B7D1-4F9B-B920-C6B3D826B883}" dt="2022-07-05T15:06:38.346" v="8433" actId="1038"/>
          <ac:spMkLst>
            <pc:docMk/>
            <pc:sldMk cId="1108542112" sldId="311"/>
            <ac:spMk id="14" creationId="{45AB7FB6-C58A-3776-AF5C-C2786D4EA79C}"/>
          </ac:spMkLst>
        </pc:spChg>
        <pc:spChg chg="mod topLvl">
          <ac:chgData name="Caroline Freyer" userId="92087d66-8e56-4f56-9b1b-c5edabd7989f" providerId="ADAL" clId="{8DBAC59A-B7D1-4F9B-B920-C6B3D826B883}" dt="2022-07-05T15:07:37.663" v="8445" actId="1038"/>
          <ac:spMkLst>
            <pc:docMk/>
            <pc:sldMk cId="1108542112" sldId="311"/>
            <ac:spMk id="15" creationId="{1F5B7DFB-8E7E-631F-CC44-82EC092DFDA1}"/>
          </ac:spMkLst>
        </pc:spChg>
        <pc:spChg chg="del mod topLvl">
          <ac:chgData name="Caroline Freyer" userId="92087d66-8e56-4f56-9b1b-c5edabd7989f" providerId="ADAL" clId="{8DBAC59A-B7D1-4F9B-B920-C6B3D826B883}" dt="2022-07-05T13:15:26.832" v="7204" actId="478"/>
          <ac:spMkLst>
            <pc:docMk/>
            <pc:sldMk cId="1108542112" sldId="311"/>
            <ac:spMk id="16" creationId="{2E108F0D-FA29-628B-F2D0-85C3A19A8FD1}"/>
          </ac:spMkLst>
        </pc:spChg>
        <pc:spChg chg="add del mod">
          <ac:chgData name="Caroline Freyer" userId="92087d66-8e56-4f56-9b1b-c5edabd7989f" providerId="ADAL" clId="{8DBAC59A-B7D1-4F9B-B920-C6B3D826B883}" dt="2022-07-06T09:37:55.149" v="10392" actId="21"/>
          <ac:spMkLst>
            <pc:docMk/>
            <pc:sldMk cId="1108542112" sldId="311"/>
            <ac:spMk id="21" creationId="{6F611FD1-42D9-5A7B-4C41-C69677F1F91E}"/>
          </ac:spMkLst>
        </pc:spChg>
        <pc:spChg chg="del mod">
          <ac:chgData name="Caroline Freyer" userId="92087d66-8e56-4f56-9b1b-c5edabd7989f" providerId="ADAL" clId="{8DBAC59A-B7D1-4F9B-B920-C6B3D826B883}" dt="2022-07-05T13:14:57.351" v="7196" actId="478"/>
          <ac:spMkLst>
            <pc:docMk/>
            <pc:sldMk cId="1108542112" sldId="311"/>
            <ac:spMk id="25" creationId="{14F8651B-032C-3FA8-DD1D-24865BF4779D}"/>
          </ac:spMkLst>
        </pc:spChg>
        <pc:spChg chg="del mod">
          <ac:chgData name="Caroline Freyer" userId="92087d66-8e56-4f56-9b1b-c5edabd7989f" providerId="ADAL" clId="{8DBAC59A-B7D1-4F9B-B920-C6B3D826B883}" dt="2022-07-05T13:14:54.695" v="7195" actId="478"/>
          <ac:spMkLst>
            <pc:docMk/>
            <pc:sldMk cId="1108542112" sldId="311"/>
            <ac:spMk id="26" creationId="{622E7130-D8C5-3AF1-9AEF-A135F198D086}"/>
          </ac:spMkLst>
        </pc:spChg>
        <pc:spChg chg="mod">
          <ac:chgData name="Caroline Freyer" userId="92087d66-8e56-4f56-9b1b-c5edabd7989f" providerId="ADAL" clId="{8DBAC59A-B7D1-4F9B-B920-C6B3D826B883}" dt="2022-07-06T09:41:14.994" v="10469"/>
          <ac:spMkLst>
            <pc:docMk/>
            <pc:sldMk cId="1108542112" sldId="311"/>
            <ac:spMk id="26" creationId="{AF7128EB-0DC4-48A5-B23A-042901CE0044}"/>
          </ac:spMkLst>
        </pc:spChg>
        <pc:spChg chg="mod">
          <ac:chgData name="Caroline Freyer" userId="92087d66-8e56-4f56-9b1b-c5edabd7989f" providerId="ADAL" clId="{8DBAC59A-B7D1-4F9B-B920-C6B3D826B883}" dt="2022-07-06T09:41:14.994" v="10469"/>
          <ac:spMkLst>
            <pc:docMk/>
            <pc:sldMk cId="1108542112" sldId="311"/>
            <ac:spMk id="27" creationId="{7D91BAC5-47C8-F016-3809-75A2CBD75213}"/>
          </ac:spMkLst>
        </pc:spChg>
        <pc:spChg chg="del mod">
          <ac:chgData name="Caroline Freyer" userId="92087d66-8e56-4f56-9b1b-c5edabd7989f" providerId="ADAL" clId="{8DBAC59A-B7D1-4F9B-B920-C6B3D826B883}" dt="2022-07-05T13:15:07.260" v="7200" actId="478"/>
          <ac:spMkLst>
            <pc:docMk/>
            <pc:sldMk cId="1108542112" sldId="311"/>
            <ac:spMk id="27" creationId="{E59943AA-648C-4250-5572-2B552C1BEE15}"/>
          </ac:spMkLst>
        </pc:spChg>
        <pc:spChg chg="mod">
          <ac:chgData name="Caroline Freyer" userId="92087d66-8e56-4f56-9b1b-c5edabd7989f" providerId="ADAL" clId="{8DBAC59A-B7D1-4F9B-B920-C6B3D826B883}" dt="2022-07-06T09:41:14.994" v="10469"/>
          <ac:spMkLst>
            <pc:docMk/>
            <pc:sldMk cId="1108542112" sldId="311"/>
            <ac:spMk id="28" creationId="{14B4DEF3-667E-EDF6-60FD-E42C2A48EE99}"/>
          </ac:spMkLst>
        </pc:spChg>
        <pc:spChg chg="del mod">
          <ac:chgData name="Caroline Freyer" userId="92087d66-8e56-4f56-9b1b-c5edabd7989f" providerId="ADAL" clId="{8DBAC59A-B7D1-4F9B-B920-C6B3D826B883}" dt="2022-07-05T13:15:09.869" v="7201" actId="478"/>
          <ac:spMkLst>
            <pc:docMk/>
            <pc:sldMk cId="1108542112" sldId="311"/>
            <ac:spMk id="28" creationId="{35F36329-AFA0-C4E8-A13D-7585EEEC9054}"/>
          </ac:spMkLst>
        </pc:spChg>
        <pc:spChg chg="mod">
          <ac:chgData name="Caroline Freyer" userId="92087d66-8e56-4f56-9b1b-c5edabd7989f" providerId="ADAL" clId="{8DBAC59A-B7D1-4F9B-B920-C6B3D826B883}" dt="2022-07-05T15:05:56.260" v="8415" actId="1076"/>
          <ac:spMkLst>
            <pc:docMk/>
            <pc:sldMk cId="1108542112" sldId="311"/>
            <ac:spMk id="31" creationId="{F2D73868-F991-A46D-8661-98AEF577DCA8}"/>
          </ac:spMkLst>
        </pc:spChg>
        <pc:spChg chg="mod">
          <ac:chgData name="Caroline Freyer" userId="92087d66-8e56-4f56-9b1b-c5edabd7989f" providerId="ADAL" clId="{8DBAC59A-B7D1-4F9B-B920-C6B3D826B883}" dt="2022-07-05T13:16:19.187" v="7213" actId="165"/>
          <ac:spMkLst>
            <pc:docMk/>
            <pc:sldMk cId="1108542112" sldId="311"/>
            <ac:spMk id="32" creationId="{B6F5A76B-B7E5-604E-483E-5A066C2ADBB7}"/>
          </ac:spMkLst>
        </pc:spChg>
        <pc:spChg chg="mod">
          <ac:chgData name="Caroline Freyer" userId="92087d66-8e56-4f56-9b1b-c5edabd7989f" providerId="ADAL" clId="{8DBAC59A-B7D1-4F9B-B920-C6B3D826B883}" dt="2022-07-06T09:41:14.994" v="10469"/>
          <ac:spMkLst>
            <pc:docMk/>
            <pc:sldMk cId="1108542112" sldId="311"/>
            <ac:spMk id="34" creationId="{E9B866BB-22D9-4B01-9E00-46256E6C5D96}"/>
          </ac:spMkLst>
        </pc:spChg>
        <pc:spChg chg="mod">
          <ac:chgData name="Caroline Freyer" userId="92087d66-8e56-4f56-9b1b-c5edabd7989f" providerId="ADAL" clId="{8DBAC59A-B7D1-4F9B-B920-C6B3D826B883}" dt="2022-07-06T09:41:14.994" v="10469"/>
          <ac:spMkLst>
            <pc:docMk/>
            <pc:sldMk cId="1108542112" sldId="311"/>
            <ac:spMk id="35" creationId="{AAFA6281-D977-E19C-5427-11EAC240D0AA}"/>
          </ac:spMkLst>
        </pc:spChg>
        <pc:spChg chg="mod">
          <ac:chgData name="Caroline Freyer" userId="92087d66-8e56-4f56-9b1b-c5edabd7989f" providerId="ADAL" clId="{8DBAC59A-B7D1-4F9B-B920-C6B3D826B883}" dt="2022-07-06T09:41:14.994" v="10469"/>
          <ac:spMkLst>
            <pc:docMk/>
            <pc:sldMk cId="1108542112" sldId="311"/>
            <ac:spMk id="36" creationId="{D590039E-3562-6874-FACF-77401C637E58}"/>
          </ac:spMkLst>
        </pc:spChg>
        <pc:spChg chg="mod">
          <ac:chgData name="Caroline Freyer" userId="92087d66-8e56-4f56-9b1b-c5edabd7989f" providerId="ADAL" clId="{8DBAC59A-B7D1-4F9B-B920-C6B3D826B883}" dt="2022-07-06T09:41:14.994" v="10469"/>
          <ac:spMkLst>
            <pc:docMk/>
            <pc:sldMk cId="1108542112" sldId="311"/>
            <ac:spMk id="37" creationId="{8FD57B21-F13E-4950-33B4-F994D6E6CA6E}"/>
          </ac:spMkLst>
        </pc:spChg>
        <pc:grpChg chg="add del mod">
          <ac:chgData name="Caroline Freyer" userId="92087d66-8e56-4f56-9b1b-c5edabd7989f" providerId="ADAL" clId="{8DBAC59A-B7D1-4F9B-B920-C6B3D826B883}" dt="2022-07-05T13:15:20.352" v="7202" actId="165"/>
          <ac:grpSpMkLst>
            <pc:docMk/>
            <pc:sldMk cId="1108542112" sldId="311"/>
            <ac:grpSpMk id="5" creationId="{B840DEAA-EF37-C4CF-6645-7FE798BB1914}"/>
          </ac:grpSpMkLst>
        </pc:grpChg>
        <pc:grpChg chg="mod topLvl">
          <ac:chgData name="Caroline Freyer" userId="92087d66-8e56-4f56-9b1b-c5edabd7989f" providerId="ADAL" clId="{8DBAC59A-B7D1-4F9B-B920-C6B3D826B883}" dt="2022-07-05T15:04:05.658" v="8218" actId="14100"/>
          <ac:grpSpMkLst>
            <pc:docMk/>
            <pc:sldMk cId="1108542112" sldId="311"/>
            <ac:grpSpMk id="6" creationId="{B9703418-51D7-664B-9294-7753A59D3EC3}"/>
          </ac:grpSpMkLst>
        </pc:grpChg>
        <pc:grpChg chg="del mod">
          <ac:chgData name="Caroline Freyer" userId="92087d66-8e56-4f56-9b1b-c5edabd7989f" providerId="ADAL" clId="{8DBAC59A-B7D1-4F9B-B920-C6B3D826B883}" dt="2022-07-05T13:15:07.260" v="7200" actId="478"/>
          <ac:grpSpMkLst>
            <pc:docMk/>
            <pc:sldMk cId="1108542112" sldId="311"/>
            <ac:grpSpMk id="8" creationId="{FED209BE-4108-5351-B235-9ED7A8E18F23}"/>
          </ac:grpSpMkLst>
        </pc:grpChg>
        <pc:grpChg chg="add mod">
          <ac:chgData name="Caroline Freyer" userId="92087d66-8e56-4f56-9b1b-c5edabd7989f" providerId="ADAL" clId="{8DBAC59A-B7D1-4F9B-B920-C6B3D826B883}" dt="2022-07-06T09:41:19.248" v="10470" actId="1076"/>
          <ac:grpSpMkLst>
            <pc:docMk/>
            <pc:sldMk cId="1108542112" sldId="311"/>
            <ac:grpSpMk id="25" creationId="{A22FFC51-721F-8026-204B-4FE66DC72AE2}"/>
          </ac:grpSpMkLst>
        </pc:grpChg>
        <pc:grpChg chg="add del mod">
          <ac:chgData name="Caroline Freyer" userId="92087d66-8e56-4f56-9b1b-c5edabd7989f" providerId="ADAL" clId="{8DBAC59A-B7D1-4F9B-B920-C6B3D826B883}" dt="2022-07-05T13:16:19.187" v="7213" actId="165"/>
          <ac:grpSpMkLst>
            <pc:docMk/>
            <pc:sldMk cId="1108542112" sldId="311"/>
            <ac:grpSpMk id="35" creationId="{6918E48E-2331-F043-1D53-E01508183271}"/>
          </ac:grpSpMkLst>
        </pc:grpChg>
        <pc:picChg chg="mod">
          <ac:chgData name="Caroline Freyer" userId="92087d66-8e56-4f56-9b1b-c5edabd7989f" providerId="ADAL" clId="{8DBAC59A-B7D1-4F9B-B920-C6B3D826B883}" dt="2022-07-05T13:16:19.187" v="7213" actId="165"/>
          <ac:picMkLst>
            <pc:docMk/>
            <pc:sldMk cId="1108542112" sldId="311"/>
            <ac:picMk id="29" creationId="{581331B5-13A0-6754-981F-44885DBB5EC1}"/>
          </ac:picMkLst>
        </pc:picChg>
        <pc:picChg chg="mod">
          <ac:chgData name="Caroline Freyer" userId="92087d66-8e56-4f56-9b1b-c5edabd7989f" providerId="ADAL" clId="{8DBAC59A-B7D1-4F9B-B920-C6B3D826B883}" dt="2022-07-05T13:16:19.187" v="7213" actId="165"/>
          <ac:picMkLst>
            <pc:docMk/>
            <pc:sldMk cId="1108542112" sldId="311"/>
            <ac:picMk id="30" creationId="{A31F9686-2122-BF3B-0BB9-0FA5D3C22C28}"/>
          </ac:picMkLst>
        </pc:picChg>
        <pc:picChg chg="mod">
          <ac:chgData name="Caroline Freyer" userId="92087d66-8e56-4f56-9b1b-c5edabd7989f" providerId="ADAL" clId="{8DBAC59A-B7D1-4F9B-B920-C6B3D826B883}" dt="2022-07-05T13:16:19.187" v="7213" actId="165"/>
          <ac:picMkLst>
            <pc:docMk/>
            <pc:sldMk cId="1108542112" sldId="311"/>
            <ac:picMk id="33" creationId="{EA6F1F43-4E7F-C17B-AE96-58944DAF72CE}"/>
          </ac:picMkLst>
        </pc:picChg>
        <pc:picChg chg="add del mod">
          <ac:chgData name="Caroline Freyer" userId="92087d66-8e56-4f56-9b1b-c5edabd7989f" providerId="ADAL" clId="{8DBAC59A-B7D1-4F9B-B920-C6B3D826B883}" dt="2022-07-06T09:36:02.948" v="10383" actId="478"/>
          <ac:picMkLst>
            <pc:docMk/>
            <pc:sldMk cId="1108542112" sldId="311"/>
            <ac:picMk id="1026" creationId="{F135AA1C-3B05-896E-C556-F8264F451A35}"/>
          </ac:picMkLst>
        </pc:picChg>
        <pc:cxnChg chg="add del mod topLvl">
          <ac:chgData name="Caroline Freyer" userId="92087d66-8e56-4f56-9b1b-c5edabd7989f" providerId="ADAL" clId="{8DBAC59A-B7D1-4F9B-B920-C6B3D826B883}" dt="2022-07-05T13:15:37.720" v="7207" actId="478"/>
          <ac:cxnSpMkLst>
            <pc:docMk/>
            <pc:sldMk cId="1108542112" sldId="311"/>
            <ac:cxnSpMk id="11" creationId="{9F5EA4A3-D591-9CEA-3CC5-3E00339F9128}"/>
          </ac:cxnSpMkLst>
        </pc:cxnChg>
        <pc:cxnChg chg="add del mod topLvl">
          <ac:chgData name="Caroline Freyer" userId="92087d66-8e56-4f56-9b1b-c5edabd7989f" providerId="ADAL" clId="{8DBAC59A-B7D1-4F9B-B920-C6B3D826B883}" dt="2022-07-05T13:15:37.720" v="7207" actId="478"/>
          <ac:cxnSpMkLst>
            <pc:docMk/>
            <pc:sldMk cId="1108542112" sldId="311"/>
            <ac:cxnSpMk id="12" creationId="{1A6EF74B-58F4-FCC8-D169-89D45D5A1576}"/>
          </ac:cxnSpMkLst>
        </pc:cxnChg>
        <pc:cxnChg chg="add del mod topLvl">
          <ac:chgData name="Caroline Freyer" userId="92087d66-8e56-4f56-9b1b-c5edabd7989f" providerId="ADAL" clId="{8DBAC59A-B7D1-4F9B-B920-C6B3D826B883}" dt="2022-07-05T13:15:37.720" v="7207" actId="478"/>
          <ac:cxnSpMkLst>
            <pc:docMk/>
            <pc:sldMk cId="1108542112" sldId="311"/>
            <ac:cxnSpMk id="17" creationId="{4B1E7118-5178-B7DD-5917-CAC9426E91F5}"/>
          </ac:cxnSpMkLst>
        </pc:cxnChg>
        <pc:cxnChg chg="add del mod topLvl">
          <ac:chgData name="Caroline Freyer" userId="92087d66-8e56-4f56-9b1b-c5edabd7989f" providerId="ADAL" clId="{8DBAC59A-B7D1-4F9B-B920-C6B3D826B883}" dt="2022-07-05T13:15:37.720" v="7207" actId="478"/>
          <ac:cxnSpMkLst>
            <pc:docMk/>
            <pc:sldMk cId="1108542112" sldId="311"/>
            <ac:cxnSpMk id="18" creationId="{1DF2D41C-3637-DEF4-15E6-CCF21B819D42}"/>
          </ac:cxnSpMkLst>
        </pc:cxnChg>
        <pc:cxnChg chg="add del mod topLvl">
          <ac:chgData name="Caroline Freyer" userId="92087d66-8e56-4f56-9b1b-c5edabd7989f" providerId="ADAL" clId="{8DBAC59A-B7D1-4F9B-B920-C6B3D826B883}" dt="2022-07-05T13:15:37.720" v="7207" actId="478"/>
          <ac:cxnSpMkLst>
            <pc:docMk/>
            <pc:sldMk cId="1108542112" sldId="311"/>
            <ac:cxnSpMk id="19" creationId="{E58131B5-625F-C0EA-671E-6D2F2DCF761D}"/>
          </ac:cxnSpMkLst>
        </pc:cxnChg>
        <pc:cxnChg chg="add del mod topLvl">
          <ac:chgData name="Caroline Freyer" userId="92087d66-8e56-4f56-9b1b-c5edabd7989f" providerId="ADAL" clId="{8DBAC59A-B7D1-4F9B-B920-C6B3D826B883}" dt="2022-07-05T13:15:37.720" v="7207" actId="478"/>
          <ac:cxnSpMkLst>
            <pc:docMk/>
            <pc:sldMk cId="1108542112" sldId="311"/>
            <ac:cxnSpMk id="20" creationId="{90F71C05-1EB6-C26C-835D-7CD80CE5ED9D}"/>
          </ac:cxnSpMkLst>
        </pc:cxnChg>
        <pc:cxnChg chg="del mod">
          <ac:chgData name="Caroline Freyer" userId="92087d66-8e56-4f56-9b1b-c5edabd7989f" providerId="ADAL" clId="{8DBAC59A-B7D1-4F9B-B920-C6B3D826B883}" dt="2022-07-05T13:15:01.614" v="7197" actId="478"/>
          <ac:cxnSpMkLst>
            <pc:docMk/>
            <pc:sldMk cId="1108542112" sldId="311"/>
            <ac:cxnSpMk id="21" creationId="{8E897F9B-B697-5C0A-AB5D-883C95C3E6FF}"/>
          </ac:cxnSpMkLst>
        </pc:cxnChg>
        <pc:cxnChg chg="mod topLvl">
          <ac:chgData name="Caroline Freyer" userId="92087d66-8e56-4f56-9b1b-c5edabd7989f" providerId="ADAL" clId="{8DBAC59A-B7D1-4F9B-B920-C6B3D826B883}" dt="2022-07-05T15:07:37.663" v="8445" actId="1038"/>
          <ac:cxnSpMkLst>
            <pc:docMk/>
            <pc:sldMk cId="1108542112" sldId="311"/>
            <ac:cxnSpMk id="22" creationId="{12955926-EA5B-9011-27D1-4E7EF1F23186}"/>
          </ac:cxnSpMkLst>
        </pc:cxnChg>
        <pc:cxnChg chg="mod topLvl">
          <ac:chgData name="Caroline Freyer" userId="92087d66-8e56-4f56-9b1b-c5edabd7989f" providerId="ADAL" clId="{8DBAC59A-B7D1-4F9B-B920-C6B3D826B883}" dt="2022-07-05T15:05:11.990" v="8323" actId="1037"/>
          <ac:cxnSpMkLst>
            <pc:docMk/>
            <pc:sldMk cId="1108542112" sldId="311"/>
            <ac:cxnSpMk id="23" creationId="{C45CB783-7349-C410-B80D-74D62F989F2D}"/>
          </ac:cxnSpMkLst>
        </pc:cxnChg>
        <pc:cxnChg chg="add del mod topLvl">
          <ac:chgData name="Caroline Freyer" userId="92087d66-8e56-4f56-9b1b-c5edabd7989f" providerId="ADAL" clId="{8DBAC59A-B7D1-4F9B-B920-C6B3D826B883}" dt="2022-07-05T15:07:37.663" v="8445" actId="1038"/>
          <ac:cxnSpMkLst>
            <pc:docMk/>
            <pc:sldMk cId="1108542112" sldId="311"/>
            <ac:cxnSpMk id="24" creationId="{B46B5AA4-F3AA-FEAE-CDED-1BBDF579DBAF}"/>
          </ac:cxnSpMkLst>
        </pc:cxnChg>
      </pc:sldChg>
      <pc:sldChg chg="addSp delSp modSp mod delAnim modAnim">
        <pc:chgData name="Caroline Freyer" userId="92087d66-8e56-4f56-9b1b-c5edabd7989f" providerId="ADAL" clId="{8DBAC59A-B7D1-4F9B-B920-C6B3D826B883}" dt="2022-07-05T18:04:56.732" v="9752" actId="20577"/>
        <pc:sldMkLst>
          <pc:docMk/>
          <pc:sldMk cId="2116308578" sldId="312"/>
        </pc:sldMkLst>
        <pc:spChg chg="mod">
          <ac:chgData name="Caroline Freyer" userId="92087d66-8e56-4f56-9b1b-c5edabd7989f" providerId="ADAL" clId="{8DBAC59A-B7D1-4F9B-B920-C6B3D826B883}" dt="2022-07-05T12:24:06.679" v="5884" actId="20577"/>
          <ac:spMkLst>
            <pc:docMk/>
            <pc:sldMk cId="2116308578" sldId="312"/>
            <ac:spMk id="2" creationId="{AC39F462-4139-E1EF-A346-D8375238C24B}"/>
          </ac:spMkLst>
        </pc:spChg>
        <pc:spChg chg="mod">
          <ac:chgData name="Caroline Freyer" userId="92087d66-8e56-4f56-9b1b-c5edabd7989f" providerId="ADAL" clId="{8DBAC59A-B7D1-4F9B-B920-C6B3D826B883}" dt="2022-07-04T17:50:25.110" v="211" actId="404"/>
          <ac:spMkLst>
            <pc:docMk/>
            <pc:sldMk cId="2116308578" sldId="312"/>
            <ac:spMk id="4" creationId="{C3D78FAD-3B8A-0F27-269D-43512DD66979}"/>
          </ac:spMkLst>
        </pc:spChg>
        <pc:spChg chg="mod">
          <ac:chgData name="Caroline Freyer" userId="92087d66-8e56-4f56-9b1b-c5edabd7989f" providerId="ADAL" clId="{8DBAC59A-B7D1-4F9B-B920-C6B3D826B883}" dt="2022-07-04T17:50:25.110" v="211" actId="404"/>
          <ac:spMkLst>
            <pc:docMk/>
            <pc:sldMk cId="2116308578" sldId="312"/>
            <ac:spMk id="5" creationId="{4BE6B93C-EBB2-DC8B-4452-51584C3AA6CE}"/>
          </ac:spMkLst>
        </pc:spChg>
        <pc:spChg chg="mod">
          <ac:chgData name="Caroline Freyer" userId="92087d66-8e56-4f56-9b1b-c5edabd7989f" providerId="ADAL" clId="{8DBAC59A-B7D1-4F9B-B920-C6B3D826B883}" dt="2022-07-04T17:50:25.110" v="211" actId="404"/>
          <ac:spMkLst>
            <pc:docMk/>
            <pc:sldMk cId="2116308578" sldId="312"/>
            <ac:spMk id="6" creationId="{DDE89642-C3D2-1837-9E47-971E992F09F5}"/>
          </ac:spMkLst>
        </pc:spChg>
        <pc:spChg chg="mod">
          <ac:chgData name="Caroline Freyer" userId="92087d66-8e56-4f56-9b1b-c5edabd7989f" providerId="ADAL" clId="{8DBAC59A-B7D1-4F9B-B920-C6B3D826B883}" dt="2022-07-04T17:50:25.110" v="211" actId="404"/>
          <ac:spMkLst>
            <pc:docMk/>
            <pc:sldMk cId="2116308578" sldId="312"/>
            <ac:spMk id="7" creationId="{903AEB76-3A8B-5E61-50AF-6595F634E42A}"/>
          </ac:spMkLst>
        </pc:spChg>
        <pc:spChg chg="del mod">
          <ac:chgData name="Caroline Freyer" userId="92087d66-8e56-4f56-9b1b-c5edabd7989f" providerId="ADAL" clId="{8DBAC59A-B7D1-4F9B-B920-C6B3D826B883}" dt="2022-07-05T16:15:42.864" v="9462" actId="478"/>
          <ac:spMkLst>
            <pc:docMk/>
            <pc:sldMk cId="2116308578" sldId="312"/>
            <ac:spMk id="9" creationId="{7E6941F2-0432-94E2-8351-98757680A87A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26" creationId="{86689E80-E977-9553-42D3-B10195304E58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27" creationId="{67EBA2C0-E821-F707-09CC-DB6666B66ECD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28" creationId="{E496DFF2-EACD-24D4-2F20-085A6BCF1B65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29" creationId="{8FE8815D-D457-E2F2-231E-16B1D13F70B8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0" creationId="{C1D3EB3C-A6A6-ED2A-CC75-A4600BA1CDF3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2" creationId="{F4F42904-5C27-D486-AF7A-CD9404C15B43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3" creationId="{68398BD6-59D5-C9CC-FF84-43ED30EBBDA3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4" creationId="{E9D16938-04C4-57C8-A251-FB76B6D0D1BD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5" creationId="{B22D7F57-E8AF-67DA-A78D-30DCBE691230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6" creationId="{B2F012D9-79F9-D3D2-FF50-A721B988DA15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8" creationId="{72833EDA-59A2-5BE9-C652-96BB74A45CBF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39" creationId="{7AC9AE2F-4D08-E5B3-05F0-A948B5B1EB8B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40" creationId="{0F48A93F-90BC-A0A8-2080-73F41B36BCC6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41" creationId="{FB97C1C0-8FAB-34A5-0137-5C1CEF3B48CB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42" creationId="{89239D87-A2C7-E6DA-580A-C3C60D4FBA8F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44" creationId="{B2705A0C-36FC-4062-02B6-241E31043ACE}"/>
          </ac:spMkLst>
        </pc:spChg>
        <pc:spChg chg="mod">
          <ac:chgData name="Caroline Freyer" userId="92087d66-8e56-4f56-9b1b-c5edabd7989f" providerId="ADAL" clId="{8DBAC59A-B7D1-4F9B-B920-C6B3D826B883}" dt="2022-07-04T17:42:45.250" v="30" actId="165"/>
          <ac:spMkLst>
            <pc:docMk/>
            <pc:sldMk cId="2116308578" sldId="312"/>
            <ac:spMk id="45" creationId="{D80EC56D-AC15-32EF-E463-69F677F6CBA4}"/>
          </ac:spMkLst>
        </pc:spChg>
        <pc:spChg chg="mod topLvl">
          <ac:chgData name="Caroline Freyer" userId="92087d66-8e56-4f56-9b1b-c5edabd7989f" providerId="ADAL" clId="{8DBAC59A-B7D1-4F9B-B920-C6B3D826B883}" dt="2022-07-04T17:43:06.895" v="34" actId="164"/>
          <ac:spMkLst>
            <pc:docMk/>
            <pc:sldMk cId="2116308578" sldId="312"/>
            <ac:spMk id="49" creationId="{030DB5BC-1429-EFBB-B716-D8051CC3DB16}"/>
          </ac:spMkLst>
        </pc:spChg>
        <pc:spChg chg="mod topLvl">
          <ac:chgData name="Caroline Freyer" userId="92087d66-8e56-4f56-9b1b-c5edabd7989f" providerId="ADAL" clId="{8DBAC59A-B7D1-4F9B-B920-C6B3D826B883}" dt="2022-07-04T17:43:06.895" v="34" actId="164"/>
          <ac:spMkLst>
            <pc:docMk/>
            <pc:sldMk cId="2116308578" sldId="312"/>
            <ac:spMk id="50" creationId="{3DF629AA-99B6-B40D-ABA5-8DB6152265E8}"/>
          </ac:spMkLst>
        </pc:spChg>
        <pc:spChg chg="mod topLvl">
          <ac:chgData name="Caroline Freyer" userId="92087d66-8e56-4f56-9b1b-c5edabd7989f" providerId="ADAL" clId="{8DBAC59A-B7D1-4F9B-B920-C6B3D826B883}" dt="2022-07-04T17:43:06.895" v="34" actId="164"/>
          <ac:spMkLst>
            <pc:docMk/>
            <pc:sldMk cId="2116308578" sldId="312"/>
            <ac:spMk id="51" creationId="{E97DC9E3-D3DF-324E-BBEF-C81B8D2974A0}"/>
          </ac:spMkLst>
        </pc:spChg>
        <pc:spChg chg="mod topLvl">
          <ac:chgData name="Caroline Freyer" userId="92087d66-8e56-4f56-9b1b-c5edabd7989f" providerId="ADAL" clId="{8DBAC59A-B7D1-4F9B-B920-C6B3D826B883}" dt="2022-07-04T17:43:06.895" v="34" actId="164"/>
          <ac:spMkLst>
            <pc:docMk/>
            <pc:sldMk cId="2116308578" sldId="312"/>
            <ac:spMk id="52" creationId="{AF613E40-9481-10DC-00FF-E0CF44CEF386}"/>
          </ac:spMkLst>
        </pc:spChg>
        <pc:spChg chg="mod topLvl">
          <ac:chgData name="Caroline Freyer" userId="92087d66-8e56-4f56-9b1b-c5edabd7989f" providerId="ADAL" clId="{8DBAC59A-B7D1-4F9B-B920-C6B3D826B883}" dt="2022-07-04T17:43:06.895" v="34" actId="164"/>
          <ac:spMkLst>
            <pc:docMk/>
            <pc:sldMk cId="2116308578" sldId="312"/>
            <ac:spMk id="53" creationId="{3B4EEA8D-0144-11FB-9E33-6794968391FB}"/>
          </ac:spMkLst>
        </pc:spChg>
        <pc:spChg chg="mod topLvl">
          <ac:chgData name="Caroline Freyer" userId="92087d66-8e56-4f56-9b1b-c5edabd7989f" providerId="ADAL" clId="{8DBAC59A-B7D1-4F9B-B920-C6B3D826B883}" dt="2022-07-04T17:43:06.895" v="34" actId="164"/>
          <ac:spMkLst>
            <pc:docMk/>
            <pc:sldMk cId="2116308578" sldId="312"/>
            <ac:spMk id="54" creationId="{7205165C-533B-8DED-7BC3-74D8CE08AD54}"/>
          </ac:spMkLst>
        </pc:spChg>
        <pc:spChg chg="mod topLvl">
          <ac:chgData name="Caroline Freyer" userId="92087d66-8e56-4f56-9b1b-c5edabd7989f" providerId="ADAL" clId="{8DBAC59A-B7D1-4F9B-B920-C6B3D826B883}" dt="2022-07-04T17:42:58.107" v="31" actId="164"/>
          <ac:spMkLst>
            <pc:docMk/>
            <pc:sldMk cId="2116308578" sldId="312"/>
            <ac:spMk id="58" creationId="{5D629561-14FB-1034-1FDA-60B2B145892D}"/>
          </ac:spMkLst>
        </pc:spChg>
        <pc:spChg chg="mod topLvl">
          <ac:chgData name="Caroline Freyer" userId="92087d66-8e56-4f56-9b1b-c5edabd7989f" providerId="ADAL" clId="{8DBAC59A-B7D1-4F9B-B920-C6B3D826B883}" dt="2022-07-04T17:42:58.107" v="31" actId="164"/>
          <ac:spMkLst>
            <pc:docMk/>
            <pc:sldMk cId="2116308578" sldId="312"/>
            <ac:spMk id="59" creationId="{A5D37D8E-A414-1B11-F261-73D4EE278547}"/>
          </ac:spMkLst>
        </pc:spChg>
        <pc:spChg chg="mod topLvl">
          <ac:chgData name="Caroline Freyer" userId="92087d66-8e56-4f56-9b1b-c5edabd7989f" providerId="ADAL" clId="{8DBAC59A-B7D1-4F9B-B920-C6B3D826B883}" dt="2022-07-04T17:42:58.107" v="31" actId="164"/>
          <ac:spMkLst>
            <pc:docMk/>
            <pc:sldMk cId="2116308578" sldId="312"/>
            <ac:spMk id="60" creationId="{98D93EEB-D4DC-A981-7689-17144527522E}"/>
          </ac:spMkLst>
        </pc:spChg>
        <pc:spChg chg="add mod topLvl">
          <ac:chgData name="Caroline Freyer" userId="92087d66-8e56-4f56-9b1b-c5edabd7989f" providerId="ADAL" clId="{8DBAC59A-B7D1-4F9B-B920-C6B3D826B883}" dt="2022-07-04T17:42:58.107" v="31" actId="164"/>
          <ac:spMkLst>
            <pc:docMk/>
            <pc:sldMk cId="2116308578" sldId="312"/>
            <ac:spMk id="62" creationId="{D9A5477D-7C42-CA1D-D41B-C18008664B83}"/>
          </ac:spMkLst>
        </pc:spChg>
        <pc:spChg chg="add mod topLvl">
          <ac:chgData name="Caroline Freyer" userId="92087d66-8e56-4f56-9b1b-c5edabd7989f" providerId="ADAL" clId="{8DBAC59A-B7D1-4F9B-B920-C6B3D826B883}" dt="2022-07-04T17:42:58.107" v="31" actId="164"/>
          <ac:spMkLst>
            <pc:docMk/>
            <pc:sldMk cId="2116308578" sldId="312"/>
            <ac:spMk id="63" creationId="{954DDA7F-CDE7-FA0B-F46A-6D5AEC65BC8E}"/>
          </ac:spMkLst>
        </pc:spChg>
        <pc:spChg chg="add mod topLvl">
          <ac:chgData name="Caroline Freyer" userId="92087d66-8e56-4f56-9b1b-c5edabd7989f" providerId="ADAL" clId="{8DBAC59A-B7D1-4F9B-B920-C6B3D826B883}" dt="2022-07-04T17:42:58.107" v="31" actId="164"/>
          <ac:spMkLst>
            <pc:docMk/>
            <pc:sldMk cId="2116308578" sldId="312"/>
            <ac:spMk id="64" creationId="{A45B6BB9-190D-8039-9706-7DF9DEE26C22}"/>
          </ac:spMkLst>
        </pc:spChg>
        <pc:spChg chg="add del mod">
          <ac:chgData name="Caroline Freyer" userId="92087d66-8e56-4f56-9b1b-c5edabd7989f" providerId="ADAL" clId="{8DBAC59A-B7D1-4F9B-B920-C6B3D826B883}" dt="2022-07-05T12:12:45.074" v="5673" actId="21"/>
          <ac:spMkLst>
            <pc:docMk/>
            <pc:sldMk cId="2116308578" sldId="312"/>
            <ac:spMk id="84" creationId="{AEF1FBB3-E938-61B7-A6F3-E072AD6956D0}"/>
          </ac:spMkLst>
        </pc:spChg>
        <pc:spChg chg="add del mod">
          <ac:chgData name="Caroline Freyer" userId="92087d66-8e56-4f56-9b1b-c5edabd7989f" providerId="ADAL" clId="{8DBAC59A-B7D1-4F9B-B920-C6B3D826B883}" dt="2022-07-05T12:12:45.074" v="5673" actId="21"/>
          <ac:spMkLst>
            <pc:docMk/>
            <pc:sldMk cId="2116308578" sldId="312"/>
            <ac:spMk id="85" creationId="{A4D14074-719F-1482-B712-265C79E040E1}"/>
          </ac:spMkLst>
        </pc:spChg>
        <pc:spChg chg="add del mod">
          <ac:chgData name="Caroline Freyer" userId="92087d66-8e56-4f56-9b1b-c5edabd7989f" providerId="ADAL" clId="{8DBAC59A-B7D1-4F9B-B920-C6B3D826B883}" dt="2022-07-05T12:12:45.074" v="5673" actId="21"/>
          <ac:spMkLst>
            <pc:docMk/>
            <pc:sldMk cId="2116308578" sldId="312"/>
            <ac:spMk id="86" creationId="{94AD7A4F-EACE-B2EF-38DB-1D356FB422CD}"/>
          </ac:spMkLst>
        </pc:spChg>
        <pc:spChg chg="add mod">
          <ac:chgData name="Caroline Freyer" userId="92087d66-8e56-4f56-9b1b-c5edabd7989f" providerId="ADAL" clId="{8DBAC59A-B7D1-4F9B-B920-C6B3D826B883}" dt="2022-07-05T12:25:09.550" v="5902" actId="1582"/>
          <ac:spMkLst>
            <pc:docMk/>
            <pc:sldMk cId="2116308578" sldId="312"/>
            <ac:spMk id="87" creationId="{C4112919-C1FD-9385-66EC-E850E3C46D28}"/>
          </ac:spMkLst>
        </pc:spChg>
        <pc:spChg chg="add mod ord">
          <ac:chgData name="Caroline Freyer" userId="92087d66-8e56-4f56-9b1b-c5edabd7989f" providerId="ADAL" clId="{8DBAC59A-B7D1-4F9B-B920-C6B3D826B883}" dt="2022-07-05T18:04:56.732" v="9752" actId="20577"/>
          <ac:spMkLst>
            <pc:docMk/>
            <pc:sldMk cId="2116308578" sldId="312"/>
            <ac:spMk id="88" creationId="{B276ECA0-F1D7-92FA-A020-76045894341E}"/>
          </ac:spMkLst>
        </pc:spChg>
        <pc:grpChg chg="mod">
          <ac:chgData name="Caroline Freyer" userId="92087d66-8e56-4f56-9b1b-c5edabd7989f" providerId="ADAL" clId="{8DBAC59A-B7D1-4F9B-B920-C6B3D826B883}" dt="2022-07-05T16:00:04.976" v="8925" actId="1038"/>
          <ac:grpSpMkLst>
            <pc:docMk/>
            <pc:sldMk cId="2116308578" sldId="312"/>
            <ac:grpSpMk id="8" creationId="{AAC556BC-068B-8D05-447B-2EDE29E9C696}"/>
          </ac:grpSpMkLst>
        </pc:grpChg>
        <pc:grpChg chg="mod">
          <ac:chgData name="Caroline Freyer" userId="92087d66-8e56-4f56-9b1b-c5edabd7989f" providerId="ADAL" clId="{8DBAC59A-B7D1-4F9B-B920-C6B3D826B883}" dt="2022-07-04T17:42:45.250" v="30" actId="165"/>
          <ac:grpSpMkLst>
            <pc:docMk/>
            <pc:sldMk cId="2116308578" sldId="312"/>
            <ac:grpSpMk id="25" creationId="{C618E2FC-8671-F223-8F77-0A18FE4BB97E}"/>
          </ac:grpSpMkLst>
        </pc:grpChg>
        <pc:grpChg chg="mod">
          <ac:chgData name="Caroline Freyer" userId="92087d66-8e56-4f56-9b1b-c5edabd7989f" providerId="ADAL" clId="{8DBAC59A-B7D1-4F9B-B920-C6B3D826B883}" dt="2022-07-04T17:42:45.250" v="30" actId="165"/>
          <ac:grpSpMkLst>
            <pc:docMk/>
            <pc:sldMk cId="2116308578" sldId="312"/>
            <ac:grpSpMk id="31" creationId="{F665A44D-4486-B201-6370-45D9C0E15658}"/>
          </ac:grpSpMkLst>
        </pc:grpChg>
        <pc:grpChg chg="mod">
          <ac:chgData name="Caroline Freyer" userId="92087d66-8e56-4f56-9b1b-c5edabd7989f" providerId="ADAL" clId="{8DBAC59A-B7D1-4F9B-B920-C6B3D826B883}" dt="2022-07-04T17:42:45.250" v="30" actId="165"/>
          <ac:grpSpMkLst>
            <pc:docMk/>
            <pc:sldMk cId="2116308578" sldId="312"/>
            <ac:grpSpMk id="37" creationId="{884C9ACD-3DEE-6BFD-592E-CCD1980D934B}"/>
          </ac:grpSpMkLst>
        </pc:grpChg>
        <pc:grpChg chg="mod">
          <ac:chgData name="Caroline Freyer" userId="92087d66-8e56-4f56-9b1b-c5edabd7989f" providerId="ADAL" clId="{8DBAC59A-B7D1-4F9B-B920-C6B3D826B883}" dt="2022-07-04T17:42:45.250" v="30" actId="165"/>
          <ac:grpSpMkLst>
            <pc:docMk/>
            <pc:sldMk cId="2116308578" sldId="312"/>
            <ac:grpSpMk id="43" creationId="{B470C559-EBB8-608C-D783-8AA7C8617F65}"/>
          </ac:grpSpMkLst>
        </pc:grpChg>
        <pc:grpChg chg="mod topLvl">
          <ac:chgData name="Caroline Freyer" userId="92087d66-8e56-4f56-9b1b-c5edabd7989f" providerId="ADAL" clId="{8DBAC59A-B7D1-4F9B-B920-C6B3D826B883}" dt="2022-07-04T17:43:06.895" v="34" actId="164"/>
          <ac:grpSpMkLst>
            <pc:docMk/>
            <pc:sldMk cId="2116308578" sldId="312"/>
            <ac:grpSpMk id="46" creationId="{F4A0DE17-8364-0804-A5CE-80FE2F378508}"/>
          </ac:grpSpMkLst>
        </pc:grpChg>
        <pc:grpChg chg="del mod topLvl">
          <ac:chgData name="Caroline Freyer" userId="92087d66-8e56-4f56-9b1b-c5edabd7989f" providerId="ADAL" clId="{8DBAC59A-B7D1-4F9B-B920-C6B3D826B883}" dt="2022-07-04T17:42:45.250" v="30" actId="165"/>
          <ac:grpSpMkLst>
            <pc:docMk/>
            <pc:sldMk cId="2116308578" sldId="312"/>
            <ac:grpSpMk id="61" creationId="{CFC88C5F-7337-3C78-72DD-3C36E51194E3}"/>
          </ac:grpSpMkLst>
        </pc:grpChg>
        <pc:grpChg chg="add del mod">
          <ac:chgData name="Caroline Freyer" userId="92087d66-8e56-4f56-9b1b-c5edabd7989f" providerId="ADAL" clId="{8DBAC59A-B7D1-4F9B-B920-C6B3D826B883}" dt="2022-07-04T17:42:35.573" v="29" actId="165"/>
          <ac:grpSpMkLst>
            <pc:docMk/>
            <pc:sldMk cId="2116308578" sldId="312"/>
            <ac:grpSpMk id="65" creationId="{28ACF36D-3929-A67B-1DF5-732BF2F95097}"/>
          </ac:grpSpMkLst>
        </pc:grpChg>
        <pc:grpChg chg="add mod">
          <ac:chgData name="Caroline Freyer" userId="92087d66-8e56-4f56-9b1b-c5edabd7989f" providerId="ADAL" clId="{8DBAC59A-B7D1-4F9B-B920-C6B3D826B883}" dt="2022-07-05T16:00:04.976" v="8925" actId="1038"/>
          <ac:grpSpMkLst>
            <pc:docMk/>
            <pc:sldMk cId="2116308578" sldId="312"/>
            <ac:grpSpMk id="66" creationId="{33DC5277-68DB-5D9B-02F3-6280465F12F4}"/>
          </ac:grpSpMkLst>
        </pc:grpChg>
        <pc:grpChg chg="add mod">
          <ac:chgData name="Caroline Freyer" userId="92087d66-8e56-4f56-9b1b-c5edabd7989f" providerId="ADAL" clId="{8DBAC59A-B7D1-4F9B-B920-C6B3D826B883}" dt="2022-07-05T16:00:04.976" v="8925" actId="1038"/>
          <ac:grpSpMkLst>
            <pc:docMk/>
            <pc:sldMk cId="2116308578" sldId="312"/>
            <ac:grpSpMk id="67" creationId="{C6EE6D87-EC42-C108-B5C4-1DE6E9E00E15}"/>
          </ac:grpSpMkLst>
        </pc:grpChg>
        <pc:grpChg chg="add del mod">
          <ac:chgData name="Caroline Freyer" userId="92087d66-8e56-4f56-9b1b-c5edabd7989f" providerId="ADAL" clId="{8DBAC59A-B7D1-4F9B-B920-C6B3D826B883}" dt="2022-07-04T17:47:50.261" v="171" actId="165"/>
          <ac:grpSpMkLst>
            <pc:docMk/>
            <pc:sldMk cId="2116308578" sldId="312"/>
            <ac:grpSpMk id="77" creationId="{75B10947-0364-CE21-EDDD-FC0A93E4D412}"/>
          </ac:grpSpMkLst>
        </pc:grpChg>
        <pc:grpChg chg="add mod">
          <ac:chgData name="Caroline Freyer" userId="92087d66-8e56-4f56-9b1b-c5edabd7989f" providerId="ADAL" clId="{8DBAC59A-B7D1-4F9B-B920-C6B3D826B883}" dt="2022-07-04T17:48:30.443" v="176" actId="164"/>
          <ac:grpSpMkLst>
            <pc:docMk/>
            <pc:sldMk cId="2116308578" sldId="312"/>
            <ac:grpSpMk id="78" creationId="{E13CE377-4966-F7F2-5D6E-71DEB55B029B}"/>
          </ac:grpSpMkLst>
        </pc:grpChg>
        <pc:grpChg chg="add del mod">
          <ac:chgData name="Caroline Freyer" userId="92087d66-8e56-4f56-9b1b-c5edabd7989f" providerId="ADAL" clId="{8DBAC59A-B7D1-4F9B-B920-C6B3D826B883}" dt="2022-07-04T17:48:40.088" v="178" actId="478"/>
          <ac:grpSpMkLst>
            <pc:docMk/>
            <pc:sldMk cId="2116308578" sldId="312"/>
            <ac:grpSpMk id="82" creationId="{E9725DE9-2A9A-C92D-A49C-D8F16C972D26}"/>
          </ac:grpSpMkLst>
        </pc:grpChg>
        <pc:cxnChg chg="mod topLvl">
          <ac:chgData name="Caroline Freyer" userId="92087d66-8e56-4f56-9b1b-c5edabd7989f" providerId="ADAL" clId="{8DBAC59A-B7D1-4F9B-B920-C6B3D826B883}" dt="2022-07-04T17:42:58.107" v="31" actId="164"/>
          <ac:cxnSpMkLst>
            <pc:docMk/>
            <pc:sldMk cId="2116308578" sldId="312"/>
            <ac:cxnSpMk id="56" creationId="{1F8D8278-C52D-1D64-B343-34E67AB28645}"/>
          </ac:cxnSpMkLst>
        </pc:cxnChg>
        <pc:cxnChg chg="mod topLvl">
          <ac:chgData name="Caroline Freyer" userId="92087d66-8e56-4f56-9b1b-c5edabd7989f" providerId="ADAL" clId="{8DBAC59A-B7D1-4F9B-B920-C6B3D826B883}" dt="2022-07-04T17:42:58.107" v="31" actId="164"/>
          <ac:cxnSpMkLst>
            <pc:docMk/>
            <pc:sldMk cId="2116308578" sldId="312"/>
            <ac:cxnSpMk id="57" creationId="{53C96813-7D58-36FC-1DCF-716E3E667846}"/>
          </ac:cxnSpMkLst>
        </pc:cxnChg>
        <pc:cxnChg chg="add del">
          <ac:chgData name="Caroline Freyer" userId="92087d66-8e56-4f56-9b1b-c5edabd7989f" providerId="ADAL" clId="{8DBAC59A-B7D1-4F9B-B920-C6B3D826B883}" dt="2022-07-04T17:45:48.013" v="53" actId="478"/>
          <ac:cxnSpMkLst>
            <pc:docMk/>
            <pc:sldMk cId="2116308578" sldId="312"/>
            <ac:cxnSpMk id="69" creationId="{9DB743C3-6190-42D2-C34E-368ABC1B35C0}"/>
          </ac:cxnSpMkLst>
        </pc:cxnChg>
        <pc:cxnChg chg="add mod topLvl">
          <ac:chgData name="Caroline Freyer" userId="92087d66-8e56-4f56-9b1b-c5edabd7989f" providerId="ADAL" clId="{8DBAC59A-B7D1-4F9B-B920-C6B3D826B883}" dt="2022-07-04T17:48:30.443" v="176" actId="164"/>
          <ac:cxnSpMkLst>
            <pc:docMk/>
            <pc:sldMk cId="2116308578" sldId="312"/>
            <ac:cxnSpMk id="70" creationId="{51678A4C-2172-4CF0-6E5E-AC2D14B18AB7}"/>
          </ac:cxnSpMkLst>
        </pc:cxnChg>
        <pc:cxnChg chg="add mod topLvl">
          <ac:chgData name="Caroline Freyer" userId="92087d66-8e56-4f56-9b1b-c5edabd7989f" providerId="ADAL" clId="{8DBAC59A-B7D1-4F9B-B920-C6B3D826B883}" dt="2022-07-05T16:00:04.976" v="8925" actId="1038"/>
          <ac:cxnSpMkLst>
            <pc:docMk/>
            <pc:sldMk cId="2116308578" sldId="312"/>
            <ac:cxnSpMk id="71" creationId="{6D4C824C-6BC2-64E3-2EC3-D92DFB2C47F4}"/>
          </ac:cxnSpMkLst>
        </pc:cxnChg>
        <pc:cxnChg chg="add mod topLvl">
          <ac:chgData name="Caroline Freyer" userId="92087d66-8e56-4f56-9b1b-c5edabd7989f" providerId="ADAL" clId="{8DBAC59A-B7D1-4F9B-B920-C6B3D826B883}" dt="2022-07-04T17:48:30.443" v="176" actId="164"/>
          <ac:cxnSpMkLst>
            <pc:docMk/>
            <pc:sldMk cId="2116308578" sldId="312"/>
            <ac:cxnSpMk id="72" creationId="{4F9C37F6-EEC0-A73E-A65C-EB89A828E021}"/>
          </ac:cxnSpMkLst>
        </pc:cxnChg>
        <pc:cxnChg chg="add del mod">
          <ac:chgData name="Caroline Freyer" userId="92087d66-8e56-4f56-9b1b-c5edabd7989f" providerId="ADAL" clId="{8DBAC59A-B7D1-4F9B-B920-C6B3D826B883}" dt="2022-07-04T17:47:29.701" v="165" actId="478"/>
          <ac:cxnSpMkLst>
            <pc:docMk/>
            <pc:sldMk cId="2116308578" sldId="312"/>
            <ac:cxnSpMk id="73" creationId="{8773AEE9-DF30-9670-1064-EAC37809D2EF}"/>
          </ac:cxnSpMkLst>
        </pc:cxnChg>
        <pc:cxnChg chg="add del mod">
          <ac:chgData name="Caroline Freyer" userId="92087d66-8e56-4f56-9b1b-c5edabd7989f" providerId="ADAL" clId="{8DBAC59A-B7D1-4F9B-B920-C6B3D826B883}" dt="2022-07-04T17:47:31.178" v="166" actId="478"/>
          <ac:cxnSpMkLst>
            <pc:docMk/>
            <pc:sldMk cId="2116308578" sldId="312"/>
            <ac:cxnSpMk id="74" creationId="{16F7D2CC-4A14-BEC2-95EE-7052F8685CC1}"/>
          </ac:cxnSpMkLst>
        </pc:cxnChg>
        <pc:cxnChg chg="add del mod">
          <ac:chgData name="Caroline Freyer" userId="92087d66-8e56-4f56-9b1b-c5edabd7989f" providerId="ADAL" clId="{8DBAC59A-B7D1-4F9B-B920-C6B3D826B883}" dt="2022-07-04T17:47:32.947" v="167" actId="478"/>
          <ac:cxnSpMkLst>
            <pc:docMk/>
            <pc:sldMk cId="2116308578" sldId="312"/>
            <ac:cxnSpMk id="75" creationId="{4B5A2F77-CB04-A923-5B61-F98CA3D0490B}"/>
          </ac:cxnSpMkLst>
        </pc:cxnChg>
        <pc:cxnChg chg="add del mod">
          <ac:chgData name="Caroline Freyer" userId="92087d66-8e56-4f56-9b1b-c5edabd7989f" providerId="ADAL" clId="{8DBAC59A-B7D1-4F9B-B920-C6B3D826B883}" dt="2022-07-04T17:47:04.707" v="99" actId="478"/>
          <ac:cxnSpMkLst>
            <pc:docMk/>
            <pc:sldMk cId="2116308578" sldId="312"/>
            <ac:cxnSpMk id="76" creationId="{DF5F18BF-7A68-8E04-9196-259ACF82DCE0}"/>
          </ac:cxnSpMkLst>
        </pc:cxnChg>
        <pc:cxnChg chg="mod">
          <ac:chgData name="Caroline Freyer" userId="92087d66-8e56-4f56-9b1b-c5edabd7989f" providerId="ADAL" clId="{8DBAC59A-B7D1-4F9B-B920-C6B3D826B883}" dt="2022-07-04T17:47:38.818" v="169"/>
          <ac:cxnSpMkLst>
            <pc:docMk/>
            <pc:sldMk cId="2116308578" sldId="312"/>
            <ac:cxnSpMk id="79" creationId="{6C0CACD6-BE43-2689-162A-0750C3F4F387}"/>
          </ac:cxnSpMkLst>
        </pc:cxnChg>
        <pc:cxnChg chg="mod">
          <ac:chgData name="Caroline Freyer" userId="92087d66-8e56-4f56-9b1b-c5edabd7989f" providerId="ADAL" clId="{8DBAC59A-B7D1-4F9B-B920-C6B3D826B883}" dt="2022-07-04T17:47:38.818" v="169"/>
          <ac:cxnSpMkLst>
            <pc:docMk/>
            <pc:sldMk cId="2116308578" sldId="312"/>
            <ac:cxnSpMk id="80" creationId="{CDCFC67E-1947-C28F-FA72-7B876735A8EF}"/>
          </ac:cxnSpMkLst>
        </pc:cxnChg>
        <pc:cxnChg chg="mod">
          <ac:chgData name="Caroline Freyer" userId="92087d66-8e56-4f56-9b1b-c5edabd7989f" providerId="ADAL" clId="{8DBAC59A-B7D1-4F9B-B920-C6B3D826B883}" dt="2022-07-04T17:47:38.818" v="169"/>
          <ac:cxnSpMkLst>
            <pc:docMk/>
            <pc:sldMk cId="2116308578" sldId="312"/>
            <ac:cxnSpMk id="81" creationId="{3D98498F-A559-2DAC-034E-AF568026E4FF}"/>
          </ac:cxnSpMkLst>
        </pc:cxnChg>
      </pc:sldChg>
      <pc:sldChg chg="addSp delSp modSp new del mod delAnim modAnim">
        <pc:chgData name="Caroline Freyer" userId="92087d66-8e56-4f56-9b1b-c5edabd7989f" providerId="ADAL" clId="{8DBAC59A-B7D1-4F9B-B920-C6B3D826B883}" dt="2022-07-05T09:33:46.629" v="3276" actId="47"/>
        <pc:sldMkLst>
          <pc:docMk/>
          <pc:sldMk cId="1975462107" sldId="313"/>
        </pc:sldMkLst>
        <pc:spChg chg="add del">
          <ac:chgData name="Caroline Freyer" userId="92087d66-8e56-4f56-9b1b-c5edabd7989f" providerId="ADAL" clId="{8DBAC59A-B7D1-4F9B-B920-C6B3D826B883}" dt="2022-07-05T09:23:00.065" v="3111" actId="478"/>
          <ac:spMkLst>
            <pc:docMk/>
            <pc:sldMk cId="1975462107" sldId="313"/>
            <ac:spMk id="3" creationId="{D2D47105-352F-FF81-C76A-F73F20DD2892}"/>
          </ac:spMkLst>
        </pc:spChg>
        <pc:graphicFrameChg chg="add del mod modGraphic">
          <ac:chgData name="Caroline Freyer" userId="92087d66-8e56-4f56-9b1b-c5edabd7989f" providerId="ADAL" clId="{8DBAC59A-B7D1-4F9B-B920-C6B3D826B883}" dt="2022-07-05T09:22:57.477" v="3110" actId="478"/>
          <ac:graphicFrameMkLst>
            <pc:docMk/>
            <pc:sldMk cId="1975462107" sldId="313"/>
            <ac:graphicFrameMk id="5" creationId="{CF0A7652-EE06-5C0E-91E5-B8F803B0CFBD}"/>
          </ac:graphicFrameMkLst>
        </pc:graphicFrameChg>
        <pc:graphicFrameChg chg="add del mod">
          <ac:chgData name="Caroline Freyer" userId="92087d66-8e56-4f56-9b1b-c5edabd7989f" providerId="ADAL" clId="{8DBAC59A-B7D1-4F9B-B920-C6B3D826B883}" dt="2022-07-05T09:22:55.325" v="3109"/>
          <ac:graphicFrameMkLst>
            <pc:docMk/>
            <pc:sldMk cId="1975462107" sldId="313"/>
            <ac:graphicFrameMk id="6" creationId="{6FC8E00E-B5F7-A635-20E5-C3FE024537C2}"/>
          </ac:graphicFrameMkLst>
        </pc:graphicFrameChg>
        <pc:graphicFrameChg chg="add mod">
          <ac:chgData name="Caroline Freyer" userId="92087d66-8e56-4f56-9b1b-c5edabd7989f" providerId="ADAL" clId="{8DBAC59A-B7D1-4F9B-B920-C6B3D826B883}" dt="2022-07-05T09:23:05.185" v="3112"/>
          <ac:graphicFrameMkLst>
            <pc:docMk/>
            <pc:sldMk cId="1975462107" sldId="313"/>
            <ac:graphicFrameMk id="7" creationId="{14F0213D-731A-0062-7407-23C6245157D6}"/>
          </ac:graphicFrameMkLst>
        </pc:graphicFrameChg>
      </pc:sldChg>
      <pc:sldChg chg="delSp add del mod ord modAnim">
        <pc:chgData name="Caroline Freyer" userId="92087d66-8e56-4f56-9b1b-c5edabd7989f" providerId="ADAL" clId="{8DBAC59A-B7D1-4F9B-B920-C6B3D826B883}" dt="2022-07-05T09:49:09.325" v="3498" actId="47"/>
        <pc:sldMkLst>
          <pc:docMk/>
          <pc:sldMk cId="105380299" sldId="314"/>
        </pc:sldMkLst>
        <pc:spChg chg="del">
          <ac:chgData name="Caroline Freyer" userId="92087d66-8e56-4f56-9b1b-c5edabd7989f" providerId="ADAL" clId="{8DBAC59A-B7D1-4F9B-B920-C6B3D826B883}" dt="2022-07-05T09:30:44.666" v="3262" actId="478"/>
          <ac:spMkLst>
            <pc:docMk/>
            <pc:sldMk cId="105380299" sldId="314"/>
            <ac:spMk id="20" creationId="{3824678C-EDB9-CD93-E5B9-A4DC745D601D}"/>
          </ac:spMkLst>
        </pc:spChg>
        <pc:spChg chg="del">
          <ac:chgData name="Caroline Freyer" userId="92087d66-8e56-4f56-9b1b-c5edabd7989f" providerId="ADAL" clId="{8DBAC59A-B7D1-4F9B-B920-C6B3D826B883}" dt="2022-07-05T09:30:45.969" v="3263" actId="478"/>
          <ac:spMkLst>
            <pc:docMk/>
            <pc:sldMk cId="105380299" sldId="314"/>
            <ac:spMk id="21" creationId="{65222ED6-8FA7-0FA3-5FC2-E15D87B2A711}"/>
          </ac:spMkLst>
        </pc:spChg>
        <pc:spChg chg="del">
          <ac:chgData name="Caroline Freyer" userId="92087d66-8e56-4f56-9b1b-c5edabd7989f" providerId="ADAL" clId="{8DBAC59A-B7D1-4F9B-B920-C6B3D826B883}" dt="2022-07-05T09:30:47.254" v="3264" actId="478"/>
          <ac:spMkLst>
            <pc:docMk/>
            <pc:sldMk cId="105380299" sldId="314"/>
            <ac:spMk id="23" creationId="{D330693D-C473-8CF4-7EFF-9E05B135AF3E}"/>
          </ac:spMkLst>
        </pc:spChg>
      </pc:sldChg>
      <pc:sldChg chg="add del">
        <pc:chgData name="Caroline Freyer" userId="92087d66-8e56-4f56-9b1b-c5edabd7989f" providerId="ADAL" clId="{8DBAC59A-B7D1-4F9B-B920-C6B3D826B883}" dt="2022-07-05T09:11:40.956" v="2894" actId="47"/>
        <pc:sldMkLst>
          <pc:docMk/>
          <pc:sldMk cId="2536096131" sldId="314"/>
        </pc:sldMkLst>
      </pc:sldChg>
      <pc:sldChg chg="delSp modSp add mod ord delAnim modAnim modNotesTx">
        <pc:chgData name="Caroline Freyer" userId="92087d66-8e56-4f56-9b1b-c5edabd7989f" providerId="ADAL" clId="{8DBAC59A-B7D1-4F9B-B920-C6B3D826B883}" dt="2022-07-06T09:54:00.341" v="10604"/>
        <pc:sldMkLst>
          <pc:docMk/>
          <pc:sldMk cId="3926654910" sldId="315"/>
        </pc:sldMkLst>
        <pc:spChg chg="mod">
          <ac:chgData name="Caroline Freyer" userId="92087d66-8e56-4f56-9b1b-c5edabd7989f" providerId="ADAL" clId="{8DBAC59A-B7D1-4F9B-B920-C6B3D826B883}" dt="2022-07-05T09:50:59.002" v="3503" actId="20577"/>
          <ac:spMkLst>
            <pc:docMk/>
            <pc:sldMk cId="3926654910" sldId="315"/>
            <ac:spMk id="2" creationId="{750B6D84-0D31-F9EE-1368-D838FF84330F}"/>
          </ac:spMkLst>
        </pc:spChg>
        <pc:spChg chg="del">
          <ac:chgData name="Caroline Freyer" userId="92087d66-8e56-4f56-9b1b-c5edabd7989f" providerId="ADAL" clId="{8DBAC59A-B7D1-4F9B-B920-C6B3D826B883}" dt="2022-07-05T09:39:21.738" v="3360" actId="478"/>
          <ac:spMkLst>
            <pc:docMk/>
            <pc:sldMk cId="3926654910" sldId="315"/>
            <ac:spMk id="9" creationId="{4B4FDDC2-99C4-22DE-FE07-51792B5DE00E}"/>
          </ac:spMkLst>
        </pc:spChg>
        <pc:spChg chg="del">
          <ac:chgData name="Caroline Freyer" userId="92087d66-8e56-4f56-9b1b-c5edabd7989f" providerId="ADAL" clId="{8DBAC59A-B7D1-4F9B-B920-C6B3D826B883}" dt="2022-07-05T09:39:20.390" v="3359" actId="478"/>
          <ac:spMkLst>
            <pc:docMk/>
            <pc:sldMk cId="3926654910" sldId="315"/>
            <ac:spMk id="10" creationId="{75026A48-728E-9277-D0FD-EC556238762B}"/>
          </ac:spMkLst>
        </pc:spChg>
        <pc:spChg chg="del mod">
          <ac:chgData name="Caroline Freyer" userId="92087d66-8e56-4f56-9b1b-c5edabd7989f" providerId="ADAL" clId="{8DBAC59A-B7D1-4F9B-B920-C6B3D826B883}" dt="2022-07-05T09:39:26.266" v="3363" actId="478"/>
          <ac:spMkLst>
            <pc:docMk/>
            <pc:sldMk cId="3926654910" sldId="315"/>
            <ac:spMk id="11" creationId="{8EA53045-F3E3-20D5-3A30-6BF5A8AA7FAA}"/>
          </ac:spMkLst>
        </pc:spChg>
        <pc:spChg chg="del">
          <ac:chgData name="Caroline Freyer" userId="92087d66-8e56-4f56-9b1b-c5edabd7989f" providerId="ADAL" clId="{8DBAC59A-B7D1-4F9B-B920-C6B3D826B883}" dt="2022-07-05T09:39:23.003" v="3361" actId="478"/>
          <ac:spMkLst>
            <pc:docMk/>
            <pc:sldMk cId="3926654910" sldId="315"/>
            <ac:spMk id="12" creationId="{859F50B0-01D3-293E-AFAC-9830974F7040}"/>
          </ac:spMkLst>
        </pc:spChg>
        <pc:spChg chg="del">
          <ac:chgData name="Caroline Freyer" userId="92087d66-8e56-4f56-9b1b-c5edabd7989f" providerId="ADAL" clId="{8DBAC59A-B7D1-4F9B-B920-C6B3D826B883}" dt="2022-07-05T09:38:54.482" v="3327" actId="478"/>
          <ac:spMkLst>
            <pc:docMk/>
            <pc:sldMk cId="3926654910" sldId="315"/>
            <ac:spMk id="17" creationId="{09134FB0-92C9-0CD1-8468-F77D69B4147A}"/>
          </ac:spMkLst>
        </pc:spChg>
        <pc:spChg chg="del">
          <ac:chgData name="Caroline Freyer" userId="92087d66-8e56-4f56-9b1b-c5edabd7989f" providerId="ADAL" clId="{8DBAC59A-B7D1-4F9B-B920-C6B3D826B883}" dt="2022-07-05T09:38:56.551" v="3328" actId="478"/>
          <ac:spMkLst>
            <pc:docMk/>
            <pc:sldMk cId="3926654910" sldId="315"/>
            <ac:spMk id="18" creationId="{62BAEE49-B201-0549-8A61-E9229BAC81A9}"/>
          </ac:spMkLst>
        </pc:spChg>
        <pc:spChg chg="del">
          <ac:chgData name="Caroline Freyer" userId="92087d66-8e56-4f56-9b1b-c5edabd7989f" providerId="ADAL" clId="{8DBAC59A-B7D1-4F9B-B920-C6B3D826B883}" dt="2022-07-05T09:39:18.415" v="3358" actId="478"/>
          <ac:spMkLst>
            <pc:docMk/>
            <pc:sldMk cId="3926654910" sldId="315"/>
            <ac:spMk id="20" creationId="{3824678C-EDB9-CD93-E5B9-A4DC745D601D}"/>
          </ac:spMkLst>
        </pc:spChg>
        <pc:spChg chg="del">
          <ac:chgData name="Caroline Freyer" userId="92087d66-8e56-4f56-9b1b-c5edabd7989f" providerId="ADAL" clId="{8DBAC59A-B7D1-4F9B-B920-C6B3D826B883}" dt="2022-07-05T09:38:50.568" v="3324" actId="478"/>
          <ac:spMkLst>
            <pc:docMk/>
            <pc:sldMk cId="3926654910" sldId="315"/>
            <ac:spMk id="21" creationId="{65222ED6-8FA7-0FA3-5FC2-E15D87B2A711}"/>
          </ac:spMkLst>
        </pc:spChg>
        <pc:spChg chg="del">
          <ac:chgData name="Caroline Freyer" userId="92087d66-8e56-4f56-9b1b-c5edabd7989f" providerId="ADAL" clId="{8DBAC59A-B7D1-4F9B-B920-C6B3D826B883}" dt="2022-07-05T09:38:51.524" v="3325" actId="478"/>
          <ac:spMkLst>
            <pc:docMk/>
            <pc:sldMk cId="3926654910" sldId="315"/>
            <ac:spMk id="22" creationId="{13E60B55-1770-8E3B-F98D-304666C50B66}"/>
          </ac:spMkLst>
        </pc:spChg>
        <pc:spChg chg="del">
          <ac:chgData name="Caroline Freyer" userId="92087d66-8e56-4f56-9b1b-c5edabd7989f" providerId="ADAL" clId="{8DBAC59A-B7D1-4F9B-B920-C6B3D826B883}" dt="2022-07-05T09:38:52.487" v="3326" actId="478"/>
          <ac:spMkLst>
            <pc:docMk/>
            <pc:sldMk cId="3926654910" sldId="315"/>
            <ac:spMk id="23" creationId="{D330693D-C473-8CF4-7EFF-9E05B135AF3E}"/>
          </ac:spMkLst>
        </pc:spChg>
        <pc:spChg chg="mod ord">
          <ac:chgData name="Caroline Freyer" userId="92087d66-8e56-4f56-9b1b-c5edabd7989f" providerId="ADAL" clId="{8DBAC59A-B7D1-4F9B-B920-C6B3D826B883}" dt="2022-07-05T16:02:23.253" v="9145" actId="5793"/>
          <ac:spMkLst>
            <pc:docMk/>
            <pc:sldMk cId="3926654910" sldId="315"/>
            <ac:spMk id="24" creationId="{EDDF55B2-63B9-E0E7-A453-5C5B9943E573}"/>
          </ac:spMkLst>
        </pc:spChg>
        <pc:graphicFrameChg chg="mod modGraphic">
          <ac:chgData name="Caroline Freyer" userId="92087d66-8e56-4f56-9b1b-c5edabd7989f" providerId="ADAL" clId="{8DBAC59A-B7D1-4F9B-B920-C6B3D826B883}" dt="2022-07-05T09:52:04.002" v="3654" actId="1076"/>
          <ac:graphicFrameMkLst>
            <pc:docMk/>
            <pc:sldMk cId="3926654910" sldId="315"/>
            <ac:graphicFrameMk id="5" creationId="{CB7DCC1F-92CA-0F73-BDE4-6F0E2DDB9A0D}"/>
          </ac:graphicFrameMkLst>
        </pc:graphicFrameChg>
        <pc:graphicFrameChg chg="del modGraphic">
          <ac:chgData name="Caroline Freyer" userId="92087d66-8e56-4f56-9b1b-c5edabd7989f" providerId="ADAL" clId="{8DBAC59A-B7D1-4F9B-B920-C6B3D826B883}" dt="2022-07-05T09:38:48.480" v="3323" actId="478"/>
          <ac:graphicFrameMkLst>
            <pc:docMk/>
            <pc:sldMk cId="3926654910" sldId="315"/>
            <ac:graphicFrameMk id="19" creationId="{0BFCB042-7748-30F0-15CC-73011195F53A}"/>
          </ac:graphicFrameMkLst>
        </pc:graphicFrameChg>
      </pc:sldChg>
      <pc:sldChg chg="delSp modSp new mod">
        <pc:chgData name="Caroline Freyer" userId="92087d66-8e56-4f56-9b1b-c5edabd7989f" providerId="ADAL" clId="{8DBAC59A-B7D1-4F9B-B920-C6B3D826B883}" dt="2022-07-06T09:23:59.623" v="10368" actId="20577"/>
        <pc:sldMkLst>
          <pc:docMk/>
          <pc:sldMk cId="3522261305" sldId="316"/>
        </pc:sldMkLst>
        <pc:spChg chg="mod">
          <ac:chgData name="Caroline Freyer" userId="92087d66-8e56-4f56-9b1b-c5edabd7989f" providerId="ADAL" clId="{8DBAC59A-B7D1-4F9B-B920-C6B3D826B883}" dt="2022-07-06T09:23:59.623" v="10368" actId="20577"/>
          <ac:spMkLst>
            <pc:docMk/>
            <pc:sldMk cId="3522261305" sldId="316"/>
            <ac:spMk id="2" creationId="{BEE73DEE-8202-4E08-7CF8-23949FF8C16F}"/>
          </ac:spMkLst>
        </pc:spChg>
        <pc:spChg chg="del">
          <ac:chgData name="Caroline Freyer" userId="92087d66-8e56-4f56-9b1b-c5edabd7989f" providerId="ADAL" clId="{8DBAC59A-B7D1-4F9B-B920-C6B3D826B883}" dt="2022-07-05T12:19:43.438" v="5716" actId="478"/>
          <ac:spMkLst>
            <pc:docMk/>
            <pc:sldMk cId="3522261305" sldId="316"/>
            <ac:spMk id="3" creationId="{7ACB43EC-0FA7-2502-E731-8642283CDD40}"/>
          </ac:spMkLst>
        </pc:spChg>
      </pc:sldChg>
      <pc:sldChg chg="add del">
        <pc:chgData name="Caroline Freyer" userId="92087d66-8e56-4f56-9b1b-c5edabd7989f" providerId="ADAL" clId="{8DBAC59A-B7D1-4F9B-B920-C6B3D826B883}" dt="2022-07-05T12:12:30.962" v="5671"/>
        <pc:sldMkLst>
          <pc:docMk/>
          <pc:sldMk cId="4126655093" sldId="316"/>
        </pc:sldMkLst>
      </pc:sldChg>
      <pc:sldChg chg="modSp new mod modAnim modShow">
        <pc:chgData name="Caroline Freyer" userId="92087d66-8e56-4f56-9b1b-c5edabd7989f" providerId="ADAL" clId="{8DBAC59A-B7D1-4F9B-B920-C6B3D826B883}" dt="2022-07-05T18:18:51.656" v="10224" actId="207"/>
        <pc:sldMkLst>
          <pc:docMk/>
          <pc:sldMk cId="2952264017" sldId="317"/>
        </pc:sldMkLst>
        <pc:spChg chg="mod">
          <ac:chgData name="Caroline Freyer" userId="92087d66-8e56-4f56-9b1b-c5edabd7989f" providerId="ADAL" clId="{8DBAC59A-B7D1-4F9B-B920-C6B3D826B883}" dt="2022-07-05T16:03:11.210" v="9183" actId="20577"/>
          <ac:spMkLst>
            <pc:docMk/>
            <pc:sldMk cId="2952264017" sldId="317"/>
            <ac:spMk id="2" creationId="{07F029CA-5640-07C5-9F7D-8569F92DCBCB}"/>
          </ac:spMkLst>
        </pc:spChg>
        <pc:spChg chg="mod">
          <ac:chgData name="Caroline Freyer" userId="92087d66-8e56-4f56-9b1b-c5edabd7989f" providerId="ADAL" clId="{8DBAC59A-B7D1-4F9B-B920-C6B3D826B883}" dt="2022-07-05T18:18:51.656" v="10224" actId="207"/>
          <ac:spMkLst>
            <pc:docMk/>
            <pc:sldMk cId="2952264017" sldId="317"/>
            <ac:spMk id="3" creationId="{67AD3EE5-79A2-4ADB-3233-BEF2515B6D66}"/>
          </ac:spMkLst>
        </pc:spChg>
      </pc:sldChg>
      <pc:sldChg chg="addSp modSp add mod">
        <pc:chgData name="Caroline Freyer" userId="92087d66-8e56-4f56-9b1b-c5edabd7989f" providerId="ADAL" clId="{8DBAC59A-B7D1-4F9B-B920-C6B3D826B883}" dt="2022-07-05T14:55:47.220" v="7843" actId="20577"/>
        <pc:sldMkLst>
          <pc:docMk/>
          <pc:sldMk cId="2935327064" sldId="318"/>
        </pc:sldMkLst>
        <pc:spChg chg="mod">
          <ac:chgData name="Caroline Freyer" userId="92087d66-8e56-4f56-9b1b-c5edabd7989f" providerId="ADAL" clId="{8DBAC59A-B7D1-4F9B-B920-C6B3D826B883}" dt="2022-07-05T14:47:29.943" v="7774" actId="20577"/>
          <ac:spMkLst>
            <pc:docMk/>
            <pc:sldMk cId="2935327064" sldId="318"/>
            <ac:spMk id="5" creationId="{137B030C-CD7F-2EC1-0800-7085789D15B1}"/>
          </ac:spMkLst>
        </pc:spChg>
        <pc:spChg chg="add mod">
          <ac:chgData name="Caroline Freyer" userId="92087d66-8e56-4f56-9b1b-c5edabd7989f" providerId="ADAL" clId="{8DBAC59A-B7D1-4F9B-B920-C6B3D826B883}" dt="2022-07-05T14:47:40.071" v="7775"/>
          <ac:spMkLst>
            <pc:docMk/>
            <pc:sldMk cId="2935327064" sldId="318"/>
            <ac:spMk id="14" creationId="{66A389A9-09B8-F76F-A344-D244DF94CAF9}"/>
          </ac:spMkLst>
        </pc:spChg>
        <pc:spChg chg="mod">
          <ac:chgData name="Caroline Freyer" userId="92087d66-8e56-4f56-9b1b-c5edabd7989f" providerId="ADAL" clId="{8DBAC59A-B7D1-4F9B-B920-C6B3D826B883}" dt="2022-07-05T14:55:47.220" v="7843" actId="20577"/>
          <ac:spMkLst>
            <pc:docMk/>
            <pc:sldMk cId="2935327064" sldId="318"/>
            <ac:spMk id="40" creationId="{C69C8C40-F208-3C9A-9F2C-326BC76EDA04}"/>
          </ac:spMkLst>
        </pc:spChg>
      </pc:sldChg>
      <pc:sldChg chg="addSp delSp modSp new del mod">
        <pc:chgData name="Caroline Freyer" userId="92087d66-8e56-4f56-9b1b-c5edabd7989f" providerId="ADAL" clId="{8DBAC59A-B7D1-4F9B-B920-C6B3D826B883}" dt="2022-07-06T09:42:45.335" v="10474" actId="47"/>
        <pc:sldMkLst>
          <pc:docMk/>
          <pc:sldMk cId="2687762385" sldId="319"/>
        </pc:sldMkLst>
        <pc:spChg chg="del">
          <ac:chgData name="Caroline Freyer" userId="92087d66-8e56-4f56-9b1b-c5edabd7989f" providerId="ADAL" clId="{8DBAC59A-B7D1-4F9B-B920-C6B3D826B883}" dt="2022-07-06T09:39:30.228" v="10424" actId="478"/>
          <ac:spMkLst>
            <pc:docMk/>
            <pc:sldMk cId="2687762385" sldId="319"/>
            <ac:spMk id="2" creationId="{2284B38A-807C-8A25-7A7A-3F96B4772C6F}"/>
          </ac:spMkLst>
        </pc:spChg>
        <pc:spChg chg="del">
          <ac:chgData name="Caroline Freyer" userId="92087d66-8e56-4f56-9b1b-c5edabd7989f" providerId="ADAL" clId="{8DBAC59A-B7D1-4F9B-B920-C6B3D826B883}" dt="2022-07-06T09:39:28.788" v="10423" actId="478"/>
          <ac:spMkLst>
            <pc:docMk/>
            <pc:sldMk cId="2687762385" sldId="319"/>
            <ac:spMk id="3" creationId="{C8E5F2F9-6E2F-4DBD-DFAE-2C1CD9E3998E}"/>
          </ac:spMkLst>
        </pc:spChg>
        <pc:spChg chg="add mod">
          <ac:chgData name="Caroline Freyer" userId="92087d66-8e56-4f56-9b1b-c5edabd7989f" providerId="ADAL" clId="{8DBAC59A-B7D1-4F9B-B920-C6B3D826B883}" dt="2022-07-06T09:40:48.968" v="10455" actId="164"/>
          <ac:spMkLst>
            <pc:docMk/>
            <pc:sldMk cId="2687762385" sldId="319"/>
            <ac:spMk id="5" creationId="{CD3E3764-F98B-EF10-F1CD-3DCCCB3E96DA}"/>
          </ac:spMkLst>
        </pc:spChg>
        <pc:spChg chg="add mod">
          <ac:chgData name="Caroline Freyer" userId="92087d66-8e56-4f56-9b1b-c5edabd7989f" providerId="ADAL" clId="{8DBAC59A-B7D1-4F9B-B920-C6B3D826B883}" dt="2022-07-06T09:40:48.968" v="10455" actId="164"/>
          <ac:spMkLst>
            <pc:docMk/>
            <pc:sldMk cId="2687762385" sldId="319"/>
            <ac:spMk id="6" creationId="{03876BCE-CA55-742E-A54F-1FBB604C7FC2}"/>
          </ac:spMkLst>
        </pc:spChg>
        <pc:spChg chg="add del mod">
          <ac:chgData name="Caroline Freyer" userId="92087d66-8e56-4f56-9b1b-c5edabd7989f" providerId="ADAL" clId="{8DBAC59A-B7D1-4F9B-B920-C6B3D826B883}" dt="2022-07-06T09:38:01.206" v="10395" actId="478"/>
          <ac:spMkLst>
            <pc:docMk/>
            <pc:sldMk cId="2687762385" sldId="319"/>
            <ac:spMk id="7" creationId="{A90F4E14-F455-DFE7-E8E2-39FF4FFCB4E9}"/>
          </ac:spMkLst>
        </pc:spChg>
        <pc:spChg chg="add mod">
          <ac:chgData name="Caroline Freyer" userId="92087d66-8e56-4f56-9b1b-c5edabd7989f" providerId="ADAL" clId="{8DBAC59A-B7D1-4F9B-B920-C6B3D826B883}" dt="2022-07-06T09:40:48.968" v="10455" actId="164"/>
          <ac:spMkLst>
            <pc:docMk/>
            <pc:sldMk cId="2687762385" sldId="319"/>
            <ac:spMk id="8" creationId="{E48F33AF-55DC-43E8-1A8D-A53BCD5DBD9A}"/>
          </ac:spMkLst>
        </pc:spChg>
        <pc:spChg chg="add mod">
          <ac:chgData name="Caroline Freyer" userId="92087d66-8e56-4f56-9b1b-c5edabd7989f" providerId="ADAL" clId="{8DBAC59A-B7D1-4F9B-B920-C6B3D826B883}" dt="2022-07-06T09:40:48.968" v="10455" actId="164"/>
          <ac:spMkLst>
            <pc:docMk/>
            <pc:sldMk cId="2687762385" sldId="319"/>
            <ac:spMk id="9" creationId="{A2ABC150-E648-AFAB-BCF4-8E97C146887F}"/>
          </ac:spMkLst>
        </pc:spChg>
        <pc:spChg chg="add mod">
          <ac:chgData name="Caroline Freyer" userId="92087d66-8e56-4f56-9b1b-c5edabd7989f" providerId="ADAL" clId="{8DBAC59A-B7D1-4F9B-B920-C6B3D826B883}" dt="2022-07-06T09:40:48.968" v="10455" actId="164"/>
          <ac:spMkLst>
            <pc:docMk/>
            <pc:sldMk cId="2687762385" sldId="319"/>
            <ac:spMk id="10" creationId="{EFCED658-0B6A-FD4B-F981-3999B2CB3B52}"/>
          </ac:spMkLst>
        </pc:spChg>
        <pc:spChg chg="add mod">
          <ac:chgData name="Caroline Freyer" userId="92087d66-8e56-4f56-9b1b-c5edabd7989f" providerId="ADAL" clId="{8DBAC59A-B7D1-4F9B-B920-C6B3D826B883}" dt="2022-07-06T09:40:48.968" v="10455" actId="164"/>
          <ac:spMkLst>
            <pc:docMk/>
            <pc:sldMk cId="2687762385" sldId="319"/>
            <ac:spMk id="11" creationId="{6C5EF6C5-AE4B-1FA3-173B-C5B48EE4BF6C}"/>
          </ac:spMkLst>
        </pc:spChg>
        <pc:spChg chg="add mod">
          <ac:chgData name="Caroline Freyer" userId="92087d66-8e56-4f56-9b1b-c5edabd7989f" providerId="ADAL" clId="{8DBAC59A-B7D1-4F9B-B920-C6B3D826B883}" dt="2022-07-06T09:41:07.386" v="10468" actId="1038"/>
          <ac:spMkLst>
            <pc:docMk/>
            <pc:sldMk cId="2687762385" sldId="319"/>
            <ac:spMk id="12" creationId="{0CAC2C9C-40D3-2525-54DC-9538CBC73742}"/>
          </ac:spMkLst>
        </pc:spChg>
        <pc:grpChg chg="add mod">
          <ac:chgData name="Caroline Freyer" userId="92087d66-8e56-4f56-9b1b-c5edabd7989f" providerId="ADAL" clId="{8DBAC59A-B7D1-4F9B-B920-C6B3D826B883}" dt="2022-07-06T09:41:00.541" v="10458" actId="14100"/>
          <ac:grpSpMkLst>
            <pc:docMk/>
            <pc:sldMk cId="2687762385" sldId="319"/>
            <ac:grpSpMk id="13" creationId="{51B201D6-52EF-E6B0-46D1-D77FA85F0951}"/>
          </ac:grpSpMkLst>
        </pc:grpChg>
      </pc:sldChg>
      <pc:sldChg chg="addSp delSp modSp new mod">
        <pc:chgData name="Caroline Freyer" userId="92087d66-8e56-4f56-9b1b-c5edabd7989f" providerId="ADAL" clId="{8DBAC59A-B7D1-4F9B-B920-C6B3D826B883}" dt="2022-07-06T10:01:11.518" v="10629" actId="1076"/>
        <pc:sldMkLst>
          <pc:docMk/>
          <pc:sldMk cId="3299881691" sldId="319"/>
        </pc:sldMkLst>
        <pc:spChg chg="mod">
          <ac:chgData name="Caroline Freyer" userId="92087d66-8e56-4f56-9b1b-c5edabd7989f" providerId="ADAL" clId="{8DBAC59A-B7D1-4F9B-B920-C6B3D826B883}" dt="2022-07-06T10:00:46.451" v="10623" actId="20577"/>
          <ac:spMkLst>
            <pc:docMk/>
            <pc:sldMk cId="3299881691" sldId="319"/>
            <ac:spMk id="2" creationId="{5A0891DB-3C62-3597-D490-20F0793B9F3B}"/>
          </ac:spMkLst>
        </pc:spChg>
        <pc:spChg chg="del">
          <ac:chgData name="Caroline Freyer" userId="92087d66-8e56-4f56-9b1b-c5edabd7989f" providerId="ADAL" clId="{8DBAC59A-B7D1-4F9B-B920-C6B3D826B883}" dt="2022-07-06T10:01:05.218" v="10624"/>
          <ac:spMkLst>
            <pc:docMk/>
            <pc:sldMk cId="3299881691" sldId="319"/>
            <ac:spMk id="3" creationId="{EF2A4A82-C078-C6C1-5798-FDA518E09F0F}"/>
          </ac:spMkLst>
        </pc:spChg>
        <pc:picChg chg="add mod">
          <ac:chgData name="Caroline Freyer" userId="92087d66-8e56-4f56-9b1b-c5edabd7989f" providerId="ADAL" clId="{8DBAC59A-B7D1-4F9B-B920-C6B3D826B883}" dt="2022-07-06T10:01:11.518" v="10629" actId="1076"/>
          <ac:picMkLst>
            <pc:docMk/>
            <pc:sldMk cId="3299881691" sldId="319"/>
            <ac:picMk id="6" creationId="{AEE1F873-B9D7-3916-175E-6EF9D90CD922}"/>
          </ac:picMkLst>
        </pc:picChg>
      </pc:sldChg>
      <pc:sldChg chg="modSp new del mod">
        <pc:chgData name="Caroline Freyer" userId="92087d66-8e56-4f56-9b1b-c5edabd7989f" providerId="ADAL" clId="{8DBAC59A-B7D1-4F9B-B920-C6B3D826B883}" dt="2022-07-06T10:01:43.549" v="10675" actId="47"/>
        <pc:sldMkLst>
          <pc:docMk/>
          <pc:sldMk cId="1064223181" sldId="320"/>
        </pc:sldMkLst>
        <pc:spChg chg="mod">
          <ac:chgData name="Caroline Freyer" userId="92087d66-8e56-4f56-9b1b-c5edabd7989f" providerId="ADAL" clId="{8DBAC59A-B7D1-4F9B-B920-C6B3D826B883}" dt="2022-07-06T10:01:22.330" v="10674" actId="20577"/>
          <ac:spMkLst>
            <pc:docMk/>
            <pc:sldMk cId="1064223181" sldId="320"/>
            <ac:spMk id="2" creationId="{AF29D836-2380-8493-7BCB-1C5CFA270416}"/>
          </ac:spMkLst>
        </pc:spChg>
      </pc:sldChg>
      <pc:sldChg chg="addSp delSp modSp new mod">
        <pc:chgData name="Caroline Freyer" userId="92087d66-8e56-4f56-9b1b-c5edabd7989f" providerId="ADAL" clId="{8DBAC59A-B7D1-4F9B-B920-C6B3D826B883}" dt="2022-07-06T10:02:45.997" v="10710" actId="1076"/>
        <pc:sldMkLst>
          <pc:docMk/>
          <pc:sldMk cId="1728632878" sldId="320"/>
        </pc:sldMkLst>
        <pc:spChg chg="mod">
          <ac:chgData name="Caroline Freyer" userId="92087d66-8e56-4f56-9b1b-c5edabd7989f" providerId="ADAL" clId="{8DBAC59A-B7D1-4F9B-B920-C6B3D826B883}" dt="2022-07-06T10:02:31.073" v="10701" actId="20577"/>
          <ac:spMkLst>
            <pc:docMk/>
            <pc:sldMk cId="1728632878" sldId="320"/>
            <ac:spMk id="2" creationId="{A2C8C9CB-5E3C-779F-3C1D-3AFBC9276C80}"/>
          </ac:spMkLst>
        </pc:spChg>
        <pc:spChg chg="del">
          <ac:chgData name="Caroline Freyer" userId="92087d66-8e56-4f56-9b1b-c5edabd7989f" providerId="ADAL" clId="{8DBAC59A-B7D1-4F9B-B920-C6B3D826B883}" dt="2022-07-06T10:02:32.763" v="10702"/>
          <ac:spMkLst>
            <pc:docMk/>
            <pc:sldMk cId="1728632878" sldId="320"/>
            <ac:spMk id="3" creationId="{B3D9329B-40BE-379F-173C-79FF8DC3844B}"/>
          </ac:spMkLst>
        </pc:spChg>
        <pc:spChg chg="add del mod">
          <ac:chgData name="Caroline Freyer" userId="92087d66-8e56-4f56-9b1b-c5edabd7989f" providerId="ADAL" clId="{8DBAC59A-B7D1-4F9B-B920-C6B3D826B883}" dt="2022-07-06T10:02:34.467" v="10703" actId="478"/>
          <ac:spMkLst>
            <pc:docMk/>
            <pc:sldMk cId="1728632878" sldId="320"/>
            <ac:spMk id="5" creationId="{B9B193B5-88C0-4A7C-1EAB-8405CC87DFFC}"/>
          </ac:spMkLst>
        </pc:spChg>
        <pc:spChg chg="add del">
          <ac:chgData name="Caroline Freyer" userId="92087d66-8e56-4f56-9b1b-c5edabd7989f" providerId="ADAL" clId="{8DBAC59A-B7D1-4F9B-B920-C6B3D826B883}" dt="2022-07-06T10:02:35.696" v="10705" actId="478"/>
          <ac:spMkLst>
            <pc:docMk/>
            <pc:sldMk cId="1728632878" sldId="320"/>
            <ac:spMk id="6" creationId="{38076299-743A-B8E4-0CEC-3A3ABCBF2438}"/>
          </ac:spMkLst>
        </pc:spChg>
        <pc:picChg chg="add mod">
          <ac:chgData name="Caroline Freyer" userId="92087d66-8e56-4f56-9b1b-c5edabd7989f" providerId="ADAL" clId="{8DBAC59A-B7D1-4F9B-B920-C6B3D826B883}" dt="2022-07-06T10:02:45.997" v="10710" actId="1076"/>
          <ac:picMkLst>
            <pc:docMk/>
            <pc:sldMk cId="1728632878" sldId="320"/>
            <ac:picMk id="8" creationId="{E873F143-3D26-BE36-006A-865CF7175E82}"/>
          </ac:picMkLst>
        </pc:picChg>
      </pc:sldChg>
      <pc:sldChg chg="addSp delSp modSp new mod setBg">
        <pc:chgData name="Caroline Freyer" userId="92087d66-8e56-4f56-9b1b-c5edabd7989f" providerId="ADAL" clId="{8DBAC59A-B7D1-4F9B-B920-C6B3D826B883}" dt="2022-07-06T10:04:36.785" v="10756" actId="20577"/>
        <pc:sldMkLst>
          <pc:docMk/>
          <pc:sldMk cId="2940550755" sldId="321"/>
        </pc:sldMkLst>
        <pc:spChg chg="del">
          <ac:chgData name="Caroline Freyer" userId="92087d66-8e56-4f56-9b1b-c5edabd7989f" providerId="ADAL" clId="{8DBAC59A-B7D1-4F9B-B920-C6B3D826B883}" dt="2022-07-06T10:03:31.119" v="10718" actId="478"/>
          <ac:spMkLst>
            <pc:docMk/>
            <pc:sldMk cId="2940550755" sldId="321"/>
            <ac:spMk id="2" creationId="{836C8BF3-A589-9D79-D913-23F338F18AF2}"/>
          </ac:spMkLst>
        </pc:spChg>
        <pc:spChg chg="del">
          <ac:chgData name="Caroline Freyer" userId="92087d66-8e56-4f56-9b1b-c5edabd7989f" providerId="ADAL" clId="{8DBAC59A-B7D1-4F9B-B920-C6B3D826B883}" dt="2022-07-06T10:03:19.954" v="10712"/>
          <ac:spMkLst>
            <pc:docMk/>
            <pc:sldMk cId="2940550755" sldId="321"/>
            <ac:spMk id="3" creationId="{0D314C66-A3FB-C4AF-5C9C-AB57BC549104}"/>
          </ac:spMkLst>
        </pc:spChg>
        <pc:spChg chg="mod">
          <ac:chgData name="Caroline Freyer" userId="92087d66-8e56-4f56-9b1b-c5edabd7989f" providerId="ADAL" clId="{8DBAC59A-B7D1-4F9B-B920-C6B3D826B883}" dt="2022-07-06T10:03:36.926" v="10720" actId="26606"/>
          <ac:spMkLst>
            <pc:docMk/>
            <pc:sldMk cId="2940550755" sldId="321"/>
            <ac:spMk id="4" creationId="{B64B2560-8443-B0FD-F05E-8994E7B54703}"/>
          </ac:spMkLst>
        </pc:spChg>
        <pc:spChg chg="add mod">
          <ac:chgData name="Caroline Freyer" userId="92087d66-8e56-4f56-9b1b-c5edabd7989f" providerId="ADAL" clId="{8DBAC59A-B7D1-4F9B-B920-C6B3D826B883}" dt="2022-07-06T10:04:36.785" v="10756" actId="20577"/>
          <ac:spMkLst>
            <pc:docMk/>
            <pc:sldMk cId="2940550755" sldId="321"/>
            <ac:spMk id="9" creationId="{93FFC26B-4733-6A66-7B30-DEDEBA0E4486}"/>
          </ac:spMkLst>
        </pc:spChg>
        <pc:picChg chg="add mod modCrop">
          <ac:chgData name="Caroline Freyer" userId="92087d66-8e56-4f56-9b1b-c5edabd7989f" providerId="ADAL" clId="{8DBAC59A-B7D1-4F9B-B920-C6B3D826B883}" dt="2022-07-06T10:04:14.978" v="10738" actId="1037"/>
          <ac:picMkLst>
            <pc:docMk/>
            <pc:sldMk cId="2940550755" sldId="321"/>
            <ac:picMk id="6" creationId="{D2D23DA2-25D1-D245-B6CB-22D2231D10C5}"/>
          </ac:picMkLst>
        </pc:picChg>
        <pc:picChg chg="add mod ord modCrop">
          <ac:chgData name="Caroline Freyer" userId="92087d66-8e56-4f56-9b1b-c5edabd7989f" providerId="ADAL" clId="{8DBAC59A-B7D1-4F9B-B920-C6B3D826B883}" dt="2022-07-06T10:04:02.580" v="10727" actId="732"/>
          <ac:picMkLst>
            <pc:docMk/>
            <pc:sldMk cId="2940550755" sldId="321"/>
            <ac:picMk id="8" creationId="{02D1773A-0881-A461-2B3B-6EE8E9F9977D}"/>
          </ac:picMkLst>
        </pc:picChg>
      </pc:sldChg>
      <pc:sldChg chg="addSp delSp modSp add del mod delAnim modAnim">
        <pc:chgData name="Caroline Freyer" userId="92087d66-8e56-4f56-9b1b-c5edabd7989f" providerId="ADAL" clId="{8DBAC59A-B7D1-4F9B-B920-C6B3D826B883}" dt="2022-07-06T10:14:26.166" v="10792" actId="47"/>
        <pc:sldMkLst>
          <pc:docMk/>
          <pc:sldMk cId="1874769844" sldId="322"/>
        </pc:sldMkLst>
        <pc:spChg chg="mod">
          <ac:chgData name="Caroline Freyer" userId="92087d66-8e56-4f56-9b1b-c5edabd7989f" providerId="ADAL" clId="{8DBAC59A-B7D1-4F9B-B920-C6B3D826B883}" dt="2022-07-06T10:10:34.897" v="10771" actId="20577"/>
          <ac:spMkLst>
            <pc:docMk/>
            <pc:sldMk cId="1874769844" sldId="322"/>
            <ac:spMk id="18" creationId="{62BAEE49-B201-0549-8A61-E9229BAC81A9}"/>
          </ac:spMkLst>
        </pc:spChg>
        <pc:spChg chg="del">
          <ac:chgData name="Caroline Freyer" userId="92087d66-8e56-4f56-9b1b-c5edabd7989f" providerId="ADAL" clId="{8DBAC59A-B7D1-4F9B-B920-C6B3D826B883}" dt="2022-07-06T10:10:15.889" v="10761" actId="478"/>
          <ac:spMkLst>
            <pc:docMk/>
            <pc:sldMk cId="1874769844" sldId="322"/>
            <ac:spMk id="22" creationId="{13E60B55-1770-8E3B-F98D-304666C50B66}"/>
          </ac:spMkLst>
        </pc:spChg>
        <pc:spChg chg="add mod">
          <ac:chgData name="Caroline Freyer" userId="92087d66-8e56-4f56-9b1b-c5edabd7989f" providerId="ADAL" clId="{8DBAC59A-B7D1-4F9B-B920-C6B3D826B883}" dt="2022-07-06T10:10:43.691" v="10772" actId="1076"/>
          <ac:spMkLst>
            <pc:docMk/>
            <pc:sldMk cId="1874769844" sldId="322"/>
            <ac:spMk id="24" creationId="{F4A53F8D-BD43-8E3C-7A7C-CF8428C55899}"/>
          </ac:spMkLst>
        </pc:spChg>
        <pc:graphicFrameChg chg="del">
          <ac:chgData name="Caroline Freyer" userId="92087d66-8e56-4f56-9b1b-c5edabd7989f" providerId="ADAL" clId="{8DBAC59A-B7D1-4F9B-B920-C6B3D826B883}" dt="2022-07-06T10:10:13.682" v="10760" actId="478"/>
          <ac:graphicFrameMkLst>
            <pc:docMk/>
            <pc:sldMk cId="1874769844" sldId="322"/>
            <ac:graphicFrameMk id="19" creationId="{0BFCB042-7748-30F0-15CC-73011195F53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D123C-2566-47D0-859F-1AC02B3FB46B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81BCF-C937-4E04-84EA-4E0D74F98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83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82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17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02082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70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4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20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7910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633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680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43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46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AMB dataset: already great results, difficult to beat! Simple dataset so naïve works better. Can out perform on more complex datasets. But for Sample 123, too little outliers (0.2%)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459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 level of supervision needed due to conflicting results and many irrelevant features due to high parameter sensitivity and variety in detectors that detect different outliers.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234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outliers in the time series!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6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61953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Overfits less to the labels, can detect different outliers better.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712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93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61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78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9714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529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872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2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0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26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81BCF-C937-4E04-84EA-4E0D74F98A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7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13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2138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E93AA-0632-460D-B1BB-F7A49789A115}" type="slidenum">
              <a:rPr lang="en-NL" smtClean="0"/>
              <a:t>15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824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D7C-1661-6CBF-2A3D-8B9C5EF4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525C-5B8E-9249-7C59-0A2C2AF6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B573-7EF3-2AC0-0B59-953CD0BA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6EFE-BEBF-419E-945B-26E7223D76D3}" type="datetime1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BC25-4D5E-FAE6-BD52-0750AB95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3E6E-239F-C716-0856-BDBFE9EC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546C-129D-20A4-3B00-3DACEFE6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815EE-C997-28E2-B143-76613E33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DBC9-60E7-E8D7-6B68-3C84BEE4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2CFC-59E0-4869-95DC-3AA449DEF9BB}" type="datetime1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BE7-E8BA-D530-C55E-AC1059A2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5AD-4A45-2FAF-15B2-F8F333D2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9598E-A912-063E-A5E5-252436661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500B1-C918-7D29-9022-7DEB6AA0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3847-5946-A3DE-6FA7-91C97E23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FA4E-8FA2-49AC-9AD7-3EEE0E6AAE4D}" type="datetime1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56DE-3B9E-B993-BDEA-DA6610B2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0704-77D6-C449-7FBD-2ABB8295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CC83-C452-D5D6-B47D-6F1232B7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CC9F-B070-6514-2F40-925353CC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4D3B-1734-C5C3-AD5A-9B1C72BF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9CE1-F166-45A7-8FDF-1980A5A0C7D7}" type="datetime1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CC76-65AF-101F-7D27-4F9BC51D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AD10-DF23-4602-74B6-07B1634E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2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E8A3-49A6-E187-B155-779CC186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22495-6EB4-F238-7082-690C4A18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CF35-3342-3815-FA6C-28C4205D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E6B0-420C-4D75-B8A9-895159B8A0AA}" type="datetime1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C47B-06EC-023B-EB08-EBBAACB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080-1B03-90B1-EDAA-F23677AF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798C-30B4-8666-C688-A4410469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0381-6E9F-F60E-F490-2ABA41920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3CEE6-F0AE-6799-0C68-821AF077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FC4F-57A4-7FFB-C736-3C99CCBE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13C-7EA4-4806-BA73-66B9B8A45A49}" type="datetime1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F898A-D3D5-A915-9694-0EF7D89A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8428-E158-FB99-8D08-2D1F5EF5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3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39D4-589F-21E2-298B-64415164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1A33-4D8D-50D1-5931-61F7B949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D142B-6A0E-05E2-537D-E5197CBDE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9A2D4-84A8-2832-53FC-411B95742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1B4D-F0F6-1CB0-74BA-58599C747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9048B-EF68-19B8-8BB7-E40A6C9B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99BE-8B1F-4ED2-B61A-D9B27C2D6544}" type="datetime1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49F78-B081-31A6-BA64-79812DCF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237F2-5AD2-F9F9-4285-072296DA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8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8B99-1403-EDCD-C32D-1CFD8D4C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4B8D2-D5DE-F4A0-6752-641F3991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6D1-1FB7-4B3D-B629-1E1A9D146DD9}" type="datetime1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5D14C-3492-1770-9607-AADD7D69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8FC63-620A-C480-7F7B-96CC996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DE9AD-4BCC-F2B9-5C68-AB92CBD4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14B-2942-4A0D-9A0F-4CE444A88070}" type="datetime1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133FE-8699-8AC6-5D1F-C2889BF5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DD138-FE4E-C8D5-CE53-15BB093B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F6CB-4DC7-ACD0-0780-DEF9E28A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06F-CD91-A87C-25A3-62152BBF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FD26B-D57F-80DC-23E5-BC9758CD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4502F-2C06-B33C-7B32-7B85C1DE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35C7-D224-40B0-82EA-10CE8C3E0C32}" type="datetime1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7EC3D-B173-9161-1FDA-DF61DB56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F0EE9-3239-6791-D4F9-CE17E791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A1C3-4D4A-2BBA-4268-CA7912BB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23C97-E9E7-BBB3-7877-FD19E593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3D024-CE42-9868-7C6A-8C6CDA63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AD71-2625-B131-C5C0-27C62977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A247-F0C2-4646-92C2-34C3B8393428}" type="datetime1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1C02D-77FC-BE2D-9B17-228DBBD5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12E07-56A3-FFCD-8FE8-C0774BAB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4E19E-2B45-9531-63EF-D62D0766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34120-EBB9-E8B0-46BE-27CA90D9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9704-0BE6-532E-F570-6C1609D5F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8A6F-CC39-408B-AFB0-F6F44105ED14}" type="datetime1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B385-313E-BFE3-1402-30C38CB75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A5C9B-DCCC-9691-F330-EB1C28BD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923A-F7AB-4A3E-A240-DDE6AC5C73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16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3BDE-B4E9-4EFA-AA31-05BB5DEA9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033" y="1030406"/>
            <a:ext cx="6241311" cy="3506879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The Random Projection Outlier Ensemble</a:t>
            </a:r>
            <a:endParaRPr lang="en-NL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2ABDF-C801-4796-BCA7-28B8D6BC5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034" y="4691564"/>
            <a:ext cx="5619068" cy="11360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Caroline Freyer</a:t>
            </a:r>
          </a:p>
          <a:p>
            <a:pPr algn="l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Supervisor: Dr. David Tax</a:t>
            </a:r>
            <a:endParaRPr lang="en-NL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32B017F-7E5C-4F49-A524-919FB087C9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r="24977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31531-B634-4FE5-BF46-17CDB111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1</a:t>
            </a:fld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FC301-2C79-31CD-225F-F49C8223F87B}"/>
              </a:ext>
            </a:extLst>
          </p:cNvPr>
          <p:cNvSpPr txBox="1"/>
          <p:nvPr/>
        </p:nvSpPr>
        <p:spPr>
          <a:xfrm>
            <a:off x="0" y="6596390"/>
            <a:ext cx="292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3"/>
                </a:solidFill>
                <a:latin typeface="+mj-lt"/>
              </a:rPr>
              <a:t>Source: </a:t>
            </a:r>
            <a:r>
              <a:rPr lang="en-US" sz="1100" b="0" i="0" dirty="0">
                <a:solidFill>
                  <a:schemeClr val="accent3"/>
                </a:solidFill>
                <a:effectLst/>
                <a:latin typeface="+mj-lt"/>
              </a:rPr>
              <a:t>almondemotion.com</a:t>
            </a:r>
            <a:endParaRPr lang="en-GB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71C912-60FD-15EA-2508-EDAE1138D73F}"/>
              </a:ext>
            </a:extLst>
          </p:cNvPr>
          <p:cNvSpPr/>
          <p:nvPr/>
        </p:nvSpPr>
        <p:spPr>
          <a:xfrm>
            <a:off x="2457450" y="3234690"/>
            <a:ext cx="2103120" cy="1456874"/>
          </a:xfrm>
          <a:prstGeom prst="ellipse">
            <a:avLst/>
          </a:prstGeom>
          <a:noFill/>
          <a:ln w="57150">
            <a:solidFill>
              <a:srgbClr val="CC000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9B2D-F7BF-647F-3257-968118F4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Random Projection Outlier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6886-979A-503B-3C66-88248940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ensemble?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Advantages: </a:t>
            </a:r>
          </a:p>
          <a:p>
            <a:pPr lvl="1"/>
            <a:r>
              <a:rPr lang="en-GB" dirty="0"/>
              <a:t>Popular technique for improving accuracy</a:t>
            </a:r>
            <a:r>
              <a:rPr lang="en-GB" baseline="30000" dirty="0"/>
              <a:t> (C6)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Different detectors highlight different outliers</a:t>
            </a:r>
            <a:r>
              <a:rPr lang="en-GB" baseline="30000" dirty="0"/>
              <a:t>(C1)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Different detectors perform better on different datasets</a:t>
            </a:r>
            <a:r>
              <a:rPr lang="en-GB" baseline="30000" dirty="0"/>
              <a:t>(C2)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Alleviates base detectors’ sensitivity to parameters </a:t>
            </a:r>
            <a:r>
              <a:rPr lang="en-GB" baseline="30000" dirty="0"/>
              <a:t>(C2)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10291-A39C-9E86-58BB-FEC5D974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03418-51D7-664B-9294-7753A59D3EC3}"/>
              </a:ext>
            </a:extLst>
          </p:cNvPr>
          <p:cNvGrpSpPr/>
          <p:nvPr/>
        </p:nvGrpSpPr>
        <p:grpSpPr>
          <a:xfrm>
            <a:off x="2079108" y="2596413"/>
            <a:ext cx="2378049" cy="2298151"/>
            <a:chOff x="350242" y="244389"/>
            <a:chExt cx="3014705" cy="337811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81331B5-13A0-6754-981F-44885DBB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68" y="1857274"/>
              <a:ext cx="1271157" cy="105299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38100" cap="sq">
              <a:solidFill>
                <a:srgbClr val="292929"/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1F9686-2122-BF3B-0BB9-0FA5D3C22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143" y="1271511"/>
              <a:ext cx="1271157" cy="105299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38100" cap="sq">
              <a:solidFill>
                <a:srgbClr val="292929"/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D73868-F991-A46D-8661-98AEF577DCA8}"/>
                </a:ext>
              </a:extLst>
            </p:cNvPr>
            <p:cNvSpPr txBox="1"/>
            <p:nvPr/>
          </p:nvSpPr>
          <p:spPr>
            <a:xfrm>
              <a:off x="350242" y="3124852"/>
              <a:ext cx="3014705" cy="497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and its derivatives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F5A76B-B7E5-604E-483E-5A066C2ADBB7}"/>
                </a:ext>
              </a:extLst>
            </p:cNvPr>
            <p:cNvSpPr/>
            <p:nvPr/>
          </p:nvSpPr>
          <p:spPr>
            <a:xfrm>
              <a:off x="525655" y="244389"/>
              <a:ext cx="2663880" cy="3371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200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6F1F43-4E7F-C17B-AE96-58944DAF7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50" r="4235"/>
            <a:stretch/>
          </p:blipFill>
          <p:spPr>
            <a:xfrm>
              <a:off x="945950" y="471159"/>
              <a:ext cx="1262739" cy="111979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38100" cap="sq">
              <a:solidFill>
                <a:srgbClr val="292929"/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  <p:sp>
        <p:nvSpPr>
          <p:cNvPr id="13" name="Rectangle: Rounded Corners 19">
            <a:extLst>
              <a:ext uri="{FF2B5EF4-FFF2-40B4-BE49-F238E27FC236}">
                <a16:creationId xmlns:a16="http://schemas.microsoft.com/office/drawing/2014/main" id="{E58A8F94-1F84-F4B2-8FE4-A6C5B36A1BA4}"/>
              </a:ext>
            </a:extLst>
          </p:cNvPr>
          <p:cNvSpPr/>
          <p:nvPr/>
        </p:nvSpPr>
        <p:spPr>
          <a:xfrm>
            <a:off x="8199942" y="3252163"/>
            <a:ext cx="1375161" cy="669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Final result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AB7FB6-C58A-3776-AF5C-C2786D4EA79C}"/>
              </a:ext>
            </a:extLst>
          </p:cNvPr>
          <p:cNvSpPr/>
          <p:nvPr/>
        </p:nvSpPr>
        <p:spPr>
          <a:xfrm>
            <a:off x="4720221" y="2878356"/>
            <a:ext cx="1373221" cy="14174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 detectors</a:t>
            </a:r>
            <a:endParaRPr lang="en-NL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F5B7DFB-8E7E-631F-CC44-82EC092DFDA1}"/>
              </a:ext>
            </a:extLst>
          </p:cNvPr>
          <p:cNvSpPr/>
          <p:nvPr/>
        </p:nvSpPr>
        <p:spPr>
          <a:xfrm>
            <a:off x="6456762" y="3295170"/>
            <a:ext cx="1373220" cy="5838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Aggregation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955926-EA5B-9011-27D1-4E7EF1F23186}"/>
              </a:ext>
            </a:extLst>
          </p:cNvPr>
          <p:cNvCxnSpPr>
            <a:cxnSpLocks/>
          </p:cNvCxnSpPr>
          <p:nvPr/>
        </p:nvCxnSpPr>
        <p:spPr>
          <a:xfrm>
            <a:off x="6105165" y="358708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5CB783-7349-C410-B80D-74D62F989F2D}"/>
              </a:ext>
            </a:extLst>
          </p:cNvPr>
          <p:cNvCxnSpPr>
            <a:cxnSpLocks/>
          </p:cNvCxnSpPr>
          <p:nvPr/>
        </p:nvCxnSpPr>
        <p:spPr>
          <a:xfrm>
            <a:off x="4354811" y="358763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6B5AA4-F3AA-FEAE-CDED-1BBDF579DBAF}"/>
              </a:ext>
            </a:extLst>
          </p:cNvPr>
          <p:cNvCxnSpPr>
            <a:cxnSpLocks/>
          </p:cNvCxnSpPr>
          <p:nvPr/>
        </p:nvCxnSpPr>
        <p:spPr>
          <a:xfrm>
            <a:off x="7833302" y="3587085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2FFC51-721F-8026-204B-4FE66DC72AE2}"/>
              </a:ext>
            </a:extLst>
          </p:cNvPr>
          <p:cNvGrpSpPr/>
          <p:nvPr/>
        </p:nvGrpSpPr>
        <p:grpSpPr>
          <a:xfrm>
            <a:off x="8199942" y="1448982"/>
            <a:ext cx="2915335" cy="2846832"/>
            <a:chOff x="2811094" y="353568"/>
            <a:chExt cx="5966195" cy="555326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F7128EB-0DC4-48A5-B23A-042901CE0044}"/>
                </a:ext>
              </a:extLst>
            </p:cNvPr>
            <p:cNvSpPr/>
            <p:nvPr/>
          </p:nvSpPr>
          <p:spPr>
            <a:xfrm>
              <a:off x="4882598" y="353568"/>
              <a:ext cx="1397093" cy="2390085"/>
            </a:xfrm>
            <a:custGeom>
              <a:avLst/>
              <a:gdLst>
                <a:gd name="connsiteX0" fmla="*/ 396538 w 1397093"/>
                <a:gd name="connsiteY0" fmla="*/ 0 h 2390085"/>
                <a:gd name="connsiteX1" fmla="*/ 408730 w 1397093"/>
                <a:gd name="connsiteY1" fmla="*/ 463296 h 2390085"/>
                <a:gd name="connsiteX2" fmla="*/ 335578 w 1397093"/>
                <a:gd name="connsiteY2" fmla="*/ 902208 h 2390085"/>
                <a:gd name="connsiteX3" fmla="*/ 146602 w 1397093"/>
                <a:gd name="connsiteY3" fmla="*/ 1243584 h 2390085"/>
                <a:gd name="connsiteX4" fmla="*/ 30778 w 1397093"/>
                <a:gd name="connsiteY4" fmla="*/ 1664208 h 2390085"/>
                <a:gd name="connsiteX5" fmla="*/ 298 w 1397093"/>
                <a:gd name="connsiteY5" fmla="*/ 1956816 h 2390085"/>
                <a:gd name="connsiteX6" fmla="*/ 42970 w 1397093"/>
                <a:gd name="connsiteY6" fmla="*/ 1975104 h 2390085"/>
                <a:gd name="connsiteX7" fmla="*/ 177082 w 1397093"/>
                <a:gd name="connsiteY7" fmla="*/ 1700784 h 2390085"/>
                <a:gd name="connsiteX8" fmla="*/ 231946 w 1397093"/>
                <a:gd name="connsiteY8" fmla="*/ 1603248 h 2390085"/>
                <a:gd name="connsiteX9" fmla="*/ 268522 w 1397093"/>
                <a:gd name="connsiteY9" fmla="*/ 1645920 h 2390085"/>
                <a:gd name="connsiteX10" fmla="*/ 225850 w 1397093"/>
                <a:gd name="connsiteY10" fmla="*/ 2054352 h 2390085"/>
                <a:gd name="connsiteX11" fmla="*/ 225850 w 1397093"/>
                <a:gd name="connsiteY11" fmla="*/ 2225040 h 2390085"/>
                <a:gd name="connsiteX12" fmla="*/ 311194 w 1397093"/>
                <a:gd name="connsiteY12" fmla="*/ 2261616 h 2390085"/>
                <a:gd name="connsiteX13" fmla="*/ 408730 w 1397093"/>
                <a:gd name="connsiteY13" fmla="*/ 1932432 h 2390085"/>
                <a:gd name="connsiteX14" fmla="*/ 457498 w 1397093"/>
                <a:gd name="connsiteY14" fmla="*/ 1627632 h 2390085"/>
                <a:gd name="connsiteX15" fmla="*/ 500170 w 1397093"/>
                <a:gd name="connsiteY15" fmla="*/ 1877568 h 2390085"/>
                <a:gd name="connsiteX16" fmla="*/ 494074 w 1397093"/>
                <a:gd name="connsiteY16" fmla="*/ 2322576 h 2390085"/>
                <a:gd name="connsiteX17" fmla="*/ 573322 w 1397093"/>
                <a:gd name="connsiteY17" fmla="*/ 2377440 h 2390085"/>
                <a:gd name="connsiteX18" fmla="*/ 664762 w 1397093"/>
                <a:gd name="connsiteY18" fmla="*/ 2212848 h 2390085"/>
                <a:gd name="connsiteX19" fmla="*/ 652570 w 1397093"/>
                <a:gd name="connsiteY19" fmla="*/ 1834896 h 2390085"/>
                <a:gd name="connsiteX20" fmla="*/ 652570 w 1397093"/>
                <a:gd name="connsiteY20" fmla="*/ 1652016 h 2390085"/>
                <a:gd name="connsiteX21" fmla="*/ 719626 w 1397093"/>
                <a:gd name="connsiteY21" fmla="*/ 1609344 h 2390085"/>
                <a:gd name="connsiteX22" fmla="*/ 744010 w 1397093"/>
                <a:gd name="connsiteY22" fmla="*/ 2060448 h 2390085"/>
                <a:gd name="connsiteX23" fmla="*/ 811066 w 1397093"/>
                <a:gd name="connsiteY23" fmla="*/ 2298192 h 2390085"/>
                <a:gd name="connsiteX24" fmla="*/ 920794 w 1397093"/>
                <a:gd name="connsiteY24" fmla="*/ 2267712 h 2390085"/>
                <a:gd name="connsiteX25" fmla="*/ 932986 w 1397093"/>
                <a:gd name="connsiteY25" fmla="*/ 2048256 h 2390085"/>
                <a:gd name="connsiteX26" fmla="*/ 951274 w 1397093"/>
                <a:gd name="connsiteY26" fmla="*/ 1353312 h 2390085"/>
                <a:gd name="connsiteX27" fmla="*/ 1103674 w 1397093"/>
                <a:gd name="connsiteY27" fmla="*/ 1530096 h 2390085"/>
                <a:gd name="connsiteX28" fmla="*/ 1286554 w 1397093"/>
                <a:gd name="connsiteY28" fmla="*/ 1621536 h 2390085"/>
                <a:gd name="connsiteX29" fmla="*/ 1396282 w 1397093"/>
                <a:gd name="connsiteY29" fmla="*/ 1597152 h 2390085"/>
                <a:gd name="connsiteX30" fmla="*/ 1231690 w 1397093"/>
                <a:gd name="connsiteY30" fmla="*/ 1383792 h 2390085"/>
                <a:gd name="connsiteX31" fmla="*/ 1036618 w 1397093"/>
                <a:gd name="connsiteY31" fmla="*/ 1018032 h 2390085"/>
                <a:gd name="connsiteX32" fmla="*/ 975658 w 1397093"/>
                <a:gd name="connsiteY32" fmla="*/ 621792 h 2390085"/>
                <a:gd name="connsiteX33" fmla="*/ 1097578 w 1397093"/>
                <a:gd name="connsiteY33" fmla="*/ 24384 h 239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7093" h="2390085">
                  <a:moveTo>
                    <a:pt x="396538" y="0"/>
                  </a:moveTo>
                  <a:cubicBezTo>
                    <a:pt x="407714" y="156464"/>
                    <a:pt x="418890" y="312928"/>
                    <a:pt x="408730" y="463296"/>
                  </a:cubicBezTo>
                  <a:cubicBezTo>
                    <a:pt x="398570" y="613664"/>
                    <a:pt x="379266" y="772160"/>
                    <a:pt x="335578" y="902208"/>
                  </a:cubicBezTo>
                  <a:cubicBezTo>
                    <a:pt x="291890" y="1032256"/>
                    <a:pt x="197402" y="1116584"/>
                    <a:pt x="146602" y="1243584"/>
                  </a:cubicBezTo>
                  <a:cubicBezTo>
                    <a:pt x="95802" y="1370584"/>
                    <a:pt x="55162" y="1545336"/>
                    <a:pt x="30778" y="1664208"/>
                  </a:cubicBezTo>
                  <a:cubicBezTo>
                    <a:pt x="6394" y="1783080"/>
                    <a:pt x="-1734" y="1905000"/>
                    <a:pt x="298" y="1956816"/>
                  </a:cubicBezTo>
                  <a:cubicBezTo>
                    <a:pt x="2330" y="2008632"/>
                    <a:pt x="13506" y="2017776"/>
                    <a:pt x="42970" y="1975104"/>
                  </a:cubicBezTo>
                  <a:cubicBezTo>
                    <a:pt x="72434" y="1932432"/>
                    <a:pt x="145586" y="1762760"/>
                    <a:pt x="177082" y="1700784"/>
                  </a:cubicBezTo>
                  <a:cubicBezTo>
                    <a:pt x="208578" y="1638808"/>
                    <a:pt x="216706" y="1612392"/>
                    <a:pt x="231946" y="1603248"/>
                  </a:cubicBezTo>
                  <a:cubicBezTo>
                    <a:pt x="247186" y="1594104"/>
                    <a:pt x="269538" y="1570736"/>
                    <a:pt x="268522" y="1645920"/>
                  </a:cubicBezTo>
                  <a:cubicBezTo>
                    <a:pt x="267506" y="1721104"/>
                    <a:pt x="232962" y="1957832"/>
                    <a:pt x="225850" y="2054352"/>
                  </a:cubicBezTo>
                  <a:cubicBezTo>
                    <a:pt x="218738" y="2150872"/>
                    <a:pt x="211626" y="2190496"/>
                    <a:pt x="225850" y="2225040"/>
                  </a:cubicBezTo>
                  <a:cubicBezTo>
                    <a:pt x="240074" y="2259584"/>
                    <a:pt x="280714" y="2310384"/>
                    <a:pt x="311194" y="2261616"/>
                  </a:cubicBezTo>
                  <a:cubicBezTo>
                    <a:pt x="341674" y="2212848"/>
                    <a:pt x="384346" y="2038096"/>
                    <a:pt x="408730" y="1932432"/>
                  </a:cubicBezTo>
                  <a:cubicBezTo>
                    <a:pt x="433114" y="1826768"/>
                    <a:pt x="442258" y="1636776"/>
                    <a:pt x="457498" y="1627632"/>
                  </a:cubicBezTo>
                  <a:cubicBezTo>
                    <a:pt x="472738" y="1618488"/>
                    <a:pt x="494074" y="1761744"/>
                    <a:pt x="500170" y="1877568"/>
                  </a:cubicBezTo>
                  <a:cubicBezTo>
                    <a:pt x="506266" y="1993392"/>
                    <a:pt x="481882" y="2239264"/>
                    <a:pt x="494074" y="2322576"/>
                  </a:cubicBezTo>
                  <a:cubicBezTo>
                    <a:pt x="506266" y="2405888"/>
                    <a:pt x="544874" y="2395728"/>
                    <a:pt x="573322" y="2377440"/>
                  </a:cubicBezTo>
                  <a:cubicBezTo>
                    <a:pt x="601770" y="2359152"/>
                    <a:pt x="651554" y="2303272"/>
                    <a:pt x="664762" y="2212848"/>
                  </a:cubicBezTo>
                  <a:cubicBezTo>
                    <a:pt x="677970" y="2122424"/>
                    <a:pt x="654602" y="1928368"/>
                    <a:pt x="652570" y="1834896"/>
                  </a:cubicBezTo>
                  <a:cubicBezTo>
                    <a:pt x="650538" y="1741424"/>
                    <a:pt x="641394" y="1689608"/>
                    <a:pt x="652570" y="1652016"/>
                  </a:cubicBezTo>
                  <a:cubicBezTo>
                    <a:pt x="663746" y="1614424"/>
                    <a:pt x="704386" y="1541272"/>
                    <a:pt x="719626" y="1609344"/>
                  </a:cubicBezTo>
                  <a:cubicBezTo>
                    <a:pt x="734866" y="1677416"/>
                    <a:pt x="728770" y="1945640"/>
                    <a:pt x="744010" y="2060448"/>
                  </a:cubicBezTo>
                  <a:cubicBezTo>
                    <a:pt x="759250" y="2175256"/>
                    <a:pt x="781602" y="2263648"/>
                    <a:pt x="811066" y="2298192"/>
                  </a:cubicBezTo>
                  <a:cubicBezTo>
                    <a:pt x="840530" y="2332736"/>
                    <a:pt x="900474" y="2309368"/>
                    <a:pt x="920794" y="2267712"/>
                  </a:cubicBezTo>
                  <a:cubicBezTo>
                    <a:pt x="941114" y="2226056"/>
                    <a:pt x="927906" y="2200656"/>
                    <a:pt x="932986" y="2048256"/>
                  </a:cubicBezTo>
                  <a:cubicBezTo>
                    <a:pt x="938066" y="1895856"/>
                    <a:pt x="922826" y="1439672"/>
                    <a:pt x="951274" y="1353312"/>
                  </a:cubicBezTo>
                  <a:cubicBezTo>
                    <a:pt x="979722" y="1266952"/>
                    <a:pt x="1047794" y="1485392"/>
                    <a:pt x="1103674" y="1530096"/>
                  </a:cubicBezTo>
                  <a:cubicBezTo>
                    <a:pt x="1159554" y="1574800"/>
                    <a:pt x="1237786" y="1610360"/>
                    <a:pt x="1286554" y="1621536"/>
                  </a:cubicBezTo>
                  <a:cubicBezTo>
                    <a:pt x="1335322" y="1632712"/>
                    <a:pt x="1405426" y="1636776"/>
                    <a:pt x="1396282" y="1597152"/>
                  </a:cubicBezTo>
                  <a:cubicBezTo>
                    <a:pt x="1387138" y="1557528"/>
                    <a:pt x="1291634" y="1480312"/>
                    <a:pt x="1231690" y="1383792"/>
                  </a:cubicBezTo>
                  <a:cubicBezTo>
                    <a:pt x="1171746" y="1287272"/>
                    <a:pt x="1079290" y="1145032"/>
                    <a:pt x="1036618" y="1018032"/>
                  </a:cubicBezTo>
                  <a:cubicBezTo>
                    <a:pt x="993946" y="891032"/>
                    <a:pt x="965498" y="787400"/>
                    <a:pt x="975658" y="621792"/>
                  </a:cubicBezTo>
                  <a:cubicBezTo>
                    <a:pt x="985818" y="456184"/>
                    <a:pt x="1055922" y="116840"/>
                    <a:pt x="1097578" y="24384"/>
                  </a:cubicBezTo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91BAC5-47C8-F016-3809-75A2CBD75213}"/>
                </a:ext>
              </a:extLst>
            </p:cNvPr>
            <p:cNvSpPr/>
            <p:nvPr/>
          </p:nvSpPr>
          <p:spPr>
            <a:xfrm rot="2665314">
              <a:off x="6602843" y="999112"/>
              <a:ext cx="1193330" cy="2107442"/>
            </a:xfrm>
            <a:custGeom>
              <a:avLst/>
              <a:gdLst>
                <a:gd name="connsiteX0" fmla="*/ 396538 w 1397093"/>
                <a:gd name="connsiteY0" fmla="*/ 0 h 2390085"/>
                <a:gd name="connsiteX1" fmla="*/ 408730 w 1397093"/>
                <a:gd name="connsiteY1" fmla="*/ 463296 h 2390085"/>
                <a:gd name="connsiteX2" fmla="*/ 335578 w 1397093"/>
                <a:gd name="connsiteY2" fmla="*/ 902208 h 2390085"/>
                <a:gd name="connsiteX3" fmla="*/ 146602 w 1397093"/>
                <a:gd name="connsiteY3" fmla="*/ 1243584 h 2390085"/>
                <a:gd name="connsiteX4" fmla="*/ 30778 w 1397093"/>
                <a:gd name="connsiteY4" fmla="*/ 1664208 h 2390085"/>
                <a:gd name="connsiteX5" fmla="*/ 298 w 1397093"/>
                <a:gd name="connsiteY5" fmla="*/ 1956816 h 2390085"/>
                <a:gd name="connsiteX6" fmla="*/ 42970 w 1397093"/>
                <a:gd name="connsiteY6" fmla="*/ 1975104 h 2390085"/>
                <a:gd name="connsiteX7" fmla="*/ 177082 w 1397093"/>
                <a:gd name="connsiteY7" fmla="*/ 1700784 h 2390085"/>
                <a:gd name="connsiteX8" fmla="*/ 231946 w 1397093"/>
                <a:gd name="connsiteY8" fmla="*/ 1603248 h 2390085"/>
                <a:gd name="connsiteX9" fmla="*/ 268522 w 1397093"/>
                <a:gd name="connsiteY9" fmla="*/ 1645920 h 2390085"/>
                <a:gd name="connsiteX10" fmla="*/ 225850 w 1397093"/>
                <a:gd name="connsiteY10" fmla="*/ 2054352 h 2390085"/>
                <a:gd name="connsiteX11" fmla="*/ 225850 w 1397093"/>
                <a:gd name="connsiteY11" fmla="*/ 2225040 h 2390085"/>
                <a:gd name="connsiteX12" fmla="*/ 311194 w 1397093"/>
                <a:gd name="connsiteY12" fmla="*/ 2261616 h 2390085"/>
                <a:gd name="connsiteX13" fmla="*/ 408730 w 1397093"/>
                <a:gd name="connsiteY13" fmla="*/ 1932432 h 2390085"/>
                <a:gd name="connsiteX14" fmla="*/ 457498 w 1397093"/>
                <a:gd name="connsiteY14" fmla="*/ 1627632 h 2390085"/>
                <a:gd name="connsiteX15" fmla="*/ 500170 w 1397093"/>
                <a:gd name="connsiteY15" fmla="*/ 1877568 h 2390085"/>
                <a:gd name="connsiteX16" fmla="*/ 494074 w 1397093"/>
                <a:gd name="connsiteY16" fmla="*/ 2322576 h 2390085"/>
                <a:gd name="connsiteX17" fmla="*/ 573322 w 1397093"/>
                <a:gd name="connsiteY17" fmla="*/ 2377440 h 2390085"/>
                <a:gd name="connsiteX18" fmla="*/ 664762 w 1397093"/>
                <a:gd name="connsiteY18" fmla="*/ 2212848 h 2390085"/>
                <a:gd name="connsiteX19" fmla="*/ 652570 w 1397093"/>
                <a:gd name="connsiteY19" fmla="*/ 1834896 h 2390085"/>
                <a:gd name="connsiteX20" fmla="*/ 652570 w 1397093"/>
                <a:gd name="connsiteY20" fmla="*/ 1652016 h 2390085"/>
                <a:gd name="connsiteX21" fmla="*/ 719626 w 1397093"/>
                <a:gd name="connsiteY21" fmla="*/ 1609344 h 2390085"/>
                <a:gd name="connsiteX22" fmla="*/ 744010 w 1397093"/>
                <a:gd name="connsiteY22" fmla="*/ 2060448 h 2390085"/>
                <a:gd name="connsiteX23" fmla="*/ 811066 w 1397093"/>
                <a:gd name="connsiteY23" fmla="*/ 2298192 h 2390085"/>
                <a:gd name="connsiteX24" fmla="*/ 920794 w 1397093"/>
                <a:gd name="connsiteY24" fmla="*/ 2267712 h 2390085"/>
                <a:gd name="connsiteX25" fmla="*/ 932986 w 1397093"/>
                <a:gd name="connsiteY25" fmla="*/ 2048256 h 2390085"/>
                <a:gd name="connsiteX26" fmla="*/ 951274 w 1397093"/>
                <a:gd name="connsiteY26" fmla="*/ 1353312 h 2390085"/>
                <a:gd name="connsiteX27" fmla="*/ 1103674 w 1397093"/>
                <a:gd name="connsiteY27" fmla="*/ 1530096 h 2390085"/>
                <a:gd name="connsiteX28" fmla="*/ 1286554 w 1397093"/>
                <a:gd name="connsiteY28" fmla="*/ 1621536 h 2390085"/>
                <a:gd name="connsiteX29" fmla="*/ 1396282 w 1397093"/>
                <a:gd name="connsiteY29" fmla="*/ 1597152 h 2390085"/>
                <a:gd name="connsiteX30" fmla="*/ 1231690 w 1397093"/>
                <a:gd name="connsiteY30" fmla="*/ 1383792 h 2390085"/>
                <a:gd name="connsiteX31" fmla="*/ 1036618 w 1397093"/>
                <a:gd name="connsiteY31" fmla="*/ 1018032 h 2390085"/>
                <a:gd name="connsiteX32" fmla="*/ 975658 w 1397093"/>
                <a:gd name="connsiteY32" fmla="*/ 621792 h 2390085"/>
                <a:gd name="connsiteX33" fmla="*/ 1097578 w 1397093"/>
                <a:gd name="connsiteY33" fmla="*/ 24384 h 239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7093" h="2390085">
                  <a:moveTo>
                    <a:pt x="396538" y="0"/>
                  </a:moveTo>
                  <a:cubicBezTo>
                    <a:pt x="407714" y="156464"/>
                    <a:pt x="418890" y="312928"/>
                    <a:pt x="408730" y="463296"/>
                  </a:cubicBezTo>
                  <a:cubicBezTo>
                    <a:pt x="398570" y="613664"/>
                    <a:pt x="379266" y="772160"/>
                    <a:pt x="335578" y="902208"/>
                  </a:cubicBezTo>
                  <a:cubicBezTo>
                    <a:pt x="291890" y="1032256"/>
                    <a:pt x="197402" y="1116584"/>
                    <a:pt x="146602" y="1243584"/>
                  </a:cubicBezTo>
                  <a:cubicBezTo>
                    <a:pt x="95802" y="1370584"/>
                    <a:pt x="55162" y="1545336"/>
                    <a:pt x="30778" y="1664208"/>
                  </a:cubicBezTo>
                  <a:cubicBezTo>
                    <a:pt x="6394" y="1783080"/>
                    <a:pt x="-1734" y="1905000"/>
                    <a:pt x="298" y="1956816"/>
                  </a:cubicBezTo>
                  <a:cubicBezTo>
                    <a:pt x="2330" y="2008632"/>
                    <a:pt x="13506" y="2017776"/>
                    <a:pt x="42970" y="1975104"/>
                  </a:cubicBezTo>
                  <a:cubicBezTo>
                    <a:pt x="72434" y="1932432"/>
                    <a:pt x="145586" y="1762760"/>
                    <a:pt x="177082" y="1700784"/>
                  </a:cubicBezTo>
                  <a:cubicBezTo>
                    <a:pt x="208578" y="1638808"/>
                    <a:pt x="216706" y="1612392"/>
                    <a:pt x="231946" y="1603248"/>
                  </a:cubicBezTo>
                  <a:cubicBezTo>
                    <a:pt x="247186" y="1594104"/>
                    <a:pt x="269538" y="1570736"/>
                    <a:pt x="268522" y="1645920"/>
                  </a:cubicBezTo>
                  <a:cubicBezTo>
                    <a:pt x="267506" y="1721104"/>
                    <a:pt x="232962" y="1957832"/>
                    <a:pt x="225850" y="2054352"/>
                  </a:cubicBezTo>
                  <a:cubicBezTo>
                    <a:pt x="218738" y="2150872"/>
                    <a:pt x="211626" y="2190496"/>
                    <a:pt x="225850" y="2225040"/>
                  </a:cubicBezTo>
                  <a:cubicBezTo>
                    <a:pt x="240074" y="2259584"/>
                    <a:pt x="280714" y="2310384"/>
                    <a:pt x="311194" y="2261616"/>
                  </a:cubicBezTo>
                  <a:cubicBezTo>
                    <a:pt x="341674" y="2212848"/>
                    <a:pt x="384346" y="2038096"/>
                    <a:pt x="408730" y="1932432"/>
                  </a:cubicBezTo>
                  <a:cubicBezTo>
                    <a:pt x="433114" y="1826768"/>
                    <a:pt x="442258" y="1636776"/>
                    <a:pt x="457498" y="1627632"/>
                  </a:cubicBezTo>
                  <a:cubicBezTo>
                    <a:pt x="472738" y="1618488"/>
                    <a:pt x="494074" y="1761744"/>
                    <a:pt x="500170" y="1877568"/>
                  </a:cubicBezTo>
                  <a:cubicBezTo>
                    <a:pt x="506266" y="1993392"/>
                    <a:pt x="481882" y="2239264"/>
                    <a:pt x="494074" y="2322576"/>
                  </a:cubicBezTo>
                  <a:cubicBezTo>
                    <a:pt x="506266" y="2405888"/>
                    <a:pt x="544874" y="2395728"/>
                    <a:pt x="573322" y="2377440"/>
                  </a:cubicBezTo>
                  <a:cubicBezTo>
                    <a:pt x="601770" y="2359152"/>
                    <a:pt x="651554" y="2303272"/>
                    <a:pt x="664762" y="2212848"/>
                  </a:cubicBezTo>
                  <a:cubicBezTo>
                    <a:pt x="677970" y="2122424"/>
                    <a:pt x="654602" y="1928368"/>
                    <a:pt x="652570" y="1834896"/>
                  </a:cubicBezTo>
                  <a:cubicBezTo>
                    <a:pt x="650538" y="1741424"/>
                    <a:pt x="641394" y="1689608"/>
                    <a:pt x="652570" y="1652016"/>
                  </a:cubicBezTo>
                  <a:cubicBezTo>
                    <a:pt x="663746" y="1614424"/>
                    <a:pt x="704386" y="1541272"/>
                    <a:pt x="719626" y="1609344"/>
                  </a:cubicBezTo>
                  <a:cubicBezTo>
                    <a:pt x="734866" y="1677416"/>
                    <a:pt x="728770" y="1945640"/>
                    <a:pt x="744010" y="2060448"/>
                  </a:cubicBezTo>
                  <a:cubicBezTo>
                    <a:pt x="759250" y="2175256"/>
                    <a:pt x="781602" y="2263648"/>
                    <a:pt x="811066" y="2298192"/>
                  </a:cubicBezTo>
                  <a:cubicBezTo>
                    <a:pt x="840530" y="2332736"/>
                    <a:pt x="900474" y="2309368"/>
                    <a:pt x="920794" y="2267712"/>
                  </a:cubicBezTo>
                  <a:cubicBezTo>
                    <a:pt x="941114" y="2226056"/>
                    <a:pt x="927906" y="2200656"/>
                    <a:pt x="932986" y="2048256"/>
                  </a:cubicBezTo>
                  <a:cubicBezTo>
                    <a:pt x="938066" y="1895856"/>
                    <a:pt x="922826" y="1439672"/>
                    <a:pt x="951274" y="1353312"/>
                  </a:cubicBezTo>
                  <a:cubicBezTo>
                    <a:pt x="979722" y="1266952"/>
                    <a:pt x="1047794" y="1485392"/>
                    <a:pt x="1103674" y="1530096"/>
                  </a:cubicBezTo>
                  <a:cubicBezTo>
                    <a:pt x="1159554" y="1574800"/>
                    <a:pt x="1237786" y="1610360"/>
                    <a:pt x="1286554" y="1621536"/>
                  </a:cubicBezTo>
                  <a:cubicBezTo>
                    <a:pt x="1335322" y="1632712"/>
                    <a:pt x="1405426" y="1636776"/>
                    <a:pt x="1396282" y="1597152"/>
                  </a:cubicBezTo>
                  <a:cubicBezTo>
                    <a:pt x="1387138" y="1557528"/>
                    <a:pt x="1291634" y="1480312"/>
                    <a:pt x="1231690" y="1383792"/>
                  </a:cubicBezTo>
                  <a:cubicBezTo>
                    <a:pt x="1171746" y="1287272"/>
                    <a:pt x="1079290" y="1145032"/>
                    <a:pt x="1036618" y="1018032"/>
                  </a:cubicBezTo>
                  <a:cubicBezTo>
                    <a:pt x="993946" y="891032"/>
                    <a:pt x="965498" y="787400"/>
                    <a:pt x="975658" y="621792"/>
                  </a:cubicBezTo>
                  <a:cubicBezTo>
                    <a:pt x="985818" y="456184"/>
                    <a:pt x="1055922" y="116840"/>
                    <a:pt x="1097578" y="24384"/>
                  </a:cubicBezTo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4B4DEF3-667E-EDF6-60FD-E42C2A48EE99}"/>
                </a:ext>
              </a:extLst>
            </p:cNvPr>
            <p:cNvSpPr/>
            <p:nvPr/>
          </p:nvSpPr>
          <p:spPr>
            <a:xfrm rot="5643382">
              <a:off x="6706369" y="2846701"/>
              <a:ext cx="1606942" cy="2534898"/>
            </a:xfrm>
            <a:custGeom>
              <a:avLst/>
              <a:gdLst>
                <a:gd name="connsiteX0" fmla="*/ 396538 w 1397093"/>
                <a:gd name="connsiteY0" fmla="*/ 0 h 2390085"/>
                <a:gd name="connsiteX1" fmla="*/ 408730 w 1397093"/>
                <a:gd name="connsiteY1" fmla="*/ 463296 h 2390085"/>
                <a:gd name="connsiteX2" fmla="*/ 335578 w 1397093"/>
                <a:gd name="connsiteY2" fmla="*/ 902208 h 2390085"/>
                <a:gd name="connsiteX3" fmla="*/ 146602 w 1397093"/>
                <a:gd name="connsiteY3" fmla="*/ 1243584 h 2390085"/>
                <a:gd name="connsiteX4" fmla="*/ 30778 w 1397093"/>
                <a:gd name="connsiteY4" fmla="*/ 1664208 h 2390085"/>
                <a:gd name="connsiteX5" fmla="*/ 298 w 1397093"/>
                <a:gd name="connsiteY5" fmla="*/ 1956816 h 2390085"/>
                <a:gd name="connsiteX6" fmla="*/ 42970 w 1397093"/>
                <a:gd name="connsiteY6" fmla="*/ 1975104 h 2390085"/>
                <a:gd name="connsiteX7" fmla="*/ 177082 w 1397093"/>
                <a:gd name="connsiteY7" fmla="*/ 1700784 h 2390085"/>
                <a:gd name="connsiteX8" fmla="*/ 231946 w 1397093"/>
                <a:gd name="connsiteY8" fmla="*/ 1603248 h 2390085"/>
                <a:gd name="connsiteX9" fmla="*/ 268522 w 1397093"/>
                <a:gd name="connsiteY9" fmla="*/ 1645920 h 2390085"/>
                <a:gd name="connsiteX10" fmla="*/ 225850 w 1397093"/>
                <a:gd name="connsiteY10" fmla="*/ 2054352 h 2390085"/>
                <a:gd name="connsiteX11" fmla="*/ 225850 w 1397093"/>
                <a:gd name="connsiteY11" fmla="*/ 2225040 h 2390085"/>
                <a:gd name="connsiteX12" fmla="*/ 311194 w 1397093"/>
                <a:gd name="connsiteY12" fmla="*/ 2261616 h 2390085"/>
                <a:gd name="connsiteX13" fmla="*/ 408730 w 1397093"/>
                <a:gd name="connsiteY13" fmla="*/ 1932432 h 2390085"/>
                <a:gd name="connsiteX14" fmla="*/ 457498 w 1397093"/>
                <a:gd name="connsiteY14" fmla="*/ 1627632 h 2390085"/>
                <a:gd name="connsiteX15" fmla="*/ 500170 w 1397093"/>
                <a:gd name="connsiteY15" fmla="*/ 1877568 h 2390085"/>
                <a:gd name="connsiteX16" fmla="*/ 494074 w 1397093"/>
                <a:gd name="connsiteY16" fmla="*/ 2322576 h 2390085"/>
                <a:gd name="connsiteX17" fmla="*/ 573322 w 1397093"/>
                <a:gd name="connsiteY17" fmla="*/ 2377440 h 2390085"/>
                <a:gd name="connsiteX18" fmla="*/ 664762 w 1397093"/>
                <a:gd name="connsiteY18" fmla="*/ 2212848 h 2390085"/>
                <a:gd name="connsiteX19" fmla="*/ 652570 w 1397093"/>
                <a:gd name="connsiteY19" fmla="*/ 1834896 h 2390085"/>
                <a:gd name="connsiteX20" fmla="*/ 652570 w 1397093"/>
                <a:gd name="connsiteY20" fmla="*/ 1652016 h 2390085"/>
                <a:gd name="connsiteX21" fmla="*/ 719626 w 1397093"/>
                <a:gd name="connsiteY21" fmla="*/ 1609344 h 2390085"/>
                <a:gd name="connsiteX22" fmla="*/ 744010 w 1397093"/>
                <a:gd name="connsiteY22" fmla="*/ 2060448 h 2390085"/>
                <a:gd name="connsiteX23" fmla="*/ 811066 w 1397093"/>
                <a:gd name="connsiteY23" fmla="*/ 2298192 h 2390085"/>
                <a:gd name="connsiteX24" fmla="*/ 920794 w 1397093"/>
                <a:gd name="connsiteY24" fmla="*/ 2267712 h 2390085"/>
                <a:gd name="connsiteX25" fmla="*/ 932986 w 1397093"/>
                <a:gd name="connsiteY25" fmla="*/ 2048256 h 2390085"/>
                <a:gd name="connsiteX26" fmla="*/ 951274 w 1397093"/>
                <a:gd name="connsiteY26" fmla="*/ 1353312 h 2390085"/>
                <a:gd name="connsiteX27" fmla="*/ 1103674 w 1397093"/>
                <a:gd name="connsiteY27" fmla="*/ 1530096 h 2390085"/>
                <a:gd name="connsiteX28" fmla="*/ 1286554 w 1397093"/>
                <a:gd name="connsiteY28" fmla="*/ 1621536 h 2390085"/>
                <a:gd name="connsiteX29" fmla="*/ 1396282 w 1397093"/>
                <a:gd name="connsiteY29" fmla="*/ 1597152 h 2390085"/>
                <a:gd name="connsiteX30" fmla="*/ 1231690 w 1397093"/>
                <a:gd name="connsiteY30" fmla="*/ 1383792 h 2390085"/>
                <a:gd name="connsiteX31" fmla="*/ 1036618 w 1397093"/>
                <a:gd name="connsiteY31" fmla="*/ 1018032 h 2390085"/>
                <a:gd name="connsiteX32" fmla="*/ 975658 w 1397093"/>
                <a:gd name="connsiteY32" fmla="*/ 621792 h 2390085"/>
                <a:gd name="connsiteX33" fmla="*/ 1097578 w 1397093"/>
                <a:gd name="connsiteY33" fmla="*/ 24384 h 239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7093" h="2390085">
                  <a:moveTo>
                    <a:pt x="396538" y="0"/>
                  </a:moveTo>
                  <a:cubicBezTo>
                    <a:pt x="407714" y="156464"/>
                    <a:pt x="418890" y="312928"/>
                    <a:pt x="408730" y="463296"/>
                  </a:cubicBezTo>
                  <a:cubicBezTo>
                    <a:pt x="398570" y="613664"/>
                    <a:pt x="379266" y="772160"/>
                    <a:pt x="335578" y="902208"/>
                  </a:cubicBezTo>
                  <a:cubicBezTo>
                    <a:pt x="291890" y="1032256"/>
                    <a:pt x="197402" y="1116584"/>
                    <a:pt x="146602" y="1243584"/>
                  </a:cubicBezTo>
                  <a:cubicBezTo>
                    <a:pt x="95802" y="1370584"/>
                    <a:pt x="55162" y="1545336"/>
                    <a:pt x="30778" y="1664208"/>
                  </a:cubicBezTo>
                  <a:cubicBezTo>
                    <a:pt x="6394" y="1783080"/>
                    <a:pt x="-1734" y="1905000"/>
                    <a:pt x="298" y="1956816"/>
                  </a:cubicBezTo>
                  <a:cubicBezTo>
                    <a:pt x="2330" y="2008632"/>
                    <a:pt x="13506" y="2017776"/>
                    <a:pt x="42970" y="1975104"/>
                  </a:cubicBezTo>
                  <a:cubicBezTo>
                    <a:pt x="72434" y="1932432"/>
                    <a:pt x="145586" y="1762760"/>
                    <a:pt x="177082" y="1700784"/>
                  </a:cubicBezTo>
                  <a:cubicBezTo>
                    <a:pt x="208578" y="1638808"/>
                    <a:pt x="216706" y="1612392"/>
                    <a:pt x="231946" y="1603248"/>
                  </a:cubicBezTo>
                  <a:cubicBezTo>
                    <a:pt x="247186" y="1594104"/>
                    <a:pt x="269538" y="1570736"/>
                    <a:pt x="268522" y="1645920"/>
                  </a:cubicBezTo>
                  <a:cubicBezTo>
                    <a:pt x="267506" y="1721104"/>
                    <a:pt x="232962" y="1957832"/>
                    <a:pt x="225850" y="2054352"/>
                  </a:cubicBezTo>
                  <a:cubicBezTo>
                    <a:pt x="218738" y="2150872"/>
                    <a:pt x="211626" y="2190496"/>
                    <a:pt x="225850" y="2225040"/>
                  </a:cubicBezTo>
                  <a:cubicBezTo>
                    <a:pt x="240074" y="2259584"/>
                    <a:pt x="280714" y="2310384"/>
                    <a:pt x="311194" y="2261616"/>
                  </a:cubicBezTo>
                  <a:cubicBezTo>
                    <a:pt x="341674" y="2212848"/>
                    <a:pt x="384346" y="2038096"/>
                    <a:pt x="408730" y="1932432"/>
                  </a:cubicBezTo>
                  <a:cubicBezTo>
                    <a:pt x="433114" y="1826768"/>
                    <a:pt x="442258" y="1636776"/>
                    <a:pt x="457498" y="1627632"/>
                  </a:cubicBezTo>
                  <a:cubicBezTo>
                    <a:pt x="472738" y="1618488"/>
                    <a:pt x="494074" y="1761744"/>
                    <a:pt x="500170" y="1877568"/>
                  </a:cubicBezTo>
                  <a:cubicBezTo>
                    <a:pt x="506266" y="1993392"/>
                    <a:pt x="481882" y="2239264"/>
                    <a:pt x="494074" y="2322576"/>
                  </a:cubicBezTo>
                  <a:cubicBezTo>
                    <a:pt x="506266" y="2405888"/>
                    <a:pt x="544874" y="2395728"/>
                    <a:pt x="573322" y="2377440"/>
                  </a:cubicBezTo>
                  <a:cubicBezTo>
                    <a:pt x="601770" y="2359152"/>
                    <a:pt x="651554" y="2303272"/>
                    <a:pt x="664762" y="2212848"/>
                  </a:cubicBezTo>
                  <a:cubicBezTo>
                    <a:pt x="677970" y="2122424"/>
                    <a:pt x="654602" y="1928368"/>
                    <a:pt x="652570" y="1834896"/>
                  </a:cubicBezTo>
                  <a:cubicBezTo>
                    <a:pt x="650538" y="1741424"/>
                    <a:pt x="641394" y="1689608"/>
                    <a:pt x="652570" y="1652016"/>
                  </a:cubicBezTo>
                  <a:cubicBezTo>
                    <a:pt x="663746" y="1614424"/>
                    <a:pt x="704386" y="1541272"/>
                    <a:pt x="719626" y="1609344"/>
                  </a:cubicBezTo>
                  <a:cubicBezTo>
                    <a:pt x="734866" y="1677416"/>
                    <a:pt x="728770" y="1945640"/>
                    <a:pt x="744010" y="2060448"/>
                  </a:cubicBezTo>
                  <a:cubicBezTo>
                    <a:pt x="759250" y="2175256"/>
                    <a:pt x="781602" y="2263648"/>
                    <a:pt x="811066" y="2298192"/>
                  </a:cubicBezTo>
                  <a:cubicBezTo>
                    <a:pt x="840530" y="2332736"/>
                    <a:pt x="900474" y="2309368"/>
                    <a:pt x="920794" y="2267712"/>
                  </a:cubicBezTo>
                  <a:cubicBezTo>
                    <a:pt x="941114" y="2226056"/>
                    <a:pt x="927906" y="2200656"/>
                    <a:pt x="932986" y="2048256"/>
                  </a:cubicBezTo>
                  <a:cubicBezTo>
                    <a:pt x="938066" y="1895856"/>
                    <a:pt x="922826" y="1439672"/>
                    <a:pt x="951274" y="1353312"/>
                  </a:cubicBezTo>
                  <a:cubicBezTo>
                    <a:pt x="979722" y="1266952"/>
                    <a:pt x="1047794" y="1485392"/>
                    <a:pt x="1103674" y="1530096"/>
                  </a:cubicBezTo>
                  <a:cubicBezTo>
                    <a:pt x="1159554" y="1574800"/>
                    <a:pt x="1237786" y="1610360"/>
                    <a:pt x="1286554" y="1621536"/>
                  </a:cubicBezTo>
                  <a:cubicBezTo>
                    <a:pt x="1335322" y="1632712"/>
                    <a:pt x="1405426" y="1636776"/>
                    <a:pt x="1396282" y="1597152"/>
                  </a:cubicBezTo>
                  <a:cubicBezTo>
                    <a:pt x="1387138" y="1557528"/>
                    <a:pt x="1291634" y="1480312"/>
                    <a:pt x="1231690" y="1383792"/>
                  </a:cubicBezTo>
                  <a:cubicBezTo>
                    <a:pt x="1171746" y="1287272"/>
                    <a:pt x="1079290" y="1145032"/>
                    <a:pt x="1036618" y="1018032"/>
                  </a:cubicBezTo>
                  <a:cubicBezTo>
                    <a:pt x="993946" y="891032"/>
                    <a:pt x="965498" y="787400"/>
                    <a:pt x="975658" y="621792"/>
                  </a:cubicBezTo>
                  <a:cubicBezTo>
                    <a:pt x="985818" y="456184"/>
                    <a:pt x="1055922" y="116840"/>
                    <a:pt x="1097578" y="24384"/>
                  </a:cubicBezTo>
                </a:path>
              </a:pathLst>
            </a:cu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B866BB-22D9-4B01-9E00-46256E6C5D96}"/>
                </a:ext>
              </a:extLst>
            </p:cNvPr>
            <p:cNvSpPr/>
            <p:nvPr/>
          </p:nvSpPr>
          <p:spPr>
            <a:xfrm rot="10400748">
              <a:off x="4848496" y="3729664"/>
              <a:ext cx="1309464" cy="2177168"/>
            </a:xfrm>
            <a:custGeom>
              <a:avLst/>
              <a:gdLst>
                <a:gd name="connsiteX0" fmla="*/ 396538 w 1397093"/>
                <a:gd name="connsiteY0" fmla="*/ 0 h 2390085"/>
                <a:gd name="connsiteX1" fmla="*/ 408730 w 1397093"/>
                <a:gd name="connsiteY1" fmla="*/ 463296 h 2390085"/>
                <a:gd name="connsiteX2" fmla="*/ 335578 w 1397093"/>
                <a:gd name="connsiteY2" fmla="*/ 902208 h 2390085"/>
                <a:gd name="connsiteX3" fmla="*/ 146602 w 1397093"/>
                <a:gd name="connsiteY3" fmla="*/ 1243584 h 2390085"/>
                <a:gd name="connsiteX4" fmla="*/ 30778 w 1397093"/>
                <a:gd name="connsiteY4" fmla="*/ 1664208 h 2390085"/>
                <a:gd name="connsiteX5" fmla="*/ 298 w 1397093"/>
                <a:gd name="connsiteY5" fmla="*/ 1956816 h 2390085"/>
                <a:gd name="connsiteX6" fmla="*/ 42970 w 1397093"/>
                <a:gd name="connsiteY6" fmla="*/ 1975104 h 2390085"/>
                <a:gd name="connsiteX7" fmla="*/ 177082 w 1397093"/>
                <a:gd name="connsiteY7" fmla="*/ 1700784 h 2390085"/>
                <a:gd name="connsiteX8" fmla="*/ 231946 w 1397093"/>
                <a:gd name="connsiteY8" fmla="*/ 1603248 h 2390085"/>
                <a:gd name="connsiteX9" fmla="*/ 268522 w 1397093"/>
                <a:gd name="connsiteY9" fmla="*/ 1645920 h 2390085"/>
                <a:gd name="connsiteX10" fmla="*/ 225850 w 1397093"/>
                <a:gd name="connsiteY10" fmla="*/ 2054352 h 2390085"/>
                <a:gd name="connsiteX11" fmla="*/ 225850 w 1397093"/>
                <a:gd name="connsiteY11" fmla="*/ 2225040 h 2390085"/>
                <a:gd name="connsiteX12" fmla="*/ 311194 w 1397093"/>
                <a:gd name="connsiteY12" fmla="*/ 2261616 h 2390085"/>
                <a:gd name="connsiteX13" fmla="*/ 408730 w 1397093"/>
                <a:gd name="connsiteY13" fmla="*/ 1932432 h 2390085"/>
                <a:gd name="connsiteX14" fmla="*/ 457498 w 1397093"/>
                <a:gd name="connsiteY14" fmla="*/ 1627632 h 2390085"/>
                <a:gd name="connsiteX15" fmla="*/ 500170 w 1397093"/>
                <a:gd name="connsiteY15" fmla="*/ 1877568 h 2390085"/>
                <a:gd name="connsiteX16" fmla="*/ 494074 w 1397093"/>
                <a:gd name="connsiteY16" fmla="*/ 2322576 h 2390085"/>
                <a:gd name="connsiteX17" fmla="*/ 573322 w 1397093"/>
                <a:gd name="connsiteY17" fmla="*/ 2377440 h 2390085"/>
                <a:gd name="connsiteX18" fmla="*/ 664762 w 1397093"/>
                <a:gd name="connsiteY18" fmla="*/ 2212848 h 2390085"/>
                <a:gd name="connsiteX19" fmla="*/ 652570 w 1397093"/>
                <a:gd name="connsiteY19" fmla="*/ 1834896 h 2390085"/>
                <a:gd name="connsiteX20" fmla="*/ 652570 w 1397093"/>
                <a:gd name="connsiteY20" fmla="*/ 1652016 h 2390085"/>
                <a:gd name="connsiteX21" fmla="*/ 719626 w 1397093"/>
                <a:gd name="connsiteY21" fmla="*/ 1609344 h 2390085"/>
                <a:gd name="connsiteX22" fmla="*/ 744010 w 1397093"/>
                <a:gd name="connsiteY22" fmla="*/ 2060448 h 2390085"/>
                <a:gd name="connsiteX23" fmla="*/ 811066 w 1397093"/>
                <a:gd name="connsiteY23" fmla="*/ 2298192 h 2390085"/>
                <a:gd name="connsiteX24" fmla="*/ 920794 w 1397093"/>
                <a:gd name="connsiteY24" fmla="*/ 2267712 h 2390085"/>
                <a:gd name="connsiteX25" fmla="*/ 932986 w 1397093"/>
                <a:gd name="connsiteY25" fmla="*/ 2048256 h 2390085"/>
                <a:gd name="connsiteX26" fmla="*/ 951274 w 1397093"/>
                <a:gd name="connsiteY26" fmla="*/ 1353312 h 2390085"/>
                <a:gd name="connsiteX27" fmla="*/ 1103674 w 1397093"/>
                <a:gd name="connsiteY27" fmla="*/ 1530096 h 2390085"/>
                <a:gd name="connsiteX28" fmla="*/ 1286554 w 1397093"/>
                <a:gd name="connsiteY28" fmla="*/ 1621536 h 2390085"/>
                <a:gd name="connsiteX29" fmla="*/ 1396282 w 1397093"/>
                <a:gd name="connsiteY29" fmla="*/ 1597152 h 2390085"/>
                <a:gd name="connsiteX30" fmla="*/ 1231690 w 1397093"/>
                <a:gd name="connsiteY30" fmla="*/ 1383792 h 2390085"/>
                <a:gd name="connsiteX31" fmla="*/ 1036618 w 1397093"/>
                <a:gd name="connsiteY31" fmla="*/ 1018032 h 2390085"/>
                <a:gd name="connsiteX32" fmla="*/ 975658 w 1397093"/>
                <a:gd name="connsiteY32" fmla="*/ 621792 h 2390085"/>
                <a:gd name="connsiteX33" fmla="*/ 1097578 w 1397093"/>
                <a:gd name="connsiteY33" fmla="*/ 24384 h 239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7093" h="2390085">
                  <a:moveTo>
                    <a:pt x="396538" y="0"/>
                  </a:moveTo>
                  <a:cubicBezTo>
                    <a:pt x="407714" y="156464"/>
                    <a:pt x="418890" y="312928"/>
                    <a:pt x="408730" y="463296"/>
                  </a:cubicBezTo>
                  <a:cubicBezTo>
                    <a:pt x="398570" y="613664"/>
                    <a:pt x="379266" y="772160"/>
                    <a:pt x="335578" y="902208"/>
                  </a:cubicBezTo>
                  <a:cubicBezTo>
                    <a:pt x="291890" y="1032256"/>
                    <a:pt x="197402" y="1116584"/>
                    <a:pt x="146602" y="1243584"/>
                  </a:cubicBezTo>
                  <a:cubicBezTo>
                    <a:pt x="95802" y="1370584"/>
                    <a:pt x="55162" y="1545336"/>
                    <a:pt x="30778" y="1664208"/>
                  </a:cubicBezTo>
                  <a:cubicBezTo>
                    <a:pt x="6394" y="1783080"/>
                    <a:pt x="-1734" y="1905000"/>
                    <a:pt x="298" y="1956816"/>
                  </a:cubicBezTo>
                  <a:cubicBezTo>
                    <a:pt x="2330" y="2008632"/>
                    <a:pt x="13506" y="2017776"/>
                    <a:pt x="42970" y="1975104"/>
                  </a:cubicBezTo>
                  <a:cubicBezTo>
                    <a:pt x="72434" y="1932432"/>
                    <a:pt x="145586" y="1762760"/>
                    <a:pt x="177082" y="1700784"/>
                  </a:cubicBezTo>
                  <a:cubicBezTo>
                    <a:pt x="208578" y="1638808"/>
                    <a:pt x="216706" y="1612392"/>
                    <a:pt x="231946" y="1603248"/>
                  </a:cubicBezTo>
                  <a:cubicBezTo>
                    <a:pt x="247186" y="1594104"/>
                    <a:pt x="269538" y="1570736"/>
                    <a:pt x="268522" y="1645920"/>
                  </a:cubicBezTo>
                  <a:cubicBezTo>
                    <a:pt x="267506" y="1721104"/>
                    <a:pt x="232962" y="1957832"/>
                    <a:pt x="225850" y="2054352"/>
                  </a:cubicBezTo>
                  <a:cubicBezTo>
                    <a:pt x="218738" y="2150872"/>
                    <a:pt x="211626" y="2190496"/>
                    <a:pt x="225850" y="2225040"/>
                  </a:cubicBezTo>
                  <a:cubicBezTo>
                    <a:pt x="240074" y="2259584"/>
                    <a:pt x="280714" y="2310384"/>
                    <a:pt x="311194" y="2261616"/>
                  </a:cubicBezTo>
                  <a:cubicBezTo>
                    <a:pt x="341674" y="2212848"/>
                    <a:pt x="384346" y="2038096"/>
                    <a:pt x="408730" y="1932432"/>
                  </a:cubicBezTo>
                  <a:cubicBezTo>
                    <a:pt x="433114" y="1826768"/>
                    <a:pt x="442258" y="1636776"/>
                    <a:pt x="457498" y="1627632"/>
                  </a:cubicBezTo>
                  <a:cubicBezTo>
                    <a:pt x="472738" y="1618488"/>
                    <a:pt x="494074" y="1761744"/>
                    <a:pt x="500170" y="1877568"/>
                  </a:cubicBezTo>
                  <a:cubicBezTo>
                    <a:pt x="506266" y="1993392"/>
                    <a:pt x="481882" y="2239264"/>
                    <a:pt x="494074" y="2322576"/>
                  </a:cubicBezTo>
                  <a:cubicBezTo>
                    <a:pt x="506266" y="2405888"/>
                    <a:pt x="544874" y="2395728"/>
                    <a:pt x="573322" y="2377440"/>
                  </a:cubicBezTo>
                  <a:cubicBezTo>
                    <a:pt x="601770" y="2359152"/>
                    <a:pt x="651554" y="2303272"/>
                    <a:pt x="664762" y="2212848"/>
                  </a:cubicBezTo>
                  <a:cubicBezTo>
                    <a:pt x="677970" y="2122424"/>
                    <a:pt x="654602" y="1928368"/>
                    <a:pt x="652570" y="1834896"/>
                  </a:cubicBezTo>
                  <a:cubicBezTo>
                    <a:pt x="650538" y="1741424"/>
                    <a:pt x="641394" y="1689608"/>
                    <a:pt x="652570" y="1652016"/>
                  </a:cubicBezTo>
                  <a:cubicBezTo>
                    <a:pt x="663746" y="1614424"/>
                    <a:pt x="704386" y="1541272"/>
                    <a:pt x="719626" y="1609344"/>
                  </a:cubicBezTo>
                  <a:cubicBezTo>
                    <a:pt x="734866" y="1677416"/>
                    <a:pt x="728770" y="1945640"/>
                    <a:pt x="744010" y="2060448"/>
                  </a:cubicBezTo>
                  <a:cubicBezTo>
                    <a:pt x="759250" y="2175256"/>
                    <a:pt x="781602" y="2263648"/>
                    <a:pt x="811066" y="2298192"/>
                  </a:cubicBezTo>
                  <a:cubicBezTo>
                    <a:pt x="840530" y="2332736"/>
                    <a:pt x="900474" y="2309368"/>
                    <a:pt x="920794" y="2267712"/>
                  </a:cubicBezTo>
                  <a:cubicBezTo>
                    <a:pt x="941114" y="2226056"/>
                    <a:pt x="927906" y="2200656"/>
                    <a:pt x="932986" y="2048256"/>
                  </a:cubicBezTo>
                  <a:cubicBezTo>
                    <a:pt x="938066" y="1895856"/>
                    <a:pt x="922826" y="1439672"/>
                    <a:pt x="951274" y="1353312"/>
                  </a:cubicBezTo>
                  <a:cubicBezTo>
                    <a:pt x="979722" y="1266952"/>
                    <a:pt x="1047794" y="1485392"/>
                    <a:pt x="1103674" y="1530096"/>
                  </a:cubicBezTo>
                  <a:cubicBezTo>
                    <a:pt x="1159554" y="1574800"/>
                    <a:pt x="1237786" y="1610360"/>
                    <a:pt x="1286554" y="1621536"/>
                  </a:cubicBezTo>
                  <a:cubicBezTo>
                    <a:pt x="1335322" y="1632712"/>
                    <a:pt x="1405426" y="1636776"/>
                    <a:pt x="1396282" y="1597152"/>
                  </a:cubicBezTo>
                  <a:cubicBezTo>
                    <a:pt x="1387138" y="1557528"/>
                    <a:pt x="1291634" y="1480312"/>
                    <a:pt x="1231690" y="1383792"/>
                  </a:cubicBezTo>
                  <a:cubicBezTo>
                    <a:pt x="1171746" y="1287272"/>
                    <a:pt x="1079290" y="1145032"/>
                    <a:pt x="1036618" y="1018032"/>
                  </a:cubicBezTo>
                  <a:cubicBezTo>
                    <a:pt x="993946" y="891032"/>
                    <a:pt x="965498" y="787400"/>
                    <a:pt x="975658" y="621792"/>
                  </a:cubicBezTo>
                  <a:cubicBezTo>
                    <a:pt x="985818" y="456184"/>
                    <a:pt x="1055922" y="116840"/>
                    <a:pt x="1097578" y="24384"/>
                  </a:cubicBezTo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FA6281-D977-E19C-5427-11EAC240D0AA}"/>
                </a:ext>
              </a:extLst>
            </p:cNvPr>
            <p:cNvSpPr/>
            <p:nvPr/>
          </p:nvSpPr>
          <p:spPr>
            <a:xfrm rot="14612877">
              <a:off x="3256758" y="2759562"/>
              <a:ext cx="1309464" cy="2177168"/>
            </a:xfrm>
            <a:custGeom>
              <a:avLst/>
              <a:gdLst>
                <a:gd name="connsiteX0" fmla="*/ 396538 w 1397093"/>
                <a:gd name="connsiteY0" fmla="*/ 0 h 2390085"/>
                <a:gd name="connsiteX1" fmla="*/ 408730 w 1397093"/>
                <a:gd name="connsiteY1" fmla="*/ 463296 h 2390085"/>
                <a:gd name="connsiteX2" fmla="*/ 335578 w 1397093"/>
                <a:gd name="connsiteY2" fmla="*/ 902208 h 2390085"/>
                <a:gd name="connsiteX3" fmla="*/ 146602 w 1397093"/>
                <a:gd name="connsiteY3" fmla="*/ 1243584 h 2390085"/>
                <a:gd name="connsiteX4" fmla="*/ 30778 w 1397093"/>
                <a:gd name="connsiteY4" fmla="*/ 1664208 h 2390085"/>
                <a:gd name="connsiteX5" fmla="*/ 298 w 1397093"/>
                <a:gd name="connsiteY5" fmla="*/ 1956816 h 2390085"/>
                <a:gd name="connsiteX6" fmla="*/ 42970 w 1397093"/>
                <a:gd name="connsiteY6" fmla="*/ 1975104 h 2390085"/>
                <a:gd name="connsiteX7" fmla="*/ 177082 w 1397093"/>
                <a:gd name="connsiteY7" fmla="*/ 1700784 h 2390085"/>
                <a:gd name="connsiteX8" fmla="*/ 231946 w 1397093"/>
                <a:gd name="connsiteY8" fmla="*/ 1603248 h 2390085"/>
                <a:gd name="connsiteX9" fmla="*/ 268522 w 1397093"/>
                <a:gd name="connsiteY9" fmla="*/ 1645920 h 2390085"/>
                <a:gd name="connsiteX10" fmla="*/ 225850 w 1397093"/>
                <a:gd name="connsiteY10" fmla="*/ 2054352 h 2390085"/>
                <a:gd name="connsiteX11" fmla="*/ 225850 w 1397093"/>
                <a:gd name="connsiteY11" fmla="*/ 2225040 h 2390085"/>
                <a:gd name="connsiteX12" fmla="*/ 311194 w 1397093"/>
                <a:gd name="connsiteY12" fmla="*/ 2261616 h 2390085"/>
                <a:gd name="connsiteX13" fmla="*/ 408730 w 1397093"/>
                <a:gd name="connsiteY13" fmla="*/ 1932432 h 2390085"/>
                <a:gd name="connsiteX14" fmla="*/ 457498 w 1397093"/>
                <a:gd name="connsiteY14" fmla="*/ 1627632 h 2390085"/>
                <a:gd name="connsiteX15" fmla="*/ 500170 w 1397093"/>
                <a:gd name="connsiteY15" fmla="*/ 1877568 h 2390085"/>
                <a:gd name="connsiteX16" fmla="*/ 494074 w 1397093"/>
                <a:gd name="connsiteY16" fmla="*/ 2322576 h 2390085"/>
                <a:gd name="connsiteX17" fmla="*/ 573322 w 1397093"/>
                <a:gd name="connsiteY17" fmla="*/ 2377440 h 2390085"/>
                <a:gd name="connsiteX18" fmla="*/ 664762 w 1397093"/>
                <a:gd name="connsiteY18" fmla="*/ 2212848 h 2390085"/>
                <a:gd name="connsiteX19" fmla="*/ 652570 w 1397093"/>
                <a:gd name="connsiteY19" fmla="*/ 1834896 h 2390085"/>
                <a:gd name="connsiteX20" fmla="*/ 652570 w 1397093"/>
                <a:gd name="connsiteY20" fmla="*/ 1652016 h 2390085"/>
                <a:gd name="connsiteX21" fmla="*/ 719626 w 1397093"/>
                <a:gd name="connsiteY21" fmla="*/ 1609344 h 2390085"/>
                <a:gd name="connsiteX22" fmla="*/ 744010 w 1397093"/>
                <a:gd name="connsiteY22" fmla="*/ 2060448 h 2390085"/>
                <a:gd name="connsiteX23" fmla="*/ 811066 w 1397093"/>
                <a:gd name="connsiteY23" fmla="*/ 2298192 h 2390085"/>
                <a:gd name="connsiteX24" fmla="*/ 920794 w 1397093"/>
                <a:gd name="connsiteY24" fmla="*/ 2267712 h 2390085"/>
                <a:gd name="connsiteX25" fmla="*/ 932986 w 1397093"/>
                <a:gd name="connsiteY25" fmla="*/ 2048256 h 2390085"/>
                <a:gd name="connsiteX26" fmla="*/ 951274 w 1397093"/>
                <a:gd name="connsiteY26" fmla="*/ 1353312 h 2390085"/>
                <a:gd name="connsiteX27" fmla="*/ 1103674 w 1397093"/>
                <a:gd name="connsiteY27" fmla="*/ 1530096 h 2390085"/>
                <a:gd name="connsiteX28" fmla="*/ 1286554 w 1397093"/>
                <a:gd name="connsiteY28" fmla="*/ 1621536 h 2390085"/>
                <a:gd name="connsiteX29" fmla="*/ 1396282 w 1397093"/>
                <a:gd name="connsiteY29" fmla="*/ 1597152 h 2390085"/>
                <a:gd name="connsiteX30" fmla="*/ 1231690 w 1397093"/>
                <a:gd name="connsiteY30" fmla="*/ 1383792 h 2390085"/>
                <a:gd name="connsiteX31" fmla="*/ 1036618 w 1397093"/>
                <a:gd name="connsiteY31" fmla="*/ 1018032 h 2390085"/>
                <a:gd name="connsiteX32" fmla="*/ 975658 w 1397093"/>
                <a:gd name="connsiteY32" fmla="*/ 621792 h 2390085"/>
                <a:gd name="connsiteX33" fmla="*/ 1097578 w 1397093"/>
                <a:gd name="connsiteY33" fmla="*/ 24384 h 239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7093" h="2390085">
                  <a:moveTo>
                    <a:pt x="396538" y="0"/>
                  </a:moveTo>
                  <a:cubicBezTo>
                    <a:pt x="407714" y="156464"/>
                    <a:pt x="418890" y="312928"/>
                    <a:pt x="408730" y="463296"/>
                  </a:cubicBezTo>
                  <a:cubicBezTo>
                    <a:pt x="398570" y="613664"/>
                    <a:pt x="379266" y="772160"/>
                    <a:pt x="335578" y="902208"/>
                  </a:cubicBezTo>
                  <a:cubicBezTo>
                    <a:pt x="291890" y="1032256"/>
                    <a:pt x="197402" y="1116584"/>
                    <a:pt x="146602" y="1243584"/>
                  </a:cubicBezTo>
                  <a:cubicBezTo>
                    <a:pt x="95802" y="1370584"/>
                    <a:pt x="55162" y="1545336"/>
                    <a:pt x="30778" y="1664208"/>
                  </a:cubicBezTo>
                  <a:cubicBezTo>
                    <a:pt x="6394" y="1783080"/>
                    <a:pt x="-1734" y="1905000"/>
                    <a:pt x="298" y="1956816"/>
                  </a:cubicBezTo>
                  <a:cubicBezTo>
                    <a:pt x="2330" y="2008632"/>
                    <a:pt x="13506" y="2017776"/>
                    <a:pt x="42970" y="1975104"/>
                  </a:cubicBezTo>
                  <a:cubicBezTo>
                    <a:pt x="72434" y="1932432"/>
                    <a:pt x="145586" y="1762760"/>
                    <a:pt x="177082" y="1700784"/>
                  </a:cubicBezTo>
                  <a:cubicBezTo>
                    <a:pt x="208578" y="1638808"/>
                    <a:pt x="216706" y="1612392"/>
                    <a:pt x="231946" y="1603248"/>
                  </a:cubicBezTo>
                  <a:cubicBezTo>
                    <a:pt x="247186" y="1594104"/>
                    <a:pt x="269538" y="1570736"/>
                    <a:pt x="268522" y="1645920"/>
                  </a:cubicBezTo>
                  <a:cubicBezTo>
                    <a:pt x="267506" y="1721104"/>
                    <a:pt x="232962" y="1957832"/>
                    <a:pt x="225850" y="2054352"/>
                  </a:cubicBezTo>
                  <a:cubicBezTo>
                    <a:pt x="218738" y="2150872"/>
                    <a:pt x="211626" y="2190496"/>
                    <a:pt x="225850" y="2225040"/>
                  </a:cubicBezTo>
                  <a:cubicBezTo>
                    <a:pt x="240074" y="2259584"/>
                    <a:pt x="280714" y="2310384"/>
                    <a:pt x="311194" y="2261616"/>
                  </a:cubicBezTo>
                  <a:cubicBezTo>
                    <a:pt x="341674" y="2212848"/>
                    <a:pt x="384346" y="2038096"/>
                    <a:pt x="408730" y="1932432"/>
                  </a:cubicBezTo>
                  <a:cubicBezTo>
                    <a:pt x="433114" y="1826768"/>
                    <a:pt x="442258" y="1636776"/>
                    <a:pt x="457498" y="1627632"/>
                  </a:cubicBezTo>
                  <a:cubicBezTo>
                    <a:pt x="472738" y="1618488"/>
                    <a:pt x="494074" y="1761744"/>
                    <a:pt x="500170" y="1877568"/>
                  </a:cubicBezTo>
                  <a:cubicBezTo>
                    <a:pt x="506266" y="1993392"/>
                    <a:pt x="481882" y="2239264"/>
                    <a:pt x="494074" y="2322576"/>
                  </a:cubicBezTo>
                  <a:cubicBezTo>
                    <a:pt x="506266" y="2405888"/>
                    <a:pt x="544874" y="2395728"/>
                    <a:pt x="573322" y="2377440"/>
                  </a:cubicBezTo>
                  <a:cubicBezTo>
                    <a:pt x="601770" y="2359152"/>
                    <a:pt x="651554" y="2303272"/>
                    <a:pt x="664762" y="2212848"/>
                  </a:cubicBezTo>
                  <a:cubicBezTo>
                    <a:pt x="677970" y="2122424"/>
                    <a:pt x="654602" y="1928368"/>
                    <a:pt x="652570" y="1834896"/>
                  </a:cubicBezTo>
                  <a:cubicBezTo>
                    <a:pt x="650538" y="1741424"/>
                    <a:pt x="641394" y="1689608"/>
                    <a:pt x="652570" y="1652016"/>
                  </a:cubicBezTo>
                  <a:cubicBezTo>
                    <a:pt x="663746" y="1614424"/>
                    <a:pt x="704386" y="1541272"/>
                    <a:pt x="719626" y="1609344"/>
                  </a:cubicBezTo>
                  <a:cubicBezTo>
                    <a:pt x="734866" y="1677416"/>
                    <a:pt x="728770" y="1945640"/>
                    <a:pt x="744010" y="2060448"/>
                  </a:cubicBezTo>
                  <a:cubicBezTo>
                    <a:pt x="759250" y="2175256"/>
                    <a:pt x="781602" y="2263648"/>
                    <a:pt x="811066" y="2298192"/>
                  </a:cubicBezTo>
                  <a:cubicBezTo>
                    <a:pt x="840530" y="2332736"/>
                    <a:pt x="900474" y="2309368"/>
                    <a:pt x="920794" y="2267712"/>
                  </a:cubicBezTo>
                  <a:cubicBezTo>
                    <a:pt x="941114" y="2226056"/>
                    <a:pt x="927906" y="2200656"/>
                    <a:pt x="932986" y="2048256"/>
                  </a:cubicBezTo>
                  <a:cubicBezTo>
                    <a:pt x="938066" y="1895856"/>
                    <a:pt x="922826" y="1439672"/>
                    <a:pt x="951274" y="1353312"/>
                  </a:cubicBezTo>
                  <a:cubicBezTo>
                    <a:pt x="979722" y="1266952"/>
                    <a:pt x="1047794" y="1485392"/>
                    <a:pt x="1103674" y="1530096"/>
                  </a:cubicBezTo>
                  <a:cubicBezTo>
                    <a:pt x="1159554" y="1574800"/>
                    <a:pt x="1237786" y="1610360"/>
                    <a:pt x="1286554" y="1621536"/>
                  </a:cubicBezTo>
                  <a:cubicBezTo>
                    <a:pt x="1335322" y="1632712"/>
                    <a:pt x="1405426" y="1636776"/>
                    <a:pt x="1396282" y="1597152"/>
                  </a:cubicBezTo>
                  <a:cubicBezTo>
                    <a:pt x="1387138" y="1557528"/>
                    <a:pt x="1291634" y="1480312"/>
                    <a:pt x="1231690" y="1383792"/>
                  </a:cubicBezTo>
                  <a:cubicBezTo>
                    <a:pt x="1171746" y="1287272"/>
                    <a:pt x="1079290" y="1145032"/>
                    <a:pt x="1036618" y="1018032"/>
                  </a:cubicBezTo>
                  <a:cubicBezTo>
                    <a:pt x="993946" y="891032"/>
                    <a:pt x="965498" y="787400"/>
                    <a:pt x="975658" y="621792"/>
                  </a:cubicBezTo>
                  <a:cubicBezTo>
                    <a:pt x="985818" y="456184"/>
                    <a:pt x="1055922" y="116840"/>
                    <a:pt x="1097578" y="24384"/>
                  </a:cubicBezTo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90039E-3562-6874-FACF-77401C637E58}"/>
                </a:ext>
              </a:extLst>
            </p:cNvPr>
            <p:cNvSpPr/>
            <p:nvPr/>
          </p:nvSpPr>
          <p:spPr>
            <a:xfrm rot="17959541">
              <a:off x="3244946" y="1216581"/>
              <a:ext cx="1309464" cy="2177168"/>
            </a:xfrm>
            <a:custGeom>
              <a:avLst/>
              <a:gdLst>
                <a:gd name="connsiteX0" fmla="*/ 396538 w 1397093"/>
                <a:gd name="connsiteY0" fmla="*/ 0 h 2390085"/>
                <a:gd name="connsiteX1" fmla="*/ 408730 w 1397093"/>
                <a:gd name="connsiteY1" fmla="*/ 463296 h 2390085"/>
                <a:gd name="connsiteX2" fmla="*/ 335578 w 1397093"/>
                <a:gd name="connsiteY2" fmla="*/ 902208 h 2390085"/>
                <a:gd name="connsiteX3" fmla="*/ 146602 w 1397093"/>
                <a:gd name="connsiteY3" fmla="*/ 1243584 h 2390085"/>
                <a:gd name="connsiteX4" fmla="*/ 30778 w 1397093"/>
                <a:gd name="connsiteY4" fmla="*/ 1664208 h 2390085"/>
                <a:gd name="connsiteX5" fmla="*/ 298 w 1397093"/>
                <a:gd name="connsiteY5" fmla="*/ 1956816 h 2390085"/>
                <a:gd name="connsiteX6" fmla="*/ 42970 w 1397093"/>
                <a:gd name="connsiteY6" fmla="*/ 1975104 h 2390085"/>
                <a:gd name="connsiteX7" fmla="*/ 177082 w 1397093"/>
                <a:gd name="connsiteY7" fmla="*/ 1700784 h 2390085"/>
                <a:gd name="connsiteX8" fmla="*/ 231946 w 1397093"/>
                <a:gd name="connsiteY8" fmla="*/ 1603248 h 2390085"/>
                <a:gd name="connsiteX9" fmla="*/ 268522 w 1397093"/>
                <a:gd name="connsiteY9" fmla="*/ 1645920 h 2390085"/>
                <a:gd name="connsiteX10" fmla="*/ 225850 w 1397093"/>
                <a:gd name="connsiteY10" fmla="*/ 2054352 h 2390085"/>
                <a:gd name="connsiteX11" fmla="*/ 225850 w 1397093"/>
                <a:gd name="connsiteY11" fmla="*/ 2225040 h 2390085"/>
                <a:gd name="connsiteX12" fmla="*/ 311194 w 1397093"/>
                <a:gd name="connsiteY12" fmla="*/ 2261616 h 2390085"/>
                <a:gd name="connsiteX13" fmla="*/ 408730 w 1397093"/>
                <a:gd name="connsiteY13" fmla="*/ 1932432 h 2390085"/>
                <a:gd name="connsiteX14" fmla="*/ 457498 w 1397093"/>
                <a:gd name="connsiteY14" fmla="*/ 1627632 h 2390085"/>
                <a:gd name="connsiteX15" fmla="*/ 500170 w 1397093"/>
                <a:gd name="connsiteY15" fmla="*/ 1877568 h 2390085"/>
                <a:gd name="connsiteX16" fmla="*/ 494074 w 1397093"/>
                <a:gd name="connsiteY16" fmla="*/ 2322576 h 2390085"/>
                <a:gd name="connsiteX17" fmla="*/ 573322 w 1397093"/>
                <a:gd name="connsiteY17" fmla="*/ 2377440 h 2390085"/>
                <a:gd name="connsiteX18" fmla="*/ 664762 w 1397093"/>
                <a:gd name="connsiteY18" fmla="*/ 2212848 h 2390085"/>
                <a:gd name="connsiteX19" fmla="*/ 652570 w 1397093"/>
                <a:gd name="connsiteY19" fmla="*/ 1834896 h 2390085"/>
                <a:gd name="connsiteX20" fmla="*/ 652570 w 1397093"/>
                <a:gd name="connsiteY20" fmla="*/ 1652016 h 2390085"/>
                <a:gd name="connsiteX21" fmla="*/ 719626 w 1397093"/>
                <a:gd name="connsiteY21" fmla="*/ 1609344 h 2390085"/>
                <a:gd name="connsiteX22" fmla="*/ 744010 w 1397093"/>
                <a:gd name="connsiteY22" fmla="*/ 2060448 h 2390085"/>
                <a:gd name="connsiteX23" fmla="*/ 811066 w 1397093"/>
                <a:gd name="connsiteY23" fmla="*/ 2298192 h 2390085"/>
                <a:gd name="connsiteX24" fmla="*/ 920794 w 1397093"/>
                <a:gd name="connsiteY24" fmla="*/ 2267712 h 2390085"/>
                <a:gd name="connsiteX25" fmla="*/ 932986 w 1397093"/>
                <a:gd name="connsiteY25" fmla="*/ 2048256 h 2390085"/>
                <a:gd name="connsiteX26" fmla="*/ 951274 w 1397093"/>
                <a:gd name="connsiteY26" fmla="*/ 1353312 h 2390085"/>
                <a:gd name="connsiteX27" fmla="*/ 1103674 w 1397093"/>
                <a:gd name="connsiteY27" fmla="*/ 1530096 h 2390085"/>
                <a:gd name="connsiteX28" fmla="*/ 1286554 w 1397093"/>
                <a:gd name="connsiteY28" fmla="*/ 1621536 h 2390085"/>
                <a:gd name="connsiteX29" fmla="*/ 1396282 w 1397093"/>
                <a:gd name="connsiteY29" fmla="*/ 1597152 h 2390085"/>
                <a:gd name="connsiteX30" fmla="*/ 1231690 w 1397093"/>
                <a:gd name="connsiteY30" fmla="*/ 1383792 h 2390085"/>
                <a:gd name="connsiteX31" fmla="*/ 1036618 w 1397093"/>
                <a:gd name="connsiteY31" fmla="*/ 1018032 h 2390085"/>
                <a:gd name="connsiteX32" fmla="*/ 975658 w 1397093"/>
                <a:gd name="connsiteY32" fmla="*/ 621792 h 2390085"/>
                <a:gd name="connsiteX33" fmla="*/ 1097578 w 1397093"/>
                <a:gd name="connsiteY33" fmla="*/ 24384 h 2390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7093" h="2390085">
                  <a:moveTo>
                    <a:pt x="396538" y="0"/>
                  </a:moveTo>
                  <a:cubicBezTo>
                    <a:pt x="407714" y="156464"/>
                    <a:pt x="418890" y="312928"/>
                    <a:pt x="408730" y="463296"/>
                  </a:cubicBezTo>
                  <a:cubicBezTo>
                    <a:pt x="398570" y="613664"/>
                    <a:pt x="379266" y="772160"/>
                    <a:pt x="335578" y="902208"/>
                  </a:cubicBezTo>
                  <a:cubicBezTo>
                    <a:pt x="291890" y="1032256"/>
                    <a:pt x="197402" y="1116584"/>
                    <a:pt x="146602" y="1243584"/>
                  </a:cubicBezTo>
                  <a:cubicBezTo>
                    <a:pt x="95802" y="1370584"/>
                    <a:pt x="55162" y="1545336"/>
                    <a:pt x="30778" y="1664208"/>
                  </a:cubicBezTo>
                  <a:cubicBezTo>
                    <a:pt x="6394" y="1783080"/>
                    <a:pt x="-1734" y="1905000"/>
                    <a:pt x="298" y="1956816"/>
                  </a:cubicBezTo>
                  <a:cubicBezTo>
                    <a:pt x="2330" y="2008632"/>
                    <a:pt x="13506" y="2017776"/>
                    <a:pt x="42970" y="1975104"/>
                  </a:cubicBezTo>
                  <a:cubicBezTo>
                    <a:pt x="72434" y="1932432"/>
                    <a:pt x="145586" y="1762760"/>
                    <a:pt x="177082" y="1700784"/>
                  </a:cubicBezTo>
                  <a:cubicBezTo>
                    <a:pt x="208578" y="1638808"/>
                    <a:pt x="216706" y="1612392"/>
                    <a:pt x="231946" y="1603248"/>
                  </a:cubicBezTo>
                  <a:cubicBezTo>
                    <a:pt x="247186" y="1594104"/>
                    <a:pt x="269538" y="1570736"/>
                    <a:pt x="268522" y="1645920"/>
                  </a:cubicBezTo>
                  <a:cubicBezTo>
                    <a:pt x="267506" y="1721104"/>
                    <a:pt x="232962" y="1957832"/>
                    <a:pt x="225850" y="2054352"/>
                  </a:cubicBezTo>
                  <a:cubicBezTo>
                    <a:pt x="218738" y="2150872"/>
                    <a:pt x="211626" y="2190496"/>
                    <a:pt x="225850" y="2225040"/>
                  </a:cubicBezTo>
                  <a:cubicBezTo>
                    <a:pt x="240074" y="2259584"/>
                    <a:pt x="280714" y="2310384"/>
                    <a:pt x="311194" y="2261616"/>
                  </a:cubicBezTo>
                  <a:cubicBezTo>
                    <a:pt x="341674" y="2212848"/>
                    <a:pt x="384346" y="2038096"/>
                    <a:pt x="408730" y="1932432"/>
                  </a:cubicBezTo>
                  <a:cubicBezTo>
                    <a:pt x="433114" y="1826768"/>
                    <a:pt x="442258" y="1636776"/>
                    <a:pt x="457498" y="1627632"/>
                  </a:cubicBezTo>
                  <a:cubicBezTo>
                    <a:pt x="472738" y="1618488"/>
                    <a:pt x="494074" y="1761744"/>
                    <a:pt x="500170" y="1877568"/>
                  </a:cubicBezTo>
                  <a:cubicBezTo>
                    <a:pt x="506266" y="1993392"/>
                    <a:pt x="481882" y="2239264"/>
                    <a:pt x="494074" y="2322576"/>
                  </a:cubicBezTo>
                  <a:cubicBezTo>
                    <a:pt x="506266" y="2405888"/>
                    <a:pt x="544874" y="2395728"/>
                    <a:pt x="573322" y="2377440"/>
                  </a:cubicBezTo>
                  <a:cubicBezTo>
                    <a:pt x="601770" y="2359152"/>
                    <a:pt x="651554" y="2303272"/>
                    <a:pt x="664762" y="2212848"/>
                  </a:cubicBezTo>
                  <a:cubicBezTo>
                    <a:pt x="677970" y="2122424"/>
                    <a:pt x="654602" y="1928368"/>
                    <a:pt x="652570" y="1834896"/>
                  </a:cubicBezTo>
                  <a:cubicBezTo>
                    <a:pt x="650538" y="1741424"/>
                    <a:pt x="641394" y="1689608"/>
                    <a:pt x="652570" y="1652016"/>
                  </a:cubicBezTo>
                  <a:cubicBezTo>
                    <a:pt x="663746" y="1614424"/>
                    <a:pt x="704386" y="1541272"/>
                    <a:pt x="719626" y="1609344"/>
                  </a:cubicBezTo>
                  <a:cubicBezTo>
                    <a:pt x="734866" y="1677416"/>
                    <a:pt x="728770" y="1945640"/>
                    <a:pt x="744010" y="2060448"/>
                  </a:cubicBezTo>
                  <a:cubicBezTo>
                    <a:pt x="759250" y="2175256"/>
                    <a:pt x="781602" y="2263648"/>
                    <a:pt x="811066" y="2298192"/>
                  </a:cubicBezTo>
                  <a:cubicBezTo>
                    <a:pt x="840530" y="2332736"/>
                    <a:pt x="900474" y="2309368"/>
                    <a:pt x="920794" y="2267712"/>
                  </a:cubicBezTo>
                  <a:cubicBezTo>
                    <a:pt x="941114" y="2226056"/>
                    <a:pt x="927906" y="2200656"/>
                    <a:pt x="932986" y="2048256"/>
                  </a:cubicBezTo>
                  <a:cubicBezTo>
                    <a:pt x="938066" y="1895856"/>
                    <a:pt x="922826" y="1439672"/>
                    <a:pt x="951274" y="1353312"/>
                  </a:cubicBezTo>
                  <a:cubicBezTo>
                    <a:pt x="979722" y="1266952"/>
                    <a:pt x="1047794" y="1485392"/>
                    <a:pt x="1103674" y="1530096"/>
                  </a:cubicBezTo>
                  <a:cubicBezTo>
                    <a:pt x="1159554" y="1574800"/>
                    <a:pt x="1237786" y="1610360"/>
                    <a:pt x="1286554" y="1621536"/>
                  </a:cubicBezTo>
                  <a:cubicBezTo>
                    <a:pt x="1335322" y="1632712"/>
                    <a:pt x="1405426" y="1636776"/>
                    <a:pt x="1396282" y="1597152"/>
                  </a:cubicBezTo>
                  <a:cubicBezTo>
                    <a:pt x="1387138" y="1557528"/>
                    <a:pt x="1291634" y="1480312"/>
                    <a:pt x="1231690" y="1383792"/>
                  </a:cubicBezTo>
                  <a:cubicBezTo>
                    <a:pt x="1171746" y="1287272"/>
                    <a:pt x="1079290" y="1145032"/>
                    <a:pt x="1036618" y="1018032"/>
                  </a:cubicBezTo>
                  <a:cubicBezTo>
                    <a:pt x="993946" y="891032"/>
                    <a:pt x="965498" y="787400"/>
                    <a:pt x="975658" y="621792"/>
                  </a:cubicBezTo>
                  <a:cubicBezTo>
                    <a:pt x="985818" y="456184"/>
                    <a:pt x="1055922" y="116840"/>
                    <a:pt x="1097578" y="24384"/>
                  </a:cubicBezTo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D57B21-F13E-4950-33B4-F994D6E6CA6E}"/>
                </a:ext>
              </a:extLst>
            </p:cNvPr>
            <p:cNvSpPr txBox="1"/>
            <p:nvPr/>
          </p:nvSpPr>
          <p:spPr>
            <a:xfrm>
              <a:off x="4789032" y="2536988"/>
              <a:ext cx="18994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Cooper Black" panose="0208090404030B020404" pitchFamily="18" charset="0"/>
                </a:rPr>
                <a:t>Team </a:t>
              </a:r>
            </a:p>
            <a:p>
              <a:r>
                <a:rPr lang="en-GB" sz="2000" dirty="0">
                  <a:latin typeface="Cooper Black" panose="0208090404030B020404" pitchFamily="18" charset="0"/>
                </a:rPr>
                <a:t>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5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28E4-A2F3-623F-E169-A9026220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76" y="365125"/>
            <a:ext cx="11217944" cy="1325563"/>
          </a:xfrm>
        </p:spPr>
        <p:txBody>
          <a:bodyPr/>
          <a:lstStyle/>
          <a:p>
            <a:r>
              <a:rPr lang="en-GB" dirty="0"/>
              <a:t>The Random Projection Outlier Ensemble (RPOE)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734130-7722-AE29-ECE7-00E4C37E63B8}"/>
              </a:ext>
            </a:extLst>
          </p:cNvPr>
          <p:cNvGrpSpPr/>
          <p:nvPr/>
        </p:nvGrpSpPr>
        <p:grpSpPr>
          <a:xfrm>
            <a:off x="330563" y="2387830"/>
            <a:ext cx="11530874" cy="3040037"/>
            <a:chOff x="330563" y="2387830"/>
            <a:chExt cx="11530874" cy="30400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AF3C49-5384-8FD3-DE73-B1A15E56DA47}"/>
                </a:ext>
              </a:extLst>
            </p:cNvPr>
            <p:cNvGrpSpPr/>
            <p:nvPr/>
          </p:nvGrpSpPr>
          <p:grpSpPr>
            <a:xfrm>
              <a:off x="330563" y="2387830"/>
              <a:ext cx="2858059" cy="3040037"/>
              <a:chOff x="495269" y="244389"/>
              <a:chExt cx="3014705" cy="3873459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FF476F2-9AE1-5A05-7A08-3463D7F4D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468" y="1857274"/>
                <a:ext cx="1271157" cy="105299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38100" cap="sq">
                <a:solidFill>
                  <a:srgbClr val="292929"/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24B8BBE-F84F-7264-03E5-7A9E9ED85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143" y="1271511"/>
                <a:ext cx="1271157" cy="105299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38100" cap="sq">
                <a:solidFill>
                  <a:srgbClr val="292929"/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2DF0DF-A704-DC50-DEA7-E4DAC9DDAD61}"/>
                  </a:ext>
                </a:extLst>
              </p:cNvPr>
              <p:cNvSpPr txBox="1"/>
              <p:nvPr/>
            </p:nvSpPr>
            <p:spPr>
              <a:xfrm>
                <a:off x="495269" y="3131018"/>
                <a:ext cx="3014705" cy="986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and its derivatives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038636-337C-3BF3-6EC6-8DCE652AECE2}"/>
                  </a:ext>
                </a:extLst>
              </p:cNvPr>
              <p:cNvSpPr/>
              <p:nvPr/>
            </p:nvSpPr>
            <p:spPr>
              <a:xfrm>
                <a:off x="525655" y="244389"/>
                <a:ext cx="2663880" cy="33715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8834D1B-75A2-4389-4373-65FE3FE6E5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750" r="4235"/>
              <a:stretch/>
            </p:blipFill>
            <p:spPr>
              <a:xfrm>
                <a:off x="945950" y="471159"/>
                <a:ext cx="1262739" cy="111979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38100" cap="sq">
                <a:solidFill>
                  <a:srgbClr val="292929"/>
                </a:solidFill>
                <a:miter lim="800000"/>
              </a:ln>
              <a:effectLst/>
              <a:scene3d>
                <a:camera prst="orthographicFront"/>
                <a:lightRig rig="threePt" dir="t">
                  <a:rot lat="0" lon="0" rev="2700000"/>
                </a:lightRig>
              </a:scene3d>
              <a:sp3d>
                <a:bevelT h="38100"/>
                <a:contourClr>
                  <a:srgbClr val="C0C0C0"/>
                </a:contourClr>
              </a:sp3d>
            </p:spPr>
          </p:pic>
        </p:grpSp>
        <p:sp>
          <p:nvSpPr>
            <p:cNvPr id="12" name="Rectangle: Rounded Corners 19">
              <a:extLst>
                <a:ext uri="{FF2B5EF4-FFF2-40B4-BE49-F238E27FC236}">
                  <a16:creationId xmlns:a16="http://schemas.microsoft.com/office/drawing/2014/main" id="{D464712A-5929-79E9-4E67-92758D9EA740}"/>
                </a:ext>
              </a:extLst>
            </p:cNvPr>
            <p:cNvSpPr/>
            <p:nvPr/>
          </p:nvSpPr>
          <p:spPr>
            <a:xfrm>
              <a:off x="9915943" y="3277255"/>
              <a:ext cx="1945494" cy="8183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Final outlierness scores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39C1ADC-C3AD-7B4A-2F7A-1645E5B6FFF5}"/>
                </a:ext>
              </a:extLst>
            </p:cNvPr>
            <p:cNvSpPr/>
            <p:nvPr/>
          </p:nvSpPr>
          <p:spPr>
            <a:xfrm>
              <a:off x="3433897" y="2898576"/>
              <a:ext cx="1624727" cy="158705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 detectors</a:t>
              </a:r>
              <a:endParaRPr lang="en-NL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4C1C080-BCC3-6BBD-E5FC-66CB54F6FAA0}"/>
                </a:ext>
              </a:extLst>
            </p:cNvPr>
            <p:cNvSpPr/>
            <p:nvPr/>
          </p:nvSpPr>
          <p:spPr>
            <a:xfrm>
              <a:off x="5624108" y="3307297"/>
              <a:ext cx="1566327" cy="790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+mj-lt"/>
                </a:rPr>
                <a:t>Component </a:t>
              </a:r>
            </a:p>
            <a:p>
              <a:pPr algn="ctr"/>
              <a:r>
                <a:rPr lang="en-US" dirty="0">
                  <a:latin typeface="+mj-lt"/>
                </a:rPr>
                <a:t>scores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477FCA-CA61-6584-E45F-EF90EBA0D937}"/>
                </a:ext>
              </a:extLst>
            </p:cNvPr>
            <p:cNvSpPr/>
            <p:nvPr/>
          </p:nvSpPr>
          <p:spPr>
            <a:xfrm>
              <a:off x="7742815" y="2918325"/>
              <a:ext cx="1624728" cy="15870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WINNOW</a:t>
              </a:r>
            </a:p>
            <a:p>
              <a:pPr algn="ctr"/>
              <a:r>
                <a:rPr lang="en-US" dirty="0"/>
                <a:t>Aggregation</a:t>
              </a:r>
              <a:endParaRPr lang="en-NL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15E028-73CA-7C25-4237-5AA97F0620D4}"/>
                </a:ext>
              </a:extLst>
            </p:cNvPr>
            <p:cNvCxnSpPr>
              <a:cxnSpLocks/>
            </p:cNvCxnSpPr>
            <p:nvPr/>
          </p:nvCxnSpPr>
          <p:spPr>
            <a:xfrm>
              <a:off x="7181317" y="3706159"/>
              <a:ext cx="5487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FF2DDBE-BBBD-1EDC-4B6E-F5A0F2CCCE58}"/>
                </a:ext>
              </a:extLst>
            </p:cNvPr>
            <p:cNvCxnSpPr>
              <a:cxnSpLocks/>
            </p:cNvCxnSpPr>
            <p:nvPr/>
          </p:nvCxnSpPr>
          <p:spPr>
            <a:xfrm>
              <a:off x="5070828" y="3692101"/>
              <a:ext cx="5487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67129B-3870-3CB9-50EA-03223A986622}"/>
                </a:ext>
              </a:extLst>
            </p:cNvPr>
            <p:cNvCxnSpPr>
              <a:cxnSpLocks/>
            </p:cNvCxnSpPr>
            <p:nvPr/>
          </p:nvCxnSpPr>
          <p:spPr>
            <a:xfrm>
              <a:off x="2871183" y="3692101"/>
              <a:ext cx="5487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CA30151-6F6C-74C1-3659-0C2AF93B8DA2}"/>
                </a:ext>
              </a:extLst>
            </p:cNvPr>
            <p:cNvCxnSpPr>
              <a:cxnSpLocks/>
            </p:cNvCxnSpPr>
            <p:nvPr/>
          </p:nvCxnSpPr>
          <p:spPr>
            <a:xfrm>
              <a:off x="9367544" y="3706159"/>
              <a:ext cx="5487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470F23C-DB37-2B91-0F1A-16D2EC85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11</a:t>
            </a:fld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5F424F-F23E-39F1-9E49-AEC16129AF9F}"/>
              </a:ext>
            </a:extLst>
          </p:cNvPr>
          <p:cNvGrpSpPr/>
          <p:nvPr/>
        </p:nvGrpSpPr>
        <p:grpSpPr>
          <a:xfrm>
            <a:off x="342828" y="1793774"/>
            <a:ext cx="10799712" cy="4647532"/>
            <a:chOff x="-355010" y="2131067"/>
            <a:chExt cx="8984979" cy="365751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1E2E246-8A2C-D044-B037-9D9166261FC4}"/>
                </a:ext>
              </a:extLst>
            </p:cNvPr>
            <p:cNvGrpSpPr/>
            <p:nvPr/>
          </p:nvGrpSpPr>
          <p:grpSpPr>
            <a:xfrm>
              <a:off x="332067" y="2131067"/>
              <a:ext cx="7632047" cy="3376649"/>
              <a:chOff x="367236" y="2131067"/>
              <a:chExt cx="7632047" cy="337664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691A7EA-C95F-2558-1E44-4E17D8E3EBE4}"/>
                  </a:ext>
                </a:extLst>
              </p:cNvPr>
              <p:cNvCxnSpPr/>
              <p:nvPr/>
            </p:nvCxnSpPr>
            <p:spPr>
              <a:xfrm>
                <a:off x="2047760" y="2131067"/>
                <a:ext cx="0" cy="3342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1D2C4CF-52DA-E4BA-BA1B-4DC1F5DFA687}"/>
                  </a:ext>
                </a:extLst>
              </p:cNvPr>
              <p:cNvCxnSpPr/>
              <p:nvPr/>
            </p:nvCxnSpPr>
            <p:spPr>
              <a:xfrm>
                <a:off x="5622021" y="2165076"/>
                <a:ext cx="0" cy="3342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D216AF9-DE56-2CEC-45FD-E497B53289CF}"/>
                  </a:ext>
                </a:extLst>
              </p:cNvPr>
              <p:cNvSpPr/>
              <p:nvPr/>
            </p:nvSpPr>
            <p:spPr>
              <a:xfrm>
                <a:off x="367236" y="4872113"/>
                <a:ext cx="599015" cy="566626"/>
              </a:xfrm>
              <a:prstGeom prst="ellips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3BB1701-400D-6EAE-2EB8-CDFBF98C15B9}"/>
                  </a:ext>
                </a:extLst>
              </p:cNvPr>
              <p:cNvSpPr/>
              <p:nvPr/>
            </p:nvSpPr>
            <p:spPr>
              <a:xfrm>
                <a:off x="3466834" y="4866431"/>
                <a:ext cx="599015" cy="566626"/>
              </a:xfrm>
              <a:prstGeom prst="ellips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3B829A4-6E74-FD70-7E5A-130D4C76B5FE}"/>
                  </a:ext>
                </a:extLst>
              </p:cNvPr>
              <p:cNvSpPr/>
              <p:nvPr/>
            </p:nvSpPr>
            <p:spPr>
              <a:xfrm>
                <a:off x="7400268" y="4872113"/>
                <a:ext cx="599015" cy="566626"/>
              </a:xfrm>
              <a:prstGeom prst="ellips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D04B5C-EFD4-6531-0FB8-E0481E0F661D}"/>
                </a:ext>
              </a:extLst>
            </p:cNvPr>
            <p:cNvSpPr txBox="1"/>
            <p:nvPr/>
          </p:nvSpPr>
          <p:spPr>
            <a:xfrm>
              <a:off x="6699245" y="5453998"/>
              <a:ext cx="1930724" cy="31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Aggregation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651C66-9745-8E5E-B164-1BDDA45D2655}"/>
                </a:ext>
              </a:extLst>
            </p:cNvPr>
            <p:cNvSpPr txBox="1"/>
            <p:nvPr/>
          </p:nvSpPr>
          <p:spPr>
            <a:xfrm>
              <a:off x="2741992" y="5473706"/>
              <a:ext cx="1930724" cy="31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Base detectors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873FC3-DB9F-6155-A621-05568AD49BA9}"/>
                </a:ext>
              </a:extLst>
            </p:cNvPr>
            <p:cNvSpPr txBox="1"/>
            <p:nvPr/>
          </p:nvSpPr>
          <p:spPr>
            <a:xfrm>
              <a:off x="-355010" y="5453998"/>
              <a:ext cx="1930724" cy="31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2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8FB-DF90-5504-D9BC-9CD83B48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RPOE: Data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E5B8FA-9CAF-8305-3DAB-5C644CCA0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4328"/>
          <a:stretch/>
        </p:blipFill>
        <p:spPr>
          <a:xfrm>
            <a:off x="1354111" y="1690688"/>
            <a:ext cx="1909821" cy="45186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618D-13B3-A7DF-6352-A3B6F45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8C0CA8-6CA1-06CC-1B8C-B9254B34DCFB}"/>
              </a:ext>
            </a:extLst>
          </p:cNvPr>
          <p:cNvSpPr/>
          <p:nvPr/>
        </p:nvSpPr>
        <p:spPr>
          <a:xfrm>
            <a:off x="3101340" y="3224123"/>
            <a:ext cx="467360" cy="1394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C9D6F14-4ECC-1CEC-B03E-F8374FEF9CFA}"/>
              </a:ext>
            </a:extLst>
          </p:cNvPr>
          <p:cNvSpPr txBox="1">
            <a:spLocks/>
          </p:cNvSpPr>
          <p:nvPr/>
        </p:nvSpPr>
        <p:spPr>
          <a:xfrm>
            <a:off x="4500880" y="1967023"/>
            <a:ext cx="6852920" cy="420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Three data variants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Original time series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Differenced time series from the right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Differenced time series from the left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r>
              <a:rPr lang="en-GB" dirty="0"/>
              <a:t>Differencing highlights abrupt changes in temporal continuity.</a:t>
            </a:r>
            <a:r>
              <a:rPr lang="en-GB" baseline="30000" dirty="0"/>
              <a:t> (C1,C3)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66F3C3-CC8F-B6DF-EB9F-A2498F446567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51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8FB-DF90-5504-D9BC-9CD83B48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RPOE: Base detectors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E5B8FA-9CAF-8305-3DAB-5C644CCA0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475" t="10716" r="65423" b="16811"/>
          <a:stretch/>
        </p:blipFill>
        <p:spPr>
          <a:xfrm>
            <a:off x="1365685" y="2294073"/>
            <a:ext cx="2205901" cy="32748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618D-13B3-A7DF-6352-A3B6F45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2C4FD-4DE2-B7DD-40A8-3BE97927268B}"/>
              </a:ext>
            </a:extLst>
          </p:cNvPr>
          <p:cNvGrpSpPr/>
          <p:nvPr/>
        </p:nvGrpSpPr>
        <p:grpSpPr>
          <a:xfrm>
            <a:off x="980786" y="2386105"/>
            <a:ext cx="3124200" cy="3166964"/>
            <a:chOff x="1645920" y="2431196"/>
            <a:chExt cx="3124200" cy="31669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6E9289-C3DB-8101-2D9B-581BAFBB0980}"/>
                </a:ext>
              </a:extLst>
            </p:cNvPr>
            <p:cNvSpPr/>
            <p:nvPr/>
          </p:nvSpPr>
          <p:spPr>
            <a:xfrm>
              <a:off x="4069080" y="2575560"/>
              <a:ext cx="701040" cy="302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253CDA-667B-849B-7795-DA5A62FE1838}"/>
                </a:ext>
              </a:extLst>
            </p:cNvPr>
            <p:cNvSpPr/>
            <p:nvPr/>
          </p:nvSpPr>
          <p:spPr>
            <a:xfrm>
              <a:off x="1645920" y="2431196"/>
              <a:ext cx="462280" cy="713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CBD9BC-60DA-2137-5851-CCAA0216C76F}"/>
                </a:ext>
              </a:extLst>
            </p:cNvPr>
            <p:cNvSpPr/>
            <p:nvPr/>
          </p:nvSpPr>
          <p:spPr>
            <a:xfrm>
              <a:off x="1666240" y="3528366"/>
              <a:ext cx="462280" cy="713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EE9AF8-B422-C53C-A95A-74F4185FF588}"/>
                </a:ext>
              </a:extLst>
            </p:cNvPr>
            <p:cNvSpPr/>
            <p:nvPr/>
          </p:nvSpPr>
          <p:spPr>
            <a:xfrm>
              <a:off x="1691640" y="4702909"/>
              <a:ext cx="462280" cy="713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4DC626-3192-FBF3-CDE5-EC29CC4246FC}"/>
              </a:ext>
            </a:extLst>
          </p:cNvPr>
          <p:cNvSpPr txBox="1">
            <a:spLocks/>
          </p:cNvSpPr>
          <p:nvPr/>
        </p:nvSpPr>
        <p:spPr>
          <a:xfrm>
            <a:off x="4812286" y="1967023"/>
            <a:ext cx="6541513" cy="420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Random Projection (RP)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Mean Projection (MP) method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Different parameter settings: parameters are sampled from </a:t>
            </a:r>
            <a:r>
              <a:rPr lang="en-GB" i="1" dirty="0"/>
              <a:t>reasonable </a:t>
            </a:r>
            <a:r>
              <a:rPr lang="en-GB" dirty="0"/>
              <a:t>ranges.</a:t>
            </a:r>
          </a:p>
          <a:p>
            <a:pPr lvl="1"/>
            <a:r>
              <a:rPr lang="en-US" dirty="0"/>
              <a:t>High sensitivity to parameter choice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GB" dirty="0"/>
              <a:t>Difficult to determine sampling ranges, needed user input.</a:t>
            </a:r>
          </a:p>
          <a:p>
            <a:pPr lvl="1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458C63-EFF6-E10C-FA2A-359B25FE0B2F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1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08CD-9483-AD2D-8129-33D97BC0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The RP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C4010-F4D3-9E7E-35D6-C8E8057C2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r="4235"/>
          <a:stretch/>
        </p:blipFill>
        <p:spPr>
          <a:xfrm>
            <a:off x="1173866" y="2304147"/>
            <a:ext cx="3811304" cy="3087117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EE27A7-57B2-2EEC-44F7-B29219B30995}"/>
              </a:ext>
            </a:extLst>
          </p:cNvPr>
          <p:cNvGrpSpPr/>
          <p:nvPr/>
        </p:nvGrpSpPr>
        <p:grpSpPr>
          <a:xfrm>
            <a:off x="1900306" y="2436227"/>
            <a:ext cx="1402080" cy="2175006"/>
            <a:chOff x="1900306" y="2436227"/>
            <a:chExt cx="1402080" cy="21750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BA5F94-00C5-BF14-5085-9151A9B6133C}"/>
                </a:ext>
              </a:extLst>
            </p:cNvPr>
            <p:cNvSpPr/>
            <p:nvPr/>
          </p:nvSpPr>
          <p:spPr>
            <a:xfrm>
              <a:off x="2398146" y="2436227"/>
              <a:ext cx="203200" cy="170275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87BEFB-BA16-151B-C39E-5105F68AC3F5}"/>
                </a:ext>
              </a:extLst>
            </p:cNvPr>
            <p:cNvSpPr/>
            <p:nvPr/>
          </p:nvSpPr>
          <p:spPr>
            <a:xfrm>
              <a:off x="2454746" y="2652126"/>
              <a:ext cx="90000" cy="90000"/>
            </a:xfrm>
            <a:prstGeom prst="ellipse">
              <a:avLst/>
            </a:prstGeom>
            <a:solidFill>
              <a:srgbClr val="37A537"/>
            </a:solidFill>
            <a:ln>
              <a:solidFill>
                <a:srgbClr val="37A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A07530-1479-D489-DF27-4983DA6245DD}"/>
                </a:ext>
              </a:extLst>
            </p:cNvPr>
            <p:cNvSpPr/>
            <p:nvPr/>
          </p:nvSpPr>
          <p:spPr>
            <a:xfrm>
              <a:off x="2454746" y="3002646"/>
              <a:ext cx="90000" cy="90000"/>
            </a:xfrm>
            <a:prstGeom prst="ellipse">
              <a:avLst/>
            </a:prstGeom>
            <a:solidFill>
              <a:srgbClr val="FF7400"/>
            </a:solidFill>
            <a:ln>
              <a:solidFill>
                <a:srgbClr val="FF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2CB973-3D96-FD93-D2F0-05A591CA5ED4}"/>
                </a:ext>
              </a:extLst>
            </p:cNvPr>
            <p:cNvSpPr/>
            <p:nvPr/>
          </p:nvSpPr>
          <p:spPr>
            <a:xfrm>
              <a:off x="2454746" y="3712705"/>
              <a:ext cx="90000" cy="90000"/>
            </a:xfrm>
            <a:prstGeom prst="ellipse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2E8B6B-FCDA-C3D5-D5DA-7EAFE87314C6}"/>
                    </a:ext>
                  </a:extLst>
                </p:cNvPr>
                <p:cNvSpPr txBox="1"/>
                <p:nvPr/>
              </p:nvSpPr>
              <p:spPr>
                <a:xfrm>
                  <a:off x="1900306" y="4211123"/>
                  <a:ext cx="1402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2E8B6B-FCDA-C3D5-D5DA-7EAFE8731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306" y="4211123"/>
                  <a:ext cx="140208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013F2-0176-4509-9534-65C600C97D58}"/>
              </a:ext>
            </a:extLst>
          </p:cNvPr>
          <p:cNvSpPr/>
          <p:nvPr/>
        </p:nvSpPr>
        <p:spPr>
          <a:xfrm>
            <a:off x="1916776" y="2304147"/>
            <a:ext cx="1143836" cy="310859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E26C259-00D6-1A24-9192-9DC2DED7FCD5}"/>
              </a:ext>
            </a:extLst>
          </p:cNvPr>
          <p:cNvGrpSpPr/>
          <p:nvPr/>
        </p:nvGrpSpPr>
        <p:grpSpPr>
          <a:xfrm>
            <a:off x="5729468" y="2950021"/>
            <a:ext cx="1909823" cy="342385"/>
            <a:chOff x="5729468" y="2950021"/>
            <a:chExt cx="1909823" cy="342385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1E9E8E3-98F0-3C5B-2169-8DD1E438853B}"/>
                </a:ext>
              </a:extLst>
            </p:cNvPr>
            <p:cNvCxnSpPr/>
            <p:nvPr/>
          </p:nvCxnSpPr>
          <p:spPr>
            <a:xfrm flipV="1">
              <a:off x="5729468" y="3292406"/>
              <a:ext cx="1909823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C4CBF64-0B36-5198-8011-CB2F7DA32C7F}"/>
                    </a:ext>
                  </a:extLst>
                </p:cNvPr>
                <p:cNvSpPr txBox="1"/>
                <p:nvPr/>
              </p:nvSpPr>
              <p:spPr>
                <a:xfrm>
                  <a:off x="6455812" y="2950021"/>
                  <a:ext cx="2131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C4CBF64-0B36-5198-8011-CB2F7DA32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812" y="2950021"/>
                  <a:ext cx="21319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5714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EEF8EF6-FFD7-F2A9-C853-06624DB433EC}"/>
              </a:ext>
            </a:extLst>
          </p:cNvPr>
          <p:cNvGrpSpPr/>
          <p:nvPr/>
        </p:nvGrpSpPr>
        <p:grpSpPr>
          <a:xfrm>
            <a:off x="1064412" y="4391421"/>
            <a:ext cx="6574879" cy="2053529"/>
            <a:chOff x="1064412" y="4391421"/>
            <a:chExt cx="6574879" cy="205352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F79025F-A7F4-9897-A2BF-E889E5C5D105}"/>
                </a:ext>
              </a:extLst>
            </p:cNvPr>
            <p:cNvGrpSpPr/>
            <p:nvPr/>
          </p:nvGrpSpPr>
          <p:grpSpPr>
            <a:xfrm>
              <a:off x="5729468" y="4391421"/>
              <a:ext cx="1909823" cy="290146"/>
              <a:chOff x="5729468" y="4391421"/>
              <a:chExt cx="1909823" cy="290146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42D439B-B0DD-3E79-2576-B527DBE0A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29468" y="4681567"/>
                <a:ext cx="1909823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348B82E-06E2-C0E4-911D-B7129DBFBB74}"/>
                      </a:ext>
                    </a:extLst>
                  </p:cNvPr>
                  <p:cNvSpPr txBox="1"/>
                  <p:nvPr/>
                </p:nvSpPr>
                <p:spPr>
                  <a:xfrm>
                    <a:off x="6434374" y="4391421"/>
                    <a:ext cx="332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D348B82E-06E2-C0E4-911D-B7129DBFB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4374" y="4391421"/>
                    <a:ext cx="33201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t="-4348" r="-555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2017937-BA06-2210-7DA2-169C717C28F0}"/>
                </a:ext>
              </a:extLst>
            </p:cNvPr>
            <p:cNvSpPr txBox="1"/>
            <p:nvPr/>
          </p:nvSpPr>
          <p:spPr>
            <a:xfrm>
              <a:off x="1064412" y="6062985"/>
              <a:ext cx="3811304" cy="38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Original Problem Space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BF94679-A607-3814-8B47-DD22226E87BA}"/>
              </a:ext>
            </a:extLst>
          </p:cNvPr>
          <p:cNvGrpSpPr/>
          <p:nvPr/>
        </p:nvGrpSpPr>
        <p:grpSpPr>
          <a:xfrm>
            <a:off x="7707664" y="2729529"/>
            <a:ext cx="3811304" cy="3710366"/>
            <a:chOff x="7707664" y="2729529"/>
            <a:chExt cx="3811304" cy="371036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2C412D8-95A1-B8F2-77E1-3F7CDF78A042}"/>
                </a:ext>
              </a:extLst>
            </p:cNvPr>
            <p:cNvSpPr txBox="1"/>
            <p:nvPr/>
          </p:nvSpPr>
          <p:spPr>
            <a:xfrm>
              <a:off x="7707664" y="6057930"/>
              <a:ext cx="3811304" cy="38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Random lower-dimensional space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0AFCEA0-D70F-3C08-6E42-A748E781F662}"/>
                </a:ext>
              </a:extLst>
            </p:cNvPr>
            <p:cNvGrpSpPr/>
            <p:nvPr/>
          </p:nvGrpSpPr>
          <p:grpSpPr>
            <a:xfrm>
              <a:off x="8003060" y="2729529"/>
              <a:ext cx="2721253" cy="2418546"/>
              <a:chOff x="8003060" y="2729529"/>
              <a:chExt cx="2721253" cy="241854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19E80FA-A305-6953-C3D1-F0001EE1AB29}"/>
                  </a:ext>
                </a:extLst>
              </p:cNvPr>
              <p:cNvGrpSpPr/>
              <p:nvPr/>
            </p:nvGrpSpPr>
            <p:grpSpPr>
              <a:xfrm>
                <a:off x="8506075" y="2729529"/>
                <a:ext cx="2218238" cy="2418546"/>
                <a:chOff x="8073456" y="2558005"/>
                <a:chExt cx="2218238" cy="2418546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1D6D177F-1CA2-81AE-E49E-C340033EC952}"/>
                    </a:ext>
                  </a:extLst>
                </p:cNvPr>
                <p:cNvGrpSpPr/>
                <p:nvPr/>
              </p:nvGrpSpPr>
              <p:grpSpPr>
                <a:xfrm>
                  <a:off x="8175808" y="2558005"/>
                  <a:ext cx="2115886" cy="2418546"/>
                  <a:chOff x="3792220" y="3124200"/>
                  <a:chExt cx="1483360" cy="1981200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BA3CC4B2-64B2-397A-717E-43806F5EBFFB}"/>
                      </a:ext>
                    </a:extLst>
                  </p:cNvPr>
                  <p:cNvCxnSpPr/>
                  <p:nvPr/>
                </p:nvCxnSpPr>
                <p:spPr>
                  <a:xfrm>
                    <a:off x="3820160" y="3154680"/>
                    <a:ext cx="1427480" cy="19202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3E88B465-BC71-AA88-F023-EFA48AECB5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23435" y="4231005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953CAB23-B8C4-6F9F-13D2-6DB224943AA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73930" y="443484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94AC144-E8F4-0DFC-ACCB-A9F124183F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22520" y="463677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12A4271C-DF17-22F2-7605-939C91810C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78623" y="484632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DDBEC81-95E9-7FDA-6F03-3980DC8E39C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31765" y="505206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9C4DB4C-C22C-7C0F-953B-45439AE22B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31970" y="3851926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ABC7824-5C28-0F73-F2B7-E00842C70F6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96715" y="3659364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ABD9F4A-3CE4-A88D-0EB9-55D1BC8120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057650" y="3478389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5ABE204-2543-1E48-4C59-8508FDAB7D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31920" y="3298843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632DEF35-DE1E-57C6-9FFA-8BDE6F68DA6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92220" y="312420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4E10F9F-5146-327E-0422-FFCDF0DFC1C4}"/>
                    </a:ext>
                  </a:extLst>
                </p:cNvPr>
                <p:cNvGrpSpPr/>
                <p:nvPr/>
              </p:nvGrpSpPr>
              <p:grpSpPr>
                <a:xfrm flipH="1">
                  <a:off x="8073456" y="2558005"/>
                  <a:ext cx="2115886" cy="2418546"/>
                  <a:chOff x="3792220" y="3124200"/>
                  <a:chExt cx="1483360" cy="1981200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0F2AAE4-FA04-4791-5C48-E50D475DB03E}"/>
                      </a:ext>
                    </a:extLst>
                  </p:cNvPr>
                  <p:cNvCxnSpPr/>
                  <p:nvPr/>
                </p:nvCxnSpPr>
                <p:spPr>
                  <a:xfrm>
                    <a:off x="3806825" y="3154680"/>
                    <a:ext cx="1427480" cy="19202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F1B2B8C-A070-68EF-C5BC-65A52B8C40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23435" y="4231005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8E2D210-F5B4-0277-7E59-F908436696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73930" y="443484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C2652F4D-0261-678B-FCE6-DA962C2B48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22520" y="463677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549BBE0-CE5B-CAF0-7B3E-79A90D264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78623" y="484632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C1E4C277-F45E-7D1A-6EEF-3AEF6675B7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31765" y="505206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6ED672CC-6699-8550-36E3-8996E05EE3A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31970" y="3851926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0F77392C-AF41-3AC5-9217-1E7163D4798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96715" y="3659364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968EF68E-F4EC-2B65-0ACC-802C21EA7AF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057650" y="3478389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DA7B63F3-FE7F-776A-E52E-9D2FBDA9ED9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31920" y="3298843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FE8E4ED0-6975-7311-414B-151CD42EF57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92220" y="312420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71F437DA-82E4-1CD0-86BD-7AB6FF335DD5}"/>
                    </a:ext>
                  </a:extLst>
                </p:cNvPr>
                <p:cNvGrpSpPr/>
                <p:nvPr/>
              </p:nvGrpSpPr>
              <p:grpSpPr>
                <a:xfrm rot="4899805" flipH="1">
                  <a:off x="8424152" y="2709782"/>
                  <a:ext cx="1350182" cy="1930185"/>
                  <a:chOff x="3792220" y="3124200"/>
                  <a:chExt cx="1483360" cy="1981200"/>
                </a:xfrm>
              </p:grpSpPr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61D0088B-925B-5E9F-05C1-96E611F27801}"/>
                      </a:ext>
                    </a:extLst>
                  </p:cNvPr>
                  <p:cNvCxnSpPr/>
                  <p:nvPr/>
                </p:nvCxnSpPr>
                <p:spPr>
                  <a:xfrm>
                    <a:off x="3820160" y="3154680"/>
                    <a:ext cx="1427480" cy="19202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8A192DA4-1997-5213-1918-DFAE7FD0E4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23435" y="4231005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4BE753B-27F5-0AC5-0291-87121B4CAA9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73930" y="443484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3A8B0C59-1A7F-2BAE-C850-0252D50A212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22520" y="463677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0723EA55-3E9B-1272-F46F-E895D83B53F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78623" y="484632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6E10F493-738E-275E-033F-43E24ADBEA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31765" y="505206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11F7DF43-2E3B-F00F-DC97-28EA0D2209E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31970" y="3851926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97A5F4F0-B819-F9F8-A22D-76C6A5239C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96715" y="3659364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0CF266F7-82D2-2080-C285-3BF6544C9BC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057650" y="3478389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5ACF247-7D9F-3EC1-B3F3-2D6AB9AF70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31920" y="3298843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A601BC4-D5EA-CB15-A000-4EED32B815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92220" y="312420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750C4056-464B-4BF3-CD4B-F3E911DEE56B}"/>
                    </a:ext>
                  </a:extLst>
                </p:cNvPr>
                <p:cNvGrpSpPr/>
                <p:nvPr/>
              </p:nvGrpSpPr>
              <p:grpSpPr>
                <a:xfrm rot="16700195" flipH="1" flipV="1">
                  <a:off x="8505606" y="2766534"/>
                  <a:ext cx="1350182" cy="1930185"/>
                  <a:chOff x="3792220" y="3124200"/>
                  <a:chExt cx="1483360" cy="1981200"/>
                </a:xfrm>
              </p:grpSpPr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7B96DE90-DDE6-34CC-8091-9D7F2186CDCB}"/>
                      </a:ext>
                    </a:extLst>
                  </p:cNvPr>
                  <p:cNvCxnSpPr/>
                  <p:nvPr/>
                </p:nvCxnSpPr>
                <p:spPr>
                  <a:xfrm>
                    <a:off x="3820160" y="3154680"/>
                    <a:ext cx="1427480" cy="19202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06DA381-19DA-3414-D4CD-F225A4761F1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23435" y="4231005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71FC15F2-8B75-28B6-75CC-09BCECFBE69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73930" y="443484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25850AC3-9637-1EFD-2DC0-5722D67F579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22520" y="463677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1DF0166E-D0AC-D7B1-B6FC-952D5DA91F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78623" y="484632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F6C3F3EF-FDC2-8BE0-66D7-EDC74A997AB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31765" y="505206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8BD05BF0-9849-E57F-4C4E-382F03DF03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31970" y="3851926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41625F23-E80E-F1B5-DA50-A291D7FBDE2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196715" y="3659364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F9C8A482-062D-2003-458E-78E220C31B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057650" y="3478389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F8E104C-6ECC-5665-F8B6-D110FAE5EEA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31920" y="3298843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2D8F90F8-CD3A-9CBB-3B42-031BE328A1F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92220" y="3124200"/>
                    <a:ext cx="43815" cy="53340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430ADED6-989F-7BA0-2378-5F7E61D208D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060" y="3727616"/>
                    <a:ext cx="14020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000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430ADED6-989F-7BA0-2378-5F7E61D208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060" y="3727616"/>
                    <a:ext cx="140208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B2B0B6D-9531-9CCA-415C-8F52378BC7F6}"/>
                  </a:ext>
                </a:extLst>
              </p:cNvPr>
              <p:cNvSpPr/>
              <p:nvPr/>
            </p:nvSpPr>
            <p:spPr>
              <a:xfrm>
                <a:off x="9126653" y="3515904"/>
                <a:ext cx="90000" cy="90000"/>
              </a:xfrm>
              <a:prstGeom prst="ellipse">
                <a:avLst/>
              </a:prstGeom>
              <a:solidFill>
                <a:srgbClr val="37A537"/>
              </a:solidFill>
              <a:ln>
                <a:solidFill>
                  <a:srgbClr val="37A5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F4128FE-677E-7AAE-CC77-C0243815688E}"/>
                  </a:ext>
                </a:extLst>
              </p:cNvPr>
              <p:cNvSpPr/>
              <p:nvPr/>
            </p:nvSpPr>
            <p:spPr>
              <a:xfrm>
                <a:off x="9499707" y="3615500"/>
                <a:ext cx="82998" cy="9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517A758-2F2D-ADF7-121A-7ECE34D5D08F}"/>
                  </a:ext>
                </a:extLst>
              </p:cNvPr>
              <p:cNvSpPr/>
              <p:nvPr/>
            </p:nvSpPr>
            <p:spPr>
              <a:xfrm>
                <a:off x="9231636" y="3243584"/>
                <a:ext cx="82998" cy="90000"/>
              </a:xfrm>
              <a:prstGeom prst="ellipse">
                <a:avLst/>
              </a:prstGeom>
              <a:solidFill>
                <a:srgbClr val="1F77B4"/>
              </a:solidFill>
              <a:ln>
                <a:solidFill>
                  <a:srgbClr val="1F77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4EBCBDE-A60F-99AA-FBD3-29B28B05A377}"/>
                  </a:ext>
                </a:extLst>
              </p:cNvPr>
              <p:cNvSpPr/>
              <p:nvPr/>
            </p:nvSpPr>
            <p:spPr>
              <a:xfrm>
                <a:off x="8905693" y="3130322"/>
                <a:ext cx="899160" cy="800100"/>
              </a:xfrm>
              <a:custGeom>
                <a:avLst/>
                <a:gdLst>
                  <a:gd name="connsiteX0" fmla="*/ 60960 w 899160"/>
                  <a:gd name="connsiteY0" fmla="*/ 160020 h 800100"/>
                  <a:gd name="connsiteX1" fmla="*/ 327660 w 899160"/>
                  <a:gd name="connsiteY1" fmla="*/ 0 h 800100"/>
                  <a:gd name="connsiteX2" fmla="*/ 518160 w 899160"/>
                  <a:gd name="connsiteY2" fmla="*/ 99060 h 800100"/>
                  <a:gd name="connsiteX3" fmla="*/ 701040 w 899160"/>
                  <a:gd name="connsiteY3" fmla="*/ 381000 h 800100"/>
                  <a:gd name="connsiteX4" fmla="*/ 891540 w 899160"/>
                  <a:gd name="connsiteY4" fmla="*/ 373380 h 800100"/>
                  <a:gd name="connsiteX5" fmla="*/ 899160 w 899160"/>
                  <a:gd name="connsiteY5" fmla="*/ 632460 h 800100"/>
                  <a:gd name="connsiteX6" fmla="*/ 609600 w 899160"/>
                  <a:gd name="connsiteY6" fmla="*/ 693420 h 800100"/>
                  <a:gd name="connsiteX7" fmla="*/ 388620 w 899160"/>
                  <a:gd name="connsiteY7" fmla="*/ 472440 h 800100"/>
                  <a:gd name="connsiteX8" fmla="*/ 236220 w 899160"/>
                  <a:gd name="connsiteY8" fmla="*/ 800100 h 800100"/>
                  <a:gd name="connsiteX9" fmla="*/ 0 w 899160"/>
                  <a:gd name="connsiteY9" fmla="*/ 601980 h 800100"/>
                  <a:gd name="connsiteX10" fmla="*/ 236220 w 899160"/>
                  <a:gd name="connsiteY10" fmla="*/ 327660 h 800100"/>
                  <a:gd name="connsiteX11" fmla="*/ 281940 w 899160"/>
                  <a:gd name="connsiteY11" fmla="*/ 205740 h 800100"/>
                  <a:gd name="connsiteX12" fmla="*/ 60960 w 899160"/>
                  <a:gd name="connsiteY12" fmla="*/ 16002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9160" h="800100">
                    <a:moveTo>
                      <a:pt x="60960" y="160020"/>
                    </a:moveTo>
                    <a:lnTo>
                      <a:pt x="327660" y="0"/>
                    </a:lnTo>
                    <a:lnTo>
                      <a:pt x="518160" y="99060"/>
                    </a:lnTo>
                    <a:lnTo>
                      <a:pt x="701040" y="381000"/>
                    </a:lnTo>
                    <a:lnTo>
                      <a:pt x="891540" y="373380"/>
                    </a:lnTo>
                    <a:lnTo>
                      <a:pt x="899160" y="632460"/>
                    </a:lnTo>
                    <a:lnTo>
                      <a:pt x="609600" y="693420"/>
                    </a:lnTo>
                    <a:lnTo>
                      <a:pt x="388620" y="472440"/>
                    </a:lnTo>
                    <a:lnTo>
                      <a:pt x="236220" y="800100"/>
                    </a:lnTo>
                    <a:lnTo>
                      <a:pt x="0" y="601980"/>
                    </a:lnTo>
                    <a:lnTo>
                      <a:pt x="236220" y="327660"/>
                    </a:lnTo>
                    <a:lnTo>
                      <a:pt x="281940" y="205740"/>
                    </a:lnTo>
                    <a:lnTo>
                      <a:pt x="60960" y="16002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320AA07-4520-57DB-05AE-67EE4854CE4E}"/>
              </a:ext>
            </a:extLst>
          </p:cNvPr>
          <p:cNvGrpSpPr/>
          <p:nvPr/>
        </p:nvGrpSpPr>
        <p:grpSpPr>
          <a:xfrm>
            <a:off x="1759327" y="2270949"/>
            <a:ext cx="1534160" cy="3557744"/>
            <a:chOff x="1794147" y="2255105"/>
            <a:chExt cx="1534160" cy="3557744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4DF6435-12ED-46ED-A09C-7019F6F8C058}"/>
                </a:ext>
              </a:extLst>
            </p:cNvPr>
            <p:cNvSpPr/>
            <p:nvPr/>
          </p:nvSpPr>
          <p:spPr>
            <a:xfrm>
              <a:off x="1794147" y="2255105"/>
              <a:ext cx="1534160" cy="3149600"/>
            </a:xfrm>
            <a:custGeom>
              <a:avLst/>
              <a:gdLst>
                <a:gd name="connsiteX0" fmla="*/ 71120 w 1534160"/>
                <a:gd name="connsiteY0" fmla="*/ 162560 h 3149600"/>
                <a:gd name="connsiteX1" fmla="*/ 365760 w 1534160"/>
                <a:gd name="connsiteY1" fmla="*/ 60960 h 3149600"/>
                <a:gd name="connsiteX2" fmla="*/ 792480 w 1534160"/>
                <a:gd name="connsiteY2" fmla="*/ 0 h 3149600"/>
                <a:gd name="connsiteX3" fmla="*/ 1341120 w 1534160"/>
                <a:gd name="connsiteY3" fmla="*/ 172720 h 3149600"/>
                <a:gd name="connsiteX4" fmla="*/ 1442720 w 1534160"/>
                <a:gd name="connsiteY4" fmla="*/ 436880 h 3149600"/>
                <a:gd name="connsiteX5" fmla="*/ 1442720 w 1534160"/>
                <a:gd name="connsiteY5" fmla="*/ 812800 h 3149600"/>
                <a:gd name="connsiteX6" fmla="*/ 1534160 w 1534160"/>
                <a:gd name="connsiteY6" fmla="*/ 1046480 h 3149600"/>
                <a:gd name="connsiteX7" fmla="*/ 1473200 w 1534160"/>
                <a:gd name="connsiteY7" fmla="*/ 1351280 h 3149600"/>
                <a:gd name="connsiteX8" fmla="*/ 1412240 w 1534160"/>
                <a:gd name="connsiteY8" fmla="*/ 1676400 h 3149600"/>
                <a:gd name="connsiteX9" fmla="*/ 1402080 w 1534160"/>
                <a:gd name="connsiteY9" fmla="*/ 1940560 h 3149600"/>
                <a:gd name="connsiteX10" fmla="*/ 1249680 w 1534160"/>
                <a:gd name="connsiteY10" fmla="*/ 1991360 h 3149600"/>
                <a:gd name="connsiteX11" fmla="*/ 1330960 w 1534160"/>
                <a:gd name="connsiteY11" fmla="*/ 2164080 h 3149600"/>
                <a:gd name="connsiteX12" fmla="*/ 1056640 w 1534160"/>
                <a:gd name="connsiteY12" fmla="*/ 2428240 h 3149600"/>
                <a:gd name="connsiteX13" fmla="*/ 1341120 w 1534160"/>
                <a:gd name="connsiteY13" fmla="*/ 2651760 h 3149600"/>
                <a:gd name="connsiteX14" fmla="*/ 1310640 w 1534160"/>
                <a:gd name="connsiteY14" fmla="*/ 2895600 h 3149600"/>
                <a:gd name="connsiteX15" fmla="*/ 1229360 w 1534160"/>
                <a:gd name="connsiteY15" fmla="*/ 3098800 h 3149600"/>
                <a:gd name="connsiteX16" fmla="*/ 904240 w 1534160"/>
                <a:gd name="connsiteY16" fmla="*/ 3149600 h 3149600"/>
                <a:gd name="connsiteX17" fmla="*/ 609600 w 1534160"/>
                <a:gd name="connsiteY17" fmla="*/ 3149600 h 3149600"/>
                <a:gd name="connsiteX18" fmla="*/ 335280 w 1534160"/>
                <a:gd name="connsiteY18" fmla="*/ 3068320 h 3149600"/>
                <a:gd name="connsiteX19" fmla="*/ 426720 w 1534160"/>
                <a:gd name="connsiteY19" fmla="*/ 2865120 h 3149600"/>
                <a:gd name="connsiteX20" fmla="*/ 0 w 1534160"/>
                <a:gd name="connsiteY20" fmla="*/ 2834640 h 3149600"/>
                <a:gd name="connsiteX21" fmla="*/ 101600 w 1534160"/>
                <a:gd name="connsiteY21" fmla="*/ 2489200 h 3149600"/>
                <a:gd name="connsiteX22" fmla="*/ 20320 w 1534160"/>
                <a:gd name="connsiteY22" fmla="*/ 2194560 h 3149600"/>
                <a:gd name="connsiteX23" fmla="*/ 10160 w 1534160"/>
                <a:gd name="connsiteY23" fmla="*/ 1910080 h 3149600"/>
                <a:gd name="connsiteX24" fmla="*/ 172720 w 1534160"/>
                <a:gd name="connsiteY24" fmla="*/ 1544320 h 3149600"/>
                <a:gd name="connsiteX25" fmla="*/ 60960 w 1534160"/>
                <a:gd name="connsiteY25" fmla="*/ 1219200 h 3149600"/>
                <a:gd name="connsiteX26" fmla="*/ 101600 w 1534160"/>
                <a:gd name="connsiteY26" fmla="*/ 762000 h 3149600"/>
                <a:gd name="connsiteX27" fmla="*/ 71120 w 1534160"/>
                <a:gd name="connsiteY27" fmla="*/ 162560 h 314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34160" h="3149600">
                  <a:moveTo>
                    <a:pt x="71120" y="162560"/>
                  </a:moveTo>
                  <a:lnTo>
                    <a:pt x="365760" y="60960"/>
                  </a:lnTo>
                  <a:lnTo>
                    <a:pt x="792480" y="0"/>
                  </a:lnTo>
                  <a:lnTo>
                    <a:pt x="1341120" y="172720"/>
                  </a:lnTo>
                  <a:lnTo>
                    <a:pt x="1442720" y="436880"/>
                  </a:lnTo>
                  <a:lnTo>
                    <a:pt x="1442720" y="812800"/>
                  </a:lnTo>
                  <a:lnTo>
                    <a:pt x="1534160" y="1046480"/>
                  </a:lnTo>
                  <a:lnTo>
                    <a:pt x="1473200" y="1351280"/>
                  </a:lnTo>
                  <a:lnTo>
                    <a:pt x="1412240" y="1676400"/>
                  </a:lnTo>
                  <a:lnTo>
                    <a:pt x="1402080" y="1940560"/>
                  </a:lnTo>
                  <a:lnTo>
                    <a:pt x="1249680" y="1991360"/>
                  </a:lnTo>
                  <a:lnTo>
                    <a:pt x="1330960" y="2164080"/>
                  </a:lnTo>
                  <a:lnTo>
                    <a:pt x="1056640" y="2428240"/>
                  </a:lnTo>
                  <a:lnTo>
                    <a:pt x="1341120" y="2651760"/>
                  </a:lnTo>
                  <a:lnTo>
                    <a:pt x="1310640" y="2895600"/>
                  </a:lnTo>
                  <a:lnTo>
                    <a:pt x="1229360" y="3098800"/>
                  </a:lnTo>
                  <a:lnTo>
                    <a:pt x="904240" y="3149600"/>
                  </a:lnTo>
                  <a:lnTo>
                    <a:pt x="609600" y="3149600"/>
                  </a:lnTo>
                  <a:lnTo>
                    <a:pt x="335280" y="3068320"/>
                  </a:lnTo>
                  <a:lnTo>
                    <a:pt x="426720" y="2865120"/>
                  </a:lnTo>
                  <a:lnTo>
                    <a:pt x="0" y="2834640"/>
                  </a:lnTo>
                  <a:lnTo>
                    <a:pt x="101600" y="2489200"/>
                  </a:lnTo>
                  <a:lnTo>
                    <a:pt x="20320" y="2194560"/>
                  </a:lnTo>
                  <a:lnTo>
                    <a:pt x="10160" y="1910080"/>
                  </a:lnTo>
                  <a:lnTo>
                    <a:pt x="172720" y="1544320"/>
                  </a:lnTo>
                  <a:lnTo>
                    <a:pt x="60960" y="1219200"/>
                  </a:lnTo>
                  <a:lnTo>
                    <a:pt x="101600" y="762000"/>
                  </a:lnTo>
                  <a:lnTo>
                    <a:pt x="71120" y="162560"/>
                  </a:lnTo>
                  <a:close/>
                </a:path>
              </a:pathLst>
            </a:custGeom>
            <a:solidFill>
              <a:srgbClr val="4472C4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DAD3E30-2396-2D81-A293-F9551F272603}"/>
                    </a:ext>
                  </a:extLst>
                </p:cNvPr>
                <p:cNvSpPr txBox="1"/>
                <p:nvPr/>
              </p:nvSpPr>
              <p:spPr>
                <a:xfrm>
                  <a:off x="1815228" y="5412739"/>
                  <a:ext cx="1402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DAD3E30-2396-2D81-A293-F9551F272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228" y="5412739"/>
                  <a:ext cx="1402080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7692" b="-153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041D0D0-7159-E112-770E-E5118C11D8B4}"/>
              </a:ext>
            </a:extLst>
          </p:cNvPr>
          <p:cNvGrpSpPr/>
          <p:nvPr/>
        </p:nvGrpSpPr>
        <p:grpSpPr>
          <a:xfrm>
            <a:off x="1787654" y="1875805"/>
            <a:ext cx="1428097" cy="3952888"/>
            <a:chOff x="1787654" y="1875805"/>
            <a:chExt cx="1428097" cy="3952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15370-5594-3E68-81B9-3B50C0A83D7C}"/>
                    </a:ext>
                  </a:extLst>
                </p:cNvPr>
                <p:cNvSpPr txBox="1"/>
                <p:nvPr/>
              </p:nvSpPr>
              <p:spPr>
                <a:xfrm>
                  <a:off x="1873740" y="1875805"/>
                  <a:ext cx="1342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15370-5594-3E68-81B9-3B50C0A8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740" y="1875805"/>
                  <a:ext cx="134201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2ECC366-F17A-2B03-0321-726D5D7A5893}"/>
                    </a:ext>
                  </a:extLst>
                </p:cNvPr>
                <p:cNvSpPr txBox="1"/>
                <p:nvPr/>
              </p:nvSpPr>
              <p:spPr>
                <a:xfrm>
                  <a:off x="1787654" y="5428583"/>
                  <a:ext cx="1402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2ECC366-F17A-2B03-0321-726D5D7A5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654" y="5428583"/>
                  <a:ext cx="140208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Slide Number Placeholder 145">
            <a:extLst>
              <a:ext uri="{FF2B5EF4-FFF2-40B4-BE49-F238E27FC236}">
                <a16:creationId xmlns:a16="http://schemas.microsoft.com/office/drawing/2014/main" id="{C4998A48-2CD4-5BC4-F050-3623C256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14</a:t>
            </a:fld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997386D1-7313-8B47-51DB-83E1994C7C5F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06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8FB-DF90-5504-D9BC-9CD83B48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The RP Method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618D-13B3-A7DF-6352-A3B6F45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4DC626-3192-FBF3-CDE5-EC29CC4246FC}"/>
              </a:ext>
            </a:extLst>
          </p:cNvPr>
          <p:cNvSpPr txBox="1">
            <a:spLocks/>
          </p:cNvSpPr>
          <p:nvPr/>
        </p:nvSpPr>
        <p:spPr>
          <a:xfrm>
            <a:off x="2392326" y="1967023"/>
            <a:ext cx="8961474" cy="420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86E1464-B4D7-E164-3767-17B141E6A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7214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outlierness score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C86E1464-B4D7-E164-3767-17B141E6A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72149" cy="4351338"/>
              </a:xfrm>
              <a:blipFill>
                <a:blip r:embed="rId3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1E54AD-0065-FF16-DA2D-1E1D7FA099DA}"/>
              </a:ext>
            </a:extLst>
          </p:cNvPr>
          <p:cNvSpPr/>
          <p:nvPr/>
        </p:nvSpPr>
        <p:spPr>
          <a:xfrm>
            <a:off x="6940927" y="3286760"/>
            <a:ext cx="922913" cy="1325880"/>
          </a:xfrm>
          <a:custGeom>
            <a:avLst/>
            <a:gdLst>
              <a:gd name="connsiteX0" fmla="*/ 71120 w 1534160"/>
              <a:gd name="connsiteY0" fmla="*/ 162560 h 3149600"/>
              <a:gd name="connsiteX1" fmla="*/ 365760 w 1534160"/>
              <a:gd name="connsiteY1" fmla="*/ 60960 h 3149600"/>
              <a:gd name="connsiteX2" fmla="*/ 792480 w 1534160"/>
              <a:gd name="connsiteY2" fmla="*/ 0 h 3149600"/>
              <a:gd name="connsiteX3" fmla="*/ 1341120 w 1534160"/>
              <a:gd name="connsiteY3" fmla="*/ 172720 h 3149600"/>
              <a:gd name="connsiteX4" fmla="*/ 1442720 w 1534160"/>
              <a:gd name="connsiteY4" fmla="*/ 436880 h 3149600"/>
              <a:gd name="connsiteX5" fmla="*/ 1442720 w 1534160"/>
              <a:gd name="connsiteY5" fmla="*/ 812800 h 3149600"/>
              <a:gd name="connsiteX6" fmla="*/ 1534160 w 1534160"/>
              <a:gd name="connsiteY6" fmla="*/ 1046480 h 3149600"/>
              <a:gd name="connsiteX7" fmla="*/ 1473200 w 1534160"/>
              <a:gd name="connsiteY7" fmla="*/ 1351280 h 3149600"/>
              <a:gd name="connsiteX8" fmla="*/ 1412240 w 1534160"/>
              <a:gd name="connsiteY8" fmla="*/ 1676400 h 3149600"/>
              <a:gd name="connsiteX9" fmla="*/ 1402080 w 1534160"/>
              <a:gd name="connsiteY9" fmla="*/ 1940560 h 3149600"/>
              <a:gd name="connsiteX10" fmla="*/ 1249680 w 1534160"/>
              <a:gd name="connsiteY10" fmla="*/ 1991360 h 3149600"/>
              <a:gd name="connsiteX11" fmla="*/ 1330960 w 1534160"/>
              <a:gd name="connsiteY11" fmla="*/ 2164080 h 3149600"/>
              <a:gd name="connsiteX12" fmla="*/ 1056640 w 1534160"/>
              <a:gd name="connsiteY12" fmla="*/ 2428240 h 3149600"/>
              <a:gd name="connsiteX13" fmla="*/ 1341120 w 1534160"/>
              <a:gd name="connsiteY13" fmla="*/ 2651760 h 3149600"/>
              <a:gd name="connsiteX14" fmla="*/ 1310640 w 1534160"/>
              <a:gd name="connsiteY14" fmla="*/ 2895600 h 3149600"/>
              <a:gd name="connsiteX15" fmla="*/ 1229360 w 1534160"/>
              <a:gd name="connsiteY15" fmla="*/ 3098800 h 3149600"/>
              <a:gd name="connsiteX16" fmla="*/ 904240 w 1534160"/>
              <a:gd name="connsiteY16" fmla="*/ 3149600 h 3149600"/>
              <a:gd name="connsiteX17" fmla="*/ 609600 w 1534160"/>
              <a:gd name="connsiteY17" fmla="*/ 3149600 h 3149600"/>
              <a:gd name="connsiteX18" fmla="*/ 335280 w 1534160"/>
              <a:gd name="connsiteY18" fmla="*/ 3068320 h 3149600"/>
              <a:gd name="connsiteX19" fmla="*/ 426720 w 1534160"/>
              <a:gd name="connsiteY19" fmla="*/ 2865120 h 3149600"/>
              <a:gd name="connsiteX20" fmla="*/ 0 w 1534160"/>
              <a:gd name="connsiteY20" fmla="*/ 2834640 h 3149600"/>
              <a:gd name="connsiteX21" fmla="*/ 101600 w 1534160"/>
              <a:gd name="connsiteY21" fmla="*/ 2489200 h 3149600"/>
              <a:gd name="connsiteX22" fmla="*/ 20320 w 1534160"/>
              <a:gd name="connsiteY22" fmla="*/ 2194560 h 3149600"/>
              <a:gd name="connsiteX23" fmla="*/ 10160 w 1534160"/>
              <a:gd name="connsiteY23" fmla="*/ 1910080 h 3149600"/>
              <a:gd name="connsiteX24" fmla="*/ 172720 w 1534160"/>
              <a:gd name="connsiteY24" fmla="*/ 1544320 h 3149600"/>
              <a:gd name="connsiteX25" fmla="*/ 60960 w 1534160"/>
              <a:gd name="connsiteY25" fmla="*/ 1219200 h 3149600"/>
              <a:gd name="connsiteX26" fmla="*/ 101600 w 1534160"/>
              <a:gd name="connsiteY26" fmla="*/ 762000 h 3149600"/>
              <a:gd name="connsiteX27" fmla="*/ 71120 w 1534160"/>
              <a:gd name="connsiteY27" fmla="*/ 16256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34160" h="3149600">
                <a:moveTo>
                  <a:pt x="71120" y="162560"/>
                </a:moveTo>
                <a:lnTo>
                  <a:pt x="365760" y="60960"/>
                </a:lnTo>
                <a:lnTo>
                  <a:pt x="792480" y="0"/>
                </a:lnTo>
                <a:lnTo>
                  <a:pt x="1341120" y="172720"/>
                </a:lnTo>
                <a:lnTo>
                  <a:pt x="1442720" y="436880"/>
                </a:lnTo>
                <a:lnTo>
                  <a:pt x="1442720" y="812800"/>
                </a:lnTo>
                <a:lnTo>
                  <a:pt x="1534160" y="1046480"/>
                </a:lnTo>
                <a:lnTo>
                  <a:pt x="1473200" y="1351280"/>
                </a:lnTo>
                <a:lnTo>
                  <a:pt x="1412240" y="1676400"/>
                </a:lnTo>
                <a:lnTo>
                  <a:pt x="1402080" y="1940560"/>
                </a:lnTo>
                <a:lnTo>
                  <a:pt x="1249680" y="1991360"/>
                </a:lnTo>
                <a:lnTo>
                  <a:pt x="1330960" y="2164080"/>
                </a:lnTo>
                <a:lnTo>
                  <a:pt x="1056640" y="2428240"/>
                </a:lnTo>
                <a:lnTo>
                  <a:pt x="1341120" y="2651760"/>
                </a:lnTo>
                <a:lnTo>
                  <a:pt x="1310640" y="2895600"/>
                </a:lnTo>
                <a:lnTo>
                  <a:pt x="1229360" y="3098800"/>
                </a:lnTo>
                <a:lnTo>
                  <a:pt x="904240" y="3149600"/>
                </a:lnTo>
                <a:lnTo>
                  <a:pt x="609600" y="3149600"/>
                </a:lnTo>
                <a:lnTo>
                  <a:pt x="335280" y="3068320"/>
                </a:lnTo>
                <a:lnTo>
                  <a:pt x="426720" y="2865120"/>
                </a:lnTo>
                <a:lnTo>
                  <a:pt x="0" y="2834640"/>
                </a:lnTo>
                <a:lnTo>
                  <a:pt x="101600" y="2489200"/>
                </a:lnTo>
                <a:lnTo>
                  <a:pt x="20320" y="2194560"/>
                </a:lnTo>
                <a:lnTo>
                  <a:pt x="10160" y="1910080"/>
                </a:lnTo>
                <a:lnTo>
                  <a:pt x="172720" y="1544320"/>
                </a:lnTo>
                <a:lnTo>
                  <a:pt x="60960" y="1219200"/>
                </a:lnTo>
                <a:lnTo>
                  <a:pt x="101600" y="762000"/>
                </a:lnTo>
                <a:lnTo>
                  <a:pt x="71120" y="162560"/>
                </a:lnTo>
                <a:close/>
              </a:path>
            </a:pathLst>
          </a:custGeom>
          <a:solidFill>
            <a:srgbClr val="4472C4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616A9-3C14-23C1-F3FC-0FB06E11D5B2}"/>
              </a:ext>
            </a:extLst>
          </p:cNvPr>
          <p:cNvSpPr/>
          <p:nvPr/>
        </p:nvSpPr>
        <p:spPr>
          <a:xfrm>
            <a:off x="5872218" y="3286760"/>
            <a:ext cx="756000" cy="132588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906EC8-5EFC-4C51-6E92-AA459D7AC2F2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54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4B20-E033-A519-459C-6DEF2840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The MP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A6A56-0071-8652-51D8-5983EF997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485" y="1825625"/>
                <a:ext cx="621441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Compares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to the vector mean of its window (without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itself</a:t>
                </a:r>
                <a:r>
                  <a:rPr lang="en-US" b="0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The outlierness scores for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A6A56-0071-8652-51D8-5983EF997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485" y="1825625"/>
                <a:ext cx="6214416" cy="4351338"/>
              </a:xfrm>
              <a:blipFill>
                <a:blip r:embed="rId2"/>
                <a:stretch>
                  <a:fillRect l="-2061" r="-2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927EC-1AF2-8998-375A-B10DB1B7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BC8E8-F03D-157E-818F-B7F9ADD2D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r="4235"/>
          <a:stretch/>
        </p:blipFill>
        <p:spPr>
          <a:xfrm>
            <a:off x="7700211" y="2253967"/>
            <a:ext cx="3811304" cy="3087117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BE65F86-76A0-59AF-438B-367AB40B4BC9}"/>
              </a:ext>
            </a:extLst>
          </p:cNvPr>
          <p:cNvGrpSpPr/>
          <p:nvPr/>
        </p:nvGrpSpPr>
        <p:grpSpPr>
          <a:xfrm>
            <a:off x="8426651" y="2386047"/>
            <a:ext cx="1402080" cy="2175006"/>
            <a:chOff x="1900306" y="2436227"/>
            <a:chExt cx="1402080" cy="21750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675EF2-DC52-CF6F-6F95-658E02832B17}"/>
                </a:ext>
              </a:extLst>
            </p:cNvPr>
            <p:cNvSpPr/>
            <p:nvPr/>
          </p:nvSpPr>
          <p:spPr>
            <a:xfrm>
              <a:off x="2398146" y="2436227"/>
              <a:ext cx="203200" cy="1702752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8F8E0C-4963-4A13-E826-DB28D1306050}"/>
                </a:ext>
              </a:extLst>
            </p:cNvPr>
            <p:cNvSpPr/>
            <p:nvPr/>
          </p:nvSpPr>
          <p:spPr>
            <a:xfrm>
              <a:off x="2454746" y="2652126"/>
              <a:ext cx="90000" cy="90000"/>
            </a:xfrm>
            <a:prstGeom prst="ellipse">
              <a:avLst/>
            </a:prstGeom>
            <a:solidFill>
              <a:srgbClr val="37A537"/>
            </a:solidFill>
            <a:ln>
              <a:solidFill>
                <a:srgbClr val="37A5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41411C-B6AD-4CA0-A35C-E9DEC5E40F9C}"/>
                </a:ext>
              </a:extLst>
            </p:cNvPr>
            <p:cNvSpPr/>
            <p:nvPr/>
          </p:nvSpPr>
          <p:spPr>
            <a:xfrm>
              <a:off x="2454746" y="3002646"/>
              <a:ext cx="90000" cy="90000"/>
            </a:xfrm>
            <a:prstGeom prst="ellipse">
              <a:avLst/>
            </a:prstGeom>
            <a:solidFill>
              <a:srgbClr val="FF7400"/>
            </a:solidFill>
            <a:ln>
              <a:solidFill>
                <a:srgbClr val="FF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047A64-C413-42EE-271F-211ADC391C28}"/>
                </a:ext>
              </a:extLst>
            </p:cNvPr>
            <p:cNvSpPr/>
            <p:nvPr/>
          </p:nvSpPr>
          <p:spPr>
            <a:xfrm>
              <a:off x="2454746" y="3712705"/>
              <a:ext cx="90000" cy="90000"/>
            </a:xfrm>
            <a:prstGeom prst="ellipse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CFD8FE-4E34-F133-122B-41A45B4A2505}"/>
                    </a:ext>
                  </a:extLst>
                </p:cNvPr>
                <p:cNvSpPr txBox="1"/>
                <p:nvPr/>
              </p:nvSpPr>
              <p:spPr>
                <a:xfrm>
                  <a:off x="1900306" y="4211123"/>
                  <a:ext cx="1402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CFD8FE-4E34-F133-122B-41A45B4A2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306" y="4211123"/>
                  <a:ext cx="140208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16C90A-7861-EA4C-539D-AA9C12AF061B}"/>
              </a:ext>
            </a:extLst>
          </p:cNvPr>
          <p:cNvGrpSpPr/>
          <p:nvPr/>
        </p:nvGrpSpPr>
        <p:grpSpPr>
          <a:xfrm>
            <a:off x="8307682" y="2232275"/>
            <a:ext cx="1402080" cy="3546238"/>
            <a:chOff x="8312042" y="2232275"/>
            <a:chExt cx="1402080" cy="35462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9E1EC-C917-CFA5-48FF-DA69FE99AEB1}"/>
                </a:ext>
              </a:extLst>
            </p:cNvPr>
            <p:cNvSpPr/>
            <p:nvPr/>
          </p:nvSpPr>
          <p:spPr>
            <a:xfrm>
              <a:off x="8441164" y="2253967"/>
              <a:ext cx="483327" cy="310859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6150A9-1137-E83D-AAFA-E691EB16FD7D}"/>
                    </a:ext>
                  </a:extLst>
                </p:cNvPr>
                <p:cNvSpPr txBox="1"/>
                <p:nvPr/>
              </p:nvSpPr>
              <p:spPr>
                <a:xfrm>
                  <a:off x="8312042" y="5378403"/>
                  <a:ext cx="14020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6150A9-1137-E83D-AAFA-E691EB16F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042" y="5378403"/>
                  <a:ext cx="140208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87394B-D39D-6A2B-B5B6-073B10767F67}"/>
                </a:ext>
              </a:extLst>
            </p:cNvPr>
            <p:cNvSpPr/>
            <p:nvPr/>
          </p:nvSpPr>
          <p:spPr>
            <a:xfrm>
              <a:off x="9127690" y="2242652"/>
              <a:ext cx="443591" cy="310859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D5CFF2-4A93-23D2-E348-B005CECC050F}"/>
                </a:ext>
              </a:extLst>
            </p:cNvPr>
            <p:cNvSpPr/>
            <p:nvPr/>
          </p:nvSpPr>
          <p:spPr>
            <a:xfrm>
              <a:off x="8924491" y="2232275"/>
              <a:ext cx="203198" cy="313028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8486C4E-980B-0522-75BD-796E2BE4BDD7}"/>
              </a:ext>
            </a:extLst>
          </p:cNvPr>
          <p:cNvSpPr/>
          <p:nvPr/>
        </p:nvSpPr>
        <p:spPr>
          <a:xfrm>
            <a:off x="9735779" y="5476240"/>
            <a:ext cx="434381" cy="203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F1D233-363B-5AD6-C42F-CFBBB4AC0AA8}"/>
                  </a:ext>
                </a:extLst>
              </p:cNvPr>
              <p:cNvSpPr txBox="1"/>
              <p:nvPr/>
            </p:nvSpPr>
            <p:spPr>
              <a:xfrm>
                <a:off x="10271760" y="5411807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F1D233-363B-5AD6-C42F-CFBBB4AC0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760" y="5411807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 r="-13043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F6A0F47-EC4F-21A9-4BC7-17DA434BE6B8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49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0AFB-F6E8-DF7C-8187-DCC1FE93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Why these base detectors?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C8C-342E-B8A9-7E2A-B6CBD25D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>
                <a:solidFill>
                  <a:schemeClr val="accent6"/>
                </a:solidFill>
              </a:rPr>
              <a:t>Advantages: </a:t>
            </a:r>
          </a:p>
          <a:p>
            <a:pPr lvl="1"/>
            <a:r>
              <a:rPr lang="en-GB" dirty="0"/>
              <a:t>Decouples method from dataset dimensionality</a:t>
            </a:r>
            <a:r>
              <a:rPr lang="en-GB" baseline="30000" dirty="0"/>
              <a:t>(C2)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Considers context of point to capture dependencies</a:t>
            </a:r>
            <a:r>
              <a:rPr lang="en-GB" baseline="30000" dirty="0"/>
              <a:t>(C3)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Reconstruction-based method: </a:t>
            </a:r>
            <a:r>
              <a:rPr lang="en-US" dirty="0"/>
              <a:t>Lowest dataset size requirements </a:t>
            </a:r>
            <a:r>
              <a:rPr lang="en-US" baseline="30000" dirty="0"/>
              <a:t>(C4)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Efficient</a:t>
            </a:r>
            <a:r>
              <a:rPr lang="en-US" baseline="30000" dirty="0"/>
              <a:t>(C5)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baseline="30000" dirty="0"/>
          </a:p>
          <a:p>
            <a:pPr lvl="1"/>
            <a:endParaRPr lang="en-US" baseline="30000" dirty="0"/>
          </a:p>
          <a:p>
            <a:endParaRPr lang="en-US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CCE0-E289-7AD3-241A-8C460C2D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C1EF7E-00EC-73E9-2D39-CEFAC9358F8F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040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8FB-DF90-5504-D9BC-9CD83B48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RPOE: Aggregation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618D-13B3-A7DF-6352-A3B6F45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7B030C-CD7F-2EC1-0800-7085789D15B1}"/>
              </a:ext>
            </a:extLst>
          </p:cNvPr>
          <p:cNvSpPr txBox="1">
            <a:spLocks/>
          </p:cNvSpPr>
          <p:nvPr/>
        </p:nvSpPr>
        <p:spPr>
          <a:xfrm>
            <a:off x="5334000" y="2119423"/>
            <a:ext cx="6678207" cy="4209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/>
          </a:p>
          <a:p>
            <a:r>
              <a:rPr lang="en-GB" sz="2700" dirty="0"/>
              <a:t>RP and MP methods’ sensitivity to parameter choice methods </a:t>
            </a:r>
            <a:r>
              <a:rPr lang="en-GB" sz="2700" dirty="0">
                <a:sym typeface="Wingdings" panose="05000000000000000000" pitchFamily="2" charset="2"/>
              </a:rPr>
              <a:t> </a:t>
            </a:r>
            <a:r>
              <a:rPr lang="en-US" sz="2700" dirty="0"/>
              <a:t>Many irrelevant components </a:t>
            </a:r>
          </a:p>
          <a:p>
            <a:pPr marL="0" indent="0" algn="ctr">
              <a:buNone/>
            </a:pPr>
            <a:r>
              <a:rPr lang="en-US" sz="2700" dirty="0">
                <a:sym typeface="Wingdings" panose="05000000000000000000" pitchFamily="2" charset="2"/>
              </a:rPr>
              <a:t>  Supervision</a:t>
            </a:r>
            <a:endParaRPr lang="en-US" sz="2700" dirty="0"/>
          </a:p>
          <a:p>
            <a:r>
              <a:rPr lang="en-GB" sz="2700" dirty="0"/>
              <a:t>WINNOW is </a:t>
            </a:r>
            <a:r>
              <a:rPr lang="en-GB" sz="2700" b="1" dirty="0"/>
              <a:t>supervised</a:t>
            </a:r>
            <a:r>
              <a:rPr lang="en-GB" sz="2700" dirty="0"/>
              <a:t> and requires </a:t>
            </a:r>
            <a:r>
              <a:rPr lang="en-GB" sz="2700" b="1" dirty="0"/>
              <a:t>binary</a:t>
            </a:r>
            <a:r>
              <a:rPr lang="en-GB" sz="2700" dirty="0"/>
              <a:t> matrix as input.</a:t>
            </a:r>
          </a:p>
          <a:p>
            <a:endParaRPr lang="en-GB" sz="2700" dirty="0"/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Train test split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Binarisation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/>
              <a:t>WINNOW aggregation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7AFC32-9CC7-7C2A-1373-3CC7E55A7081}"/>
              </a:ext>
            </a:extLst>
          </p:cNvPr>
          <p:cNvGrpSpPr/>
          <p:nvPr/>
        </p:nvGrpSpPr>
        <p:grpSpPr>
          <a:xfrm>
            <a:off x="179793" y="2439463"/>
            <a:ext cx="4937762" cy="3092657"/>
            <a:chOff x="179793" y="2389744"/>
            <a:chExt cx="4934479" cy="310600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0A9A93-CA42-57E8-9AB5-DE4F64A15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7022" y="4011032"/>
              <a:ext cx="493796" cy="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803C71-FF45-9BAB-AA9A-D62942ECBD9B}"/>
                </a:ext>
              </a:extLst>
            </p:cNvPr>
            <p:cNvGrpSpPr/>
            <p:nvPr/>
          </p:nvGrpSpPr>
          <p:grpSpPr>
            <a:xfrm>
              <a:off x="179793" y="2389744"/>
              <a:ext cx="4934479" cy="3106009"/>
              <a:chOff x="362673" y="2648824"/>
              <a:chExt cx="4934479" cy="310600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DAFFC30-4A15-09B5-0DD9-A742B4D4E629}"/>
                  </a:ext>
                </a:extLst>
              </p:cNvPr>
              <p:cNvSpPr/>
              <p:nvPr/>
            </p:nvSpPr>
            <p:spPr>
              <a:xfrm>
                <a:off x="1766022" y="2743757"/>
                <a:ext cx="1671816" cy="296127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WINNOW</a:t>
                </a:r>
              </a:p>
              <a:p>
                <a:pPr algn="ctr"/>
                <a:r>
                  <a:rPr lang="en-US" sz="2000" dirty="0"/>
                  <a:t>Aggregation</a:t>
                </a:r>
                <a:endParaRPr lang="en-NL" sz="1200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59FE96A-0B07-7F4D-9481-97076B97C89F}"/>
                  </a:ext>
                </a:extLst>
              </p:cNvPr>
              <p:cNvGrpSpPr/>
              <p:nvPr/>
            </p:nvGrpSpPr>
            <p:grpSpPr>
              <a:xfrm>
                <a:off x="362673" y="2648824"/>
                <a:ext cx="4934479" cy="3106009"/>
                <a:chOff x="1630481" y="2017678"/>
                <a:chExt cx="5642343" cy="34420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8E70FF8-62F4-F658-0156-D6F846315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61172" y="2569695"/>
                  <a:ext cx="564633" cy="4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130950D-0D58-559A-CD3A-43D3BBA26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53396" y="4907209"/>
                  <a:ext cx="5724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220B3168-4CD2-7D55-41DD-FA7FF95DAA87}"/>
                    </a:ext>
                  </a:extLst>
                </p:cNvPr>
                <p:cNvSpPr/>
                <p:nvPr/>
              </p:nvSpPr>
              <p:spPr>
                <a:xfrm>
                  <a:off x="1638257" y="2017678"/>
                  <a:ext cx="1144818" cy="11049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Binary training set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1221E0E4-353B-EC54-F34E-E067F0AF8446}"/>
                    </a:ext>
                  </a:extLst>
                </p:cNvPr>
                <p:cNvSpPr/>
                <p:nvPr/>
              </p:nvSpPr>
              <p:spPr>
                <a:xfrm>
                  <a:off x="1630481" y="4354719"/>
                  <a:ext cx="1144818" cy="11049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Binary test set</a:t>
                  </a:r>
                </a:p>
              </p:txBody>
            </p:sp>
            <p:sp>
              <p:nvSpPr>
                <p:cNvPr id="23" name="Rectangle: Rounded Corners 19">
                  <a:extLst>
                    <a:ext uri="{FF2B5EF4-FFF2-40B4-BE49-F238E27FC236}">
                      <a16:creationId xmlns:a16="http://schemas.microsoft.com/office/drawing/2014/main" id="{A9B56534-49CA-5684-4646-07F8DD800A52}"/>
                    </a:ext>
                  </a:extLst>
                </p:cNvPr>
                <p:cNvSpPr/>
                <p:nvPr/>
              </p:nvSpPr>
              <p:spPr>
                <a:xfrm>
                  <a:off x="5571051" y="3191145"/>
                  <a:ext cx="1701773" cy="1145096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Final outlierness scores</a:t>
                  </a:r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C69C8C40-F208-3C9A-9F2C-326BC76EDA04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48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B276ECA0-F1D7-92FA-A020-76045894341E}"/>
              </a:ext>
            </a:extLst>
          </p:cNvPr>
          <p:cNvSpPr txBox="1">
            <a:spLocks/>
          </p:cNvSpPr>
          <p:nvPr/>
        </p:nvSpPr>
        <p:spPr>
          <a:xfrm>
            <a:off x="5334000" y="2119423"/>
            <a:ext cx="6678207" cy="420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/>
          </a:p>
          <a:p>
            <a:r>
              <a:rPr lang="en-US" sz="2700" dirty="0"/>
              <a:t>Information leakage</a:t>
            </a:r>
          </a:p>
          <a:p>
            <a:pPr lvl="1"/>
            <a:r>
              <a:rPr lang="en-US" sz="2300" dirty="0"/>
              <a:t>Three splits</a:t>
            </a:r>
          </a:p>
          <a:p>
            <a:pPr lvl="1"/>
            <a:r>
              <a:rPr lang="en-US" sz="2300" dirty="0"/>
              <a:t>Before </a:t>
            </a:r>
            <a:r>
              <a:rPr lang="en-US" sz="2300" dirty="0" err="1"/>
              <a:t>binarisation</a:t>
            </a:r>
            <a:r>
              <a:rPr lang="en-US" sz="23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9F462-4139-E1EF-A346-D837523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RPOE: train test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C556BC-068B-8D05-447B-2EDE29E9C696}"/>
              </a:ext>
            </a:extLst>
          </p:cNvPr>
          <p:cNvGrpSpPr/>
          <p:nvPr/>
        </p:nvGrpSpPr>
        <p:grpSpPr>
          <a:xfrm>
            <a:off x="1669118" y="2127056"/>
            <a:ext cx="2150371" cy="3366685"/>
            <a:chOff x="1314189" y="2363555"/>
            <a:chExt cx="1555583" cy="2488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D78FAD-3B8A-0F27-269D-43512DD66979}"/>
                </a:ext>
              </a:extLst>
            </p:cNvPr>
            <p:cNvSpPr/>
            <p:nvPr/>
          </p:nvSpPr>
          <p:spPr>
            <a:xfrm>
              <a:off x="1314189" y="2363555"/>
              <a:ext cx="1555581" cy="24887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E6B93C-EBB2-DC8B-4452-51584C3AA6CE}"/>
                </a:ext>
              </a:extLst>
            </p:cNvPr>
            <p:cNvSpPr/>
            <p:nvPr/>
          </p:nvSpPr>
          <p:spPr>
            <a:xfrm>
              <a:off x="1455381" y="2717186"/>
              <a:ext cx="1275188" cy="8907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E89642-C3D2-1837-9E47-971E992F09F5}"/>
                </a:ext>
              </a:extLst>
            </p:cNvPr>
            <p:cNvSpPr/>
            <p:nvPr/>
          </p:nvSpPr>
          <p:spPr>
            <a:xfrm>
              <a:off x="1455393" y="3787537"/>
              <a:ext cx="1275189" cy="89078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set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3AEB76-3A8B-5E61-50AF-6595F634E42A}"/>
                </a:ext>
              </a:extLst>
            </p:cNvPr>
            <p:cNvSpPr txBox="1"/>
            <p:nvPr/>
          </p:nvSpPr>
          <p:spPr>
            <a:xfrm>
              <a:off x="1314189" y="2412488"/>
              <a:ext cx="1555583" cy="2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test split</a:t>
              </a:r>
              <a:endParaRPr lang="en-NL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6EE6D87-EC42-C108-B5C4-1DE6E9E00E15}"/>
              </a:ext>
            </a:extLst>
          </p:cNvPr>
          <p:cNvGrpSpPr/>
          <p:nvPr/>
        </p:nvGrpSpPr>
        <p:grpSpPr>
          <a:xfrm>
            <a:off x="948544" y="2129754"/>
            <a:ext cx="3533808" cy="3073228"/>
            <a:chOff x="948544" y="2129754"/>
            <a:chExt cx="3533808" cy="30732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A0DE17-8364-0804-A5CE-80FE2F378508}"/>
                </a:ext>
              </a:extLst>
            </p:cNvPr>
            <p:cNvGrpSpPr/>
            <p:nvPr/>
          </p:nvGrpSpPr>
          <p:grpSpPr>
            <a:xfrm>
              <a:off x="948544" y="2129754"/>
              <a:ext cx="3533808" cy="3073228"/>
              <a:chOff x="887321" y="2499531"/>
              <a:chExt cx="3533808" cy="30732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470C559-EBB8-608C-D783-8AA7C8617F65}"/>
                  </a:ext>
                </a:extLst>
              </p:cNvPr>
              <p:cNvGrpSpPr/>
              <p:nvPr/>
            </p:nvGrpSpPr>
            <p:grpSpPr>
              <a:xfrm>
                <a:off x="944184" y="2545567"/>
                <a:ext cx="3283904" cy="2958455"/>
                <a:chOff x="944184" y="2545567"/>
                <a:chExt cx="3283904" cy="2958455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618E2FC-8671-F223-8F77-0A18FE4BB97E}"/>
                    </a:ext>
                  </a:extLst>
                </p:cNvPr>
                <p:cNvGrpSpPr/>
                <p:nvPr/>
              </p:nvGrpSpPr>
              <p:grpSpPr>
                <a:xfrm>
                  <a:off x="2323502" y="2545567"/>
                  <a:ext cx="611692" cy="2939582"/>
                  <a:chOff x="2323502" y="2545566"/>
                  <a:chExt cx="611692" cy="30237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86689E80-E977-9553-42D3-B10195304E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2545566"/>
                        <a:ext cx="611692" cy="391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86689E80-E977-9553-42D3-B10195304E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2545566"/>
                        <a:ext cx="611692" cy="39164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1485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67EBA2C0-E821-F707-09CC-DB6666B66E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5189411"/>
                        <a:ext cx="611692" cy="3799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67EBA2C0-E821-F707-09CC-DB6666B66E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5189411"/>
                        <a:ext cx="611692" cy="37990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25743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E496DFF2-EACD-24D4-2F20-085A6BCF1B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3832702"/>
                        <a:ext cx="611692" cy="391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E496DFF2-EACD-24D4-2F20-085A6BCF1B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3832702"/>
                        <a:ext cx="611692" cy="39164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9901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FE8815D-D457-E2F2-231E-16B1D13F70B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94622" y="3382174"/>
                    <a:ext cx="61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... 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1D3EB3C-A6A6-ED2A-CC75-A4600BA1CDF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94622" y="4704267"/>
                    <a:ext cx="61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... </a:t>
                    </a: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665A44D-4486-B201-6370-45D9C0E15658}"/>
                    </a:ext>
                  </a:extLst>
                </p:cNvPr>
                <p:cNvGrpSpPr/>
                <p:nvPr/>
              </p:nvGrpSpPr>
              <p:grpSpPr>
                <a:xfrm>
                  <a:off x="3616396" y="2553028"/>
                  <a:ext cx="611692" cy="2950994"/>
                  <a:chOff x="2323502" y="2545566"/>
                  <a:chExt cx="611692" cy="30354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F4F42904-5C27-D486-AF7A-CD9404C15B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2545566"/>
                        <a:ext cx="611692" cy="391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F4F42904-5C27-D486-AF7A-CD9404C15B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2545566"/>
                        <a:ext cx="611692" cy="39164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21782" b="-95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68398BD6-59D5-C9CC-FF84-43ED30EBBD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5189411"/>
                        <a:ext cx="611692" cy="391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68398BD6-59D5-C9CC-FF84-43ED30EBBD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5189411"/>
                        <a:ext cx="611692" cy="39164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31683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E9D16938-04C4-57C8-A251-FB76B6D0D1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3832702"/>
                        <a:ext cx="611692" cy="4028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E9D16938-04C4-57C8-A251-FB76B6D0D1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3832702"/>
                        <a:ext cx="611692" cy="40286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16832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22D7F57-E8AF-67DA-A78D-30DCBE691230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94622" y="3382174"/>
                    <a:ext cx="61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... 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2F012D9-79F9-D3D2-FF50-A721B988DA15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94622" y="4704267"/>
                    <a:ext cx="61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... 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4C9ACD-3DEE-6BFD-592E-CCD1980D934B}"/>
                    </a:ext>
                  </a:extLst>
                </p:cNvPr>
                <p:cNvGrpSpPr/>
                <p:nvPr/>
              </p:nvGrpSpPr>
              <p:grpSpPr>
                <a:xfrm>
                  <a:off x="944184" y="2553028"/>
                  <a:ext cx="611692" cy="2950994"/>
                  <a:chOff x="2323502" y="2545566"/>
                  <a:chExt cx="611692" cy="303549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72833EDA-59A2-5BE9-C652-96BB74A45C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2545566"/>
                        <a:ext cx="611692" cy="391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72833EDA-59A2-5BE9-C652-96BB74A45C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2545566"/>
                        <a:ext cx="611692" cy="39164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22000" b="-95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7AC9AE2F-4D08-E5B3-05F0-A948B5B1EB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5189411"/>
                        <a:ext cx="611692" cy="3916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7AC9AE2F-4D08-E5B3-05F0-A948B5B1EB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5189411"/>
                        <a:ext cx="611692" cy="39164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32000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0F48A93F-90BC-A0A8-2080-73F41B36BC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23502" y="3832702"/>
                        <a:ext cx="611692" cy="40286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0F48A93F-90BC-A0A8-2080-73F41B36BCC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3502" y="3832702"/>
                        <a:ext cx="611692" cy="40286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17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B97C1C0-8FAB-34A5-0137-5C1CEF3B48CB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94622" y="3382174"/>
                    <a:ext cx="61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... </a:t>
                    </a: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9239D87-A2C7-E6DA-580A-C3C60D4FBA8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394622" y="4704267"/>
                    <a:ext cx="61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/>
                      <a:t>... </a:t>
                    </a:r>
                  </a:p>
                </p:txBody>
              </p:sp>
            </p:grpSp>
          </p:grpSp>
          <p:sp>
            <p:nvSpPr>
              <p:cNvPr id="44" name="Right Bracket 43">
                <a:extLst>
                  <a:ext uri="{FF2B5EF4-FFF2-40B4-BE49-F238E27FC236}">
                    <a16:creationId xmlns:a16="http://schemas.microsoft.com/office/drawing/2014/main" id="{B2705A0C-36FC-4062-02B6-241E31043ACE}"/>
                  </a:ext>
                </a:extLst>
              </p:cNvPr>
              <p:cNvSpPr/>
              <p:nvPr/>
            </p:nvSpPr>
            <p:spPr>
              <a:xfrm>
                <a:off x="4278888" y="2499531"/>
                <a:ext cx="142241" cy="3055291"/>
              </a:xfrm>
              <a:prstGeom prst="rightBracket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Right Bracket 44">
                <a:extLst>
                  <a:ext uri="{FF2B5EF4-FFF2-40B4-BE49-F238E27FC236}">
                    <a16:creationId xmlns:a16="http://schemas.microsoft.com/office/drawing/2014/main" id="{D80EC56D-AC15-32EF-E463-69F677F6CBA4}"/>
                  </a:ext>
                </a:extLst>
              </p:cNvPr>
              <p:cNvSpPr/>
              <p:nvPr/>
            </p:nvSpPr>
            <p:spPr>
              <a:xfrm flipH="1">
                <a:off x="887321" y="2517468"/>
                <a:ext cx="142241" cy="3055291"/>
              </a:xfrm>
              <a:prstGeom prst="rightBracket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0DB5BC-1429-EFBB-B716-D8051CC3DB16}"/>
                </a:ext>
              </a:extLst>
            </p:cNvPr>
            <p:cNvSpPr txBox="1"/>
            <p:nvPr/>
          </p:nvSpPr>
          <p:spPr>
            <a:xfrm>
              <a:off x="1842872" y="2147691"/>
              <a:ext cx="59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F629AA-99B6-B40D-ABA5-8DB6152265E8}"/>
                </a:ext>
              </a:extLst>
            </p:cNvPr>
            <p:cNvSpPr txBox="1"/>
            <p:nvPr/>
          </p:nvSpPr>
          <p:spPr>
            <a:xfrm>
              <a:off x="1852788" y="3427097"/>
              <a:ext cx="59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7DC9E3-D3DF-324E-BBEF-C81B8D2974A0}"/>
                </a:ext>
              </a:extLst>
            </p:cNvPr>
            <p:cNvSpPr txBox="1"/>
            <p:nvPr/>
          </p:nvSpPr>
          <p:spPr>
            <a:xfrm>
              <a:off x="1842871" y="4764913"/>
              <a:ext cx="59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613E40-9481-10DC-00FF-E0CF44CEF386}"/>
                </a:ext>
              </a:extLst>
            </p:cNvPr>
            <p:cNvSpPr txBox="1"/>
            <p:nvPr/>
          </p:nvSpPr>
          <p:spPr>
            <a:xfrm>
              <a:off x="3239452" y="3414770"/>
              <a:ext cx="59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4EEA8D-0144-11FB-9E33-6794968391FB}"/>
                </a:ext>
              </a:extLst>
            </p:cNvPr>
            <p:cNvSpPr txBox="1"/>
            <p:nvPr/>
          </p:nvSpPr>
          <p:spPr>
            <a:xfrm>
              <a:off x="3238397" y="2145562"/>
              <a:ext cx="59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205165C-533B-8DED-7BC3-74D8CE08AD54}"/>
                </a:ext>
              </a:extLst>
            </p:cNvPr>
            <p:cNvSpPr txBox="1"/>
            <p:nvPr/>
          </p:nvSpPr>
          <p:spPr>
            <a:xfrm>
              <a:off x="3239199" y="4746040"/>
              <a:ext cx="59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DC5277-68DB-5D9B-02F3-6280465F12F4}"/>
              </a:ext>
            </a:extLst>
          </p:cNvPr>
          <p:cNvGrpSpPr/>
          <p:nvPr/>
        </p:nvGrpSpPr>
        <p:grpSpPr>
          <a:xfrm>
            <a:off x="1082390" y="1964525"/>
            <a:ext cx="3176938" cy="4681072"/>
            <a:chOff x="1076527" y="1967023"/>
            <a:chExt cx="3176938" cy="468107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8D8278-C52D-1D64-B343-34E67AB28645}"/>
                </a:ext>
              </a:extLst>
            </p:cNvPr>
            <p:cNvCxnSpPr/>
            <p:nvPr/>
          </p:nvCxnSpPr>
          <p:spPr>
            <a:xfrm>
              <a:off x="2018040" y="1967023"/>
              <a:ext cx="0" cy="3342640"/>
            </a:xfrm>
            <a:prstGeom prst="line">
              <a:avLst/>
            </a:prstGeom>
            <a:ln w="38100">
              <a:solidFill>
                <a:srgbClr val="37A5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C96813-7D58-36FC-1DCF-716E3E667846}"/>
                </a:ext>
              </a:extLst>
            </p:cNvPr>
            <p:cNvCxnSpPr/>
            <p:nvPr/>
          </p:nvCxnSpPr>
          <p:spPr>
            <a:xfrm>
              <a:off x="3409960" y="2004016"/>
              <a:ext cx="0" cy="3342640"/>
            </a:xfrm>
            <a:prstGeom prst="line">
              <a:avLst/>
            </a:prstGeom>
            <a:ln w="38100">
              <a:solidFill>
                <a:srgbClr val="37A5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D629561-14FB-1034-1FDA-60B2B145892D}"/>
                </a:ext>
              </a:extLst>
            </p:cNvPr>
            <p:cNvSpPr/>
            <p:nvPr/>
          </p:nvSpPr>
          <p:spPr>
            <a:xfrm>
              <a:off x="1197707" y="5553502"/>
              <a:ext cx="540000" cy="540000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5D37D8E-A414-1B11-F261-73D4EE278547}"/>
                </a:ext>
              </a:extLst>
            </p:cNvPr>
            <p:cNvSpPr/>
            <p:nvPr/>
          </p:nvSpPr>
          <p:spPr>
            <a:xfrm>
              <a:off x="2447453" y="5553502"/>
              <a:ext cx="540000" cy="540000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D93EEB-D4DC-A981-7689-17144527522E}"/>
                </a:ext>
              </a:extLst>
            </p:cNvPr>
            <p:cNvSpPr/>
            <p:nvPr/>
          </p:nvSpPr>
          <p:spPr>
            <a:xfrm>
              <a:off x="3713465" y="5553502"/>
              <a:ext cx="540000" cy="540000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9A5477D-7C42-CA1D-D41B-C18008664B83}"/>
                    </a:ext>
                  </a:extLst>
                </p:cNvPr>
                <p:cNvSpPr txBox="1"/>
                <p:nvPr/>
              </p:nvSpPr>
              <p:spPr>
                <a:xfrm>
                  <a:off x="1076527" y="6267351"/>
                  <a:ext cx="611692" cy="380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9A5477D-7C42-CA1D-D41B-C18008664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527" y="6267351"/>
                  <a:ext cx="611692" cy="380744"/>
                </a:xfrm>
                <a:prstGeom prst="rect">
                  <a:avLst/>
                </a:prstGeom>
                <a:blipFill>
                  <a:blip r:embed="rId12"/>
                  <a:stretch>
                    <a:fillRect l="-4000" r="-36000" b="-129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54DDA7F-CDE7-FA0B-F46A-6D5AEC65BC8E}"/>
                    </a:ext>
                  </a:extLst>
                </p:cNvPr>
                <p:cNvSpPr txBox="1"/>
                <p:nvPr/>
              </p:nvSpPr>
              <p:spPr>
                <a:xfrm>
                  <a:off x="2271179" y="6267351"/>
                  <a:ext cx="611692" cy="380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54DDA7F-CDE7-FA0B-F46A-6D5AEC65B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179" y="6267351"/>
                  <a:ext cx="611692" cy="380744"/>
                </a:xfrm>
                <a:prstGeom prst="rect">
                  <a:avLst/>
                </a:prstGeom>
                <a:blipFill>
                  <a:blip r:embed="rId13"/>
                  <a:stretch>
                    <a:fillRect l="-4000" r="-36000" b="-129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45B6BB9-190D-8039-9706-7DF9DEE26C22}"/>
                    </a:ext>
                  </a:extLst>
                </p:cNvPr>
                <p:cNvSpPr txBox="1"/>
                <p:nvPr/>
              </p:nvSpPr>
              <p:spPr>
                <a:xfrm>
                  <a:off x="3641773" y="6267351"/>
                  <a:ext cx="611692" cy="380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45B6BB9-190D-8039-9706-7DF9DEE26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773" y="6267351"/>
                  <a:ext cx="611692" cy="380744"/>
                </a:xfrm>
                <a:prstGeom prst="rect">
                  <a:avLst/>
                </a:prstGeom>
                <a:blipFill>
                  <a:blip r:embed="rId14"/>
                  <a:stretch>
                    <a:fillRect l="-2970" r="-36634" b="-129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D4C824C-6BC2-64E3-2EC3-D92DFB2C47F4}"/>
              </a:ext>
            </a:extLst>
          </p:cNvPr>
          <p:cNvCxnSpPr/>
          <p:nvPr/>
        </p:nvCxnSpPr>
        <p:spPr>
          <a:xfrm>
            <a:off x="3677619" y="2004016"/>
            <a:ext cx="0" cy="3342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6015D977-18AF-D7D7-EDA2-782D4D3E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19</a:t>
            </a:fld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4112919-C1FD-9385-66EC-E850E3C46D28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63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39 Icu Patient Illustrations &amp; Clip Art - iStock">
            <a:extLst>
              <a:ext uri="{FF2B5EF4-FFF2-40B4-BE49-F238E27FC236}">
                <a16:creationId xmlns:a16="http://schemas.microsoft.com/office/drawing/2014/main" id="{4F33A759-9DCB-2FCD-B2F6-891FE7D0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57" y="1086827"/>
            <a:ext cx="3757613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00509AB-C3A3-C95C-150E-AFCE27D18A9F}"/>
              </a:ext>
            </a:extLst>
          </p:cNvPr>
          <p:cNvGrpSpPr/>
          <p:nvPr/>
        </p:nvGrpSpPr>
        <p:grpSpPr>
          <a:xfrm>
            <a:off x="5423410" y="1838207"/>
            <a:ext cx="6085812" cy="3083552"/>
            <a:chOff x="6256897" y="189865"/>
            <a:chExt cx="5500613" cy="265706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673114-5A7B-9BDA-21C5-5DC855992D05}"/>
                </a:ext>
              </a:extLst>
            </p:cNvPr>
            <p:cNvSpPr/>
            <p:nvPr/>
          </p:nvSpPr>
          <p:spPr>
            <a:xfrm>
              <a:off x="6298540" y="189865"/>
              <a:ext cx="5245760" cy="26460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AD9165-1537-3024-4C68-290224151D04}"/>
                </a:ext>
              </a:extLst>
            </p:cNvPr>
            <p:cNvSpPr/>
            <p:nvPr/>
          </p:nvSpPr>
          <p:spPr>
            <a:xfrm>
              <a:off x="6507942" y="497336"/>
              <a:ext cx="2700000" cy="357347"/>
            </a:xfrm>
            <a:custGeom>
              <a:avLst/>
              <a:gdLst>
                <a:gd name="connsiteX0" fmla="*/ 0 w 3540760"/>
                <a:gd name="connsiteY0" fmla="*/ 304800 h 347574"/>
                <a:gd name="connsiteX1" fmla="*/ 50800 w 3540760"/>
                <a:gd name="connsiteY1" fmla="*/ 304800 h 347574"/>
                <a:gd name="connsiteX2" fmla="*/ 91440 w 3540760"/>
                <a:gd name="connsiteY2" fmla="*/ 243840 h 347574"/>
                <a:gd name="connsiteX3" fmla="*/ 137160 w 3540760"/>
                <a:gd name="connsiteY3" fmla="*/ 304800 h 347574"/>
                <a:gd name="connsiteX4" fmla="*/ 157480 w 3540760"/>
                <a:gd name="connsiteY4" fmla="*/ 304800 h 347574"/>
                <a:gd name="connsiteX5" fmla="*/ 193040 w 3540760"/>
                <a:gd name="connsiteY5" fmla="*/ 0 h 347574"/>
                <a:gd name="connsiteX6" fmla="*/ 203200 w 3540760"/>
                <a:gd name="connsiteY6" fmla="*/ 304800 h 347574"/>
                <a:gd name="connsiteX7" fmla="*/ 264160 w 3540760"/>
                <a:gd name="connsiteY7" fmla="*/ 284480 h 347574"/>
                <a:gd name="connsiteX8" fmla="*/ 360680 w 3540760"/>
                <a:gd name="connsiteY8" fmla="*/ 243840 h 347574"/>
                <a:gd name="connsiteX9" fmla="*/ 411480 w 3540760"/>
                <a:gd name="connsiteY9" fmla="*/ 320040 h 347574"/>
                <a:gd name="connsiteX10" fmla="*/ 568960 w 3540760"/>
                <a:gd name="connsiteY10" fmla="*/ 304800 h 347574"/>
                <a:gd name="connsiteX11" fmla="*/ 594360 w 3540760"/>
                <a:gd name="connsiteY11" fmla="*/ 264160 h 347574"/>
                <a:gd name="connsiteX12" fmla="*/ 650240 w 3540760"/>
                <a:gd name="connsiteY12" fmla="*/ 304800 h 347574"/>
                <a:gd name="connsiteX13" fmla="*/ 706120 w 3540760"/>
                <a:gd name="connsiteY13" fmla="*/ 284480 h 347574"/>
                <a:gd name="connsiteX14" fmla="*/ 706120 w 3540760"/>
                <a:gd name="connsiteY14" fmla="*/ 5080 h 347574"/>
                <a:gd name="connsiteX15" fmla="*/ 731520 w 3540760"/>
                <a:gd name="connsiteY15" fmla="*/ 309880 h 347574"/>
                <a:gd name="connsiteX16" fmla="*/ 838200 w 3540760"/>
                <a:gd name="connsiteY16" fmla="*/ 269240 h 347574"/>
                <a:gd name="connsiteX17" fmla="*/ 878840 w 3540760"/>
                <a:gd name="connsiteY17" fmla="*/ 243840 h 347574"/>
                <a:gd name="connsiteX18" fmla="*/ 929640 w 3540760"/>
                <a:gd name="connsiteY18" fmla="*/ 320040 h 347574"/>
                <a:gd name="connsiteX19" fmla="*/ 1107440 w 3540760"/>
                <a:gd name="connsiteY19" fmla="*/ 284480 h 347574"/>
                <a:gd name="connsiteX20" fmla="*/ 1132840 w 3540760"/>
                <a:gd name="connsiteY20" fmla="*/ 243840 h 347574"/>
                <a:gd name="connsiteX21" fmla="*/ 1153160 w 3540760"/>
                <a:gd name="connsiteY21" fmla="*/ 304800 h 347574"/>
                <a:gd name="connsiteX22" fmla="*/ 1239520 w 3540760"/>
                <a:gd name="connsiteY22" fmla="*/ 304800 h 347574"/>
                <a:gd name="connsiteX23" fmla="*/ 1239520 w 3540760"/>
                <a:gd name="connsiteY23" fmla="*/ 15240 h 347574"/>
                <a:gd name="connsiteX24" fmla="*/ 1280160 w 3540760"/>
                <a:gd name="connsiteY24" fmla="*/ 299720 h 347574"/>
                <a:gd name="connsiteX25" fmla="*/ 1376680 w 3540760"/>
                <a:gd name="connsiteY25" fmla="*/ 274320 h 347574"/>
                <a:gd name="connsiteX26" fmla="*/ 1412240 w 3540760"/>
                <a:gd name="connsiteY26" fmla="*/ 254000 h 347574"/>
                <a:gd name="connsiteX27" fmla="*/ 1452880 w 3540760"/>
                <a:gd name="connsiteY27" fmla="*/ 314960 h 347574"/>
                <a:gd name="connsiteX28" fmla="*/ 1610360 w 3540760"/>
                <a:gd name="connsiteY28" fmla="*/ 289560 h 347574"/>
                <a:gd name="connsiteX29" fmla="*/ 1656080 w 3540760"/>
                <a:gd name="connsiteY29" fmla="*/ 243840 h 347574"/>
                <a:gd name="connsiteX30" fmla="*/ 1701800 w 3540760"/>
                <a:gd name="connsiteY30" fmla="*/ 304800 h 347574"/>
                <a:gd name="connsiteX31" fmla="*/ 1752600 w 3540760"/>
                <a:gd name="connsiteY31" fmla="*/ 294640 h 347574"/>
                <a:gd name="connsiteX32" fmla="*/ 1762760 w 3540760"/>
                <a:gd name="connsiteY32" fmla="*/ 5080 h 347574"/>
                <a:gd name="connsiteX33" fmla="*/ 1798320 w 3540760"/>
                <a:gd name="connsiteY33" fmla="*/ 299720 h 347574"/>
                <a:gd name="connsiteX34" fmla="*/ 2011680 w 3540760"/>
                <a:gd name="connsiteY34" fmla="*/ 320040 h 347574"/>
                <a:gd name="connsiteX35" fmla="*/ 2108200 w 3540760"/>
                <a:gd name="connsiteY35" fmla="*/ 294640 h 347574"/>
                <a:gd name="connsiteX36" fmla="*/ 2153920 w 3540760"/>
                <a:gd name="connsiteY36" fmla="*/ 238760 h 347574"/>
                <a:gd name="connsiteX37" fmla="*/ 2209800 w 3540760"/>
                <a:gd name="connsiteY37" fmla="*/ 289560 h 347574"/>
                <a:gd name="connsiteX38" fmla="*/ 2255520 w 3540760"/>
                <a:gd name="connsiteY38" fmla="*/ 294640 h 347574"/>
                <a:gd name="connsiteX39" fmla="*/ 2270760 w 3540760"/>
                <a:gd name="connsiteY39" fmla="*/ 5080 h 347574"/>
                <a:gd name="connsiteX40" fmla="*/ 2291080 w 3540760"/>
                <a:gd name="connsiteY40" fmla="*/ 299720 h 347574"/>
                <a:gd name="connsiteX41" fmla="*/ 2392680 w 3540760"/>
                <a:gd name="connsiteY41" fmla="*/ 269240 h 347574"/>
                <a:gd name="connsiteX42" fmla="*/ 2448560 w 3540760"/>
                <a:gd name="connsiteY42" fmla="*/ 259080 h 347574"/>
                <a:gd name="connsiteX43" fmla="*/ 2489200 w 3540760"/>
                <a:gd name="connsiteY43" fmla="*/ 320040 h 347574"/>
                <a:gd name="connsiteX44" fmla="*/ 2641600 w 3540760"/>
                <a:gd name="connsiteY44" fmla="*/ 304800 h 347574"/>
                <a:gd name="connsiteX45" fmla="*/ 2692400 w 3540760"/>
                <a:gd name="connsiteY45" fmla="*/ 259080 h 347574"/>
                <a:gd name="connsiteX46" fmla="*/ 2727960 w 3540760"/>
                <a:gd name="connsiteY46" fmla="*/ 294640 h 347574"/>
                <a:gd name="connsiteX47" fmla="*/ 2794000 w 3540760"/>
                <a:gd name="connsiteY47" fmla="*/ 294640 h 347574"/>
                <a:gd name="connsiteX48" fmla="*/ 2814320 w 3540760"/>
                <a:gd name="connsiteY48" fmla="*/ 10160 h 347574"/>
                <a:gd name="connsiteX49" fmla="*/ 2824480 w 3540760"/>
                <a:gd name="connsiteY49" fmla="*/ 335280 h 347574"/>
                <a:gd name="connsiteX50" fmla="*/ 2860040 w 3540760"/>
                <a:gd name="connsiteY50" fmla="*/ 284480 h 347574"/>
                <a:gd name="connsiteX51" fmla="*/ 2875280 w 3540760"/>
                <a:gd name="connsiteY51" fmla="*/ 284480 h 347574"/>
                <a:gd name="connsiteX52" fmla="*/ 2981960 w 3540760"/>
                <a:gd name="connsiteY52" fmla="*/ 243840 h 347574"/>
                <a:gd name="connsiteX53" fmla="*/ 3007360 w 3540760"/>
                <a:gd name="connsiteY53" fmla="*/ 304800 h 347574"/>
                <a:gd name="connsiteX54" fmla="*/ 3180080 w 3540760"/>
                <a:gd name="connsiteY54" fmla="*/ 314960 h 347574"/>
                <a:gd name="connsiteX55" fmla="*/ 3210560 w 3540760"/>
                <a:gd name="connsiteY55" fmla="*/ 269240 h 347574"/>
                <a:gd name="connsiteX56" fmla="*/ 3235960 w 3540760"/>
                <a:gd name="connsiteY56" fmla="*/ 304800 h 347574"/>
                <a:gd name="connsiteX57" fmla="*/ 3307080 w 3540760"/>
                <a:gd name="connsiteY57" fmla="*/ 299720 h 347574"/>
                <a:gd name="connsiteX58" fmla="*/ 3327400 w 3540760"/>
                <a:gd name="connsiteY58" fmla="*/ 55880 h 347574"/>
                <a:gd name="connsiteX59" fmla="*/ 3337560 w 3540760"/>
                <a:gd name="connsiteY59" fmla="*/ 320040 h 347574"/>
                <a:gd name="connsiteX60" fmla="*/ 3439160 w 3540760"/>
                <a:gd name="connsiteY60" fmla="*/ 274320 h 347574"/>
                <a:gd name="connsiteX61" fmla="*/ 3489960 w 3540760"/>
                <a:gd name="connsiteY61" fmla="*/ 238760 h 347574"/>
                <a:gd name="connsiteX62" fmla="*/ 3535680 w 3540760"/>
                <a:gd name="connsiteY62" fmla="*/ 294640 h 347574"/>
                <a:gd name="connsiteX63" fmla="*/ 3540760 w 3540760"/>
                <a:gd name="connsiteY63" fmla="*/ 294640 h 34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540760" h="347574">
                  <a:moveTo>
                    <a:pt x="0" y="304800"/>
                  </a:moveTo>
                  <a:cubicBezTo>
                    <a:pt x="17780" y="309880"/>
                    <a:pt x="35560" y="314960"/>
                    <a:pt x="50800" y="304800"/>
                  </a:cubicBezTo>
                  <a:cubicBezTo>
                    <a:pt x="66040" y="294640"/>
                    <a:pt x="77047" y="243840"/>
                    <a:pt x="91440" y="243840"/>
                  </a:cubicBezTo>
                  <a:cubicBezTo>
                    <a:pt x="105833" y="243840"/>
                    <a:pt x="137160" y="304800"/>
                    <a:pt x="137160" y="304800"/>
                  </a:cubicBezTo>
                  <a:cubicBezTo>
                    <a:pt x="148167" y="314960"/>
                    <a:pt x="148167" y="355600"/>
                    <a:pt x="157480" y="304800"/>
                  </a:cubicBezTo>
                  <a:cubicBezTo>
                    <a:pt x="166793" y="254000"/>
                    <a:pt x="185420" y="0"/>
                    <a:pt x="193040" y="0"/>
                  </a:cubicBezTo>
                  <a:cubicBezTo>
                    <a:pt x="200660" y="0"/>
                    <a:pt x="191347" y="257387"/>
                    <a:pt x="203200" y="304800"/>
                  </a:cubicBezTo>
                  <a:cubicBezTo>
                    <a:pt x="215053" y="352213"/>
                    <a:pt x="237913" y="294640"/>
                    <a:pt x="264160" y="284480"/>
                  </a:cubicBezTo>
                  <a:cubicBezTo>
                    <a:pt x="290407" y="274320"/>
                    <a:pt x="336127" y="237913"/>
                    <a:pt x="360680" y="243840"/>
                  </a:cubicBezTo>
                  <a:cubicBezTo>
                    <a:pt x="385233" y="249767"/>
                    <a:pt x="376767" y="309880"/>
                    <a:pt x="411480" y="320040"/>
                  </a:cubicBezTo>
                  <a:cubicBezTo>
                    <a:pt x="446193" y="330200"/>
                    <a:pt x="538480" y="314113"/>
                    <a:pt x="568960" y="304800"/>
                  </a:cubicBezTo>
                  <a:cubicBezTo>
                    <a:pt x="599440" y="295487"/>
                    <a:pt x="580813" y="264160"/>
                    <a:pt x="594360" y="264160"/>
                  </a:cubicBezTo>
                  <a:cubicBezTo>
                    <a:pt x="607907" y="264160"/>
                    <a:pt x="631613" y="301413"/>
                    <a:pt x="650240" y="304800"/>
                  </a:cubicBezTo>
                  <a:cubicBezTo>
                    <a:pt x="668867" y="308187"/>
                    <a:pt x="696807" y="334433"/>
                    <a:pt x="706120" y="284480"/>
                  </a:cubicBezTo>
                  <a:cubicBezTo>
                    <a:pt x="715433" y="234527"/>
                    <a:pt x="701887" y="847"/>
                    <a:pt x="706120" y="5080"/>
                  </a:cubicBezTo>
                  <a:cubicBezTo>
                    <a:pt x="710353" y="9313"/>
                    <a:pt x="709507" y="265853"/>
                    <a:pt x="731520" y="309880"/>
                  </a:cubicBezTo>
                  <a:cubicBezTo>
                    <a:pt x="753533" y="353907"/>
                    <a:pt x="813647" y="280247"/>
                    <a:pt x="838200" y="269240"/>
                  </a:cubicBezTo>
                  <a:cubicBezTo>
                    <a:pt x="862753" y="258233"/>
                    <a:pt x="863600" y="235373"/>
                    <a:pt x="878840" y="243840"/>
                  </a:cubicBezTo>
                  <a:cubicBezTo>
                    <a:pt x="894080" y="252307"/>
                    <a:pt x="891540" y="313267"/>
                    <a:pt x="929640" y="320040"/>
                  </a:cubicBezTo>
                  <a:cubicBezTo>
                    <a:pt x="967740" y="326813"/>
                    <a:pt x="1073573" y="297180"/>
                    <a:pt x="1107440" y="284480"/>
                  </a:cubicBezTo>
                  <a:cubicBezTo>
                    <a:pt x="1141307" y="271780"/>
                    <a:pt x="1125220" y="240453"/>
                    <a:pt x="1132840" y="243840"/>
                  </a:cubicBezTo>
                  <a:cubicBezTo>
                    <a:pt x="1140460" y="247227"/>
                    <a:pt x="1135380" y="294640"/>
                    <a:pt x="1153160" y="304800"/>
                  </a:cubicBezTo>
                  <a:cubicBezTo>
                    <a:pt x="1170940" y="314960"/>
                    <a:pt x="1225127" y="353060"/>
                    <a:pt x="1239520" y="304800"/>
                  </a:cubicBezTo>
                  <a:cubicBezTo>
                    <a:pt x="1253913" y="256540"/>
                    <a:pt x="1232747" y="16087"/>
                    <a:pt x="1239520" y="15240"/>
                  </a:cubicBezTo>
                  <a:cubicBezTo>
                    <a:pt x="1246293" y="14393"/>
                    <a:pt x="1257300" y="256540"/>
                    <a:pt x="1280160" y="299720"/>
                  </a:cubicBezTo>
                  <a:cubicBezTo>
                    <a:pt x="1303020" y="342900"/>
                    <a:pt x="1354667" y="281940"/>
                    <a:pt x="1376680" y="274320"/>
                  </a:cubicBezTo>
                  <a:cubicBezTo>
                    <a:pt x="1398693" y="266700"/>
                    <a:pt x="1399540" y="247227"/>
                    <a:pt x="1412240" y="254000"/>
                  </a:cubicBezTo>
                  <a:cubicBezTo>
                    <a:pt x="1424940" y="260773"/>
                    <a:pt x="1419860" y="309033"/>
                    <a:pt x="1452880" y="314960"/>
                  </a:cubicBezTo>
                  <a:cubicBezTo>
                    <a:pt x="1485900" y="320887"/>
                    <a:pt x="1576493" y="301413"/>
                    <a:pt x="1610360" y="289560"/>
                  </a:cubicBezTo>
                  <a:cubicBezTo>
                    <a:pt x="1644227" y="277707"/>
                    <a:pt x="1640840" y="241300"/>
                    <a:pt x="1656080" y="243840"/>
                  </a:cubicBezTo>
                  <a:cubicBezTo>
                    <a:pt x="1671320" y="246380"/>
                    <a:pt x="1685713" y="296333"/>
                    <a:pt x="1701800" y="304800"/>
                  </a:cubicBezTo>
                  <a:cubicBezTo>
                    <a:pt x="1717887" y="313267"/>
                    <a:pt x="1742440" y="344593"/>
                    <a:pt x="1752600" y="294640"/>
                  </a:cubicBezTo>
                  <a:cubicBezTo>
                    <a:pt x="1762760" y="244687"/>
                    <a:pt x="1755140" y="4233"/>
                    <a:pt x="1762760" y="5080"/>
                  </a:cubicBezTo>
                  <a:cubicBezTo>
                    <a:pt x="1770380" y="5927"/>
                    <a:pt x="1756833" y="247227"/>
                    <a:pt x="1798320" y="299720"/>
                  </a:cubicBezTo>
                  <a:cubicBezTo>
                    <a:pt x="1839807" y="352213"/>
                    <a:pt x="1960033" y="320887"/>
                    <a:pt x="2011680" y="320040"/>
                  </a:cubicBezTo>
                  <a:cubicBezTo>
                    <a:pt x="2063327" y="319193"/>
                    <a:pt x="2084493" y="308187"/>
                    <a:pt x="2108200" y="294640"/>
                  </a:cubicBezTo>
                  <a:cubicBezTo>
                    <a:pt x="2131907" y="281093"/>
                    <a:pt x="2136987" y="239607"/>
                    <a:pt x="2153920" y="238760"/>
                  </a:cubicBezTo>
                  <a:cubicBezTo>
                    <a:pt x="2170853" y="237913"/>
                    <a:pt x="2192867" y="280247"/>
                    <a:pt x="2209800" y="289560"/>
                  </a:cubicBezTo>
                  <a:cubicBezTo>
                    <a:pt x="2226733" y="298873"/>
                    <a:pt x="2245360" y="342053"/>
                    <a:pt x="2255520" y="294640"/>
                  </a:cubicBezTo>
                  <a:cubicBezTo>
                    <a:pt x="2265680" y="247227"/>
                    <a:pt x="2264833" y="4233"/>
                    <a:pt x="2270760" y="5080"/>
                  </a:cubicBezTo>
                  <a:cubicBezTo>
                    <a:pt x="2276687" y="5927"/>
                    <a:pt x="2270760" y="255693"/>
                    <a:pt x="2291080" y="299720"/>
                  </a:cubicBezTo>
                  <a:cubicBezTo>
                    <a:pt x="2311400" y="343747"/>
                    <a:pt x="2366433" y="276013"/>
                    <a:pt x="2392680" y="269240"/>
                  </a:cubicBezTo>
                  <a:cubicBezTo>
                    <a:pt x="2418927" y="262467"/>
                    <a:pt x="2432473" y="250613"/>
                    <a:pt x="2448560" y="259080"/>
                  </a:cubicBezTo>
                  <a:cubicBezTo>
                    <a:pt x="2464647" y="267547"/>
                    <a:pt x="2457027" y="312420"/>
                    <a:pt x="2489200" y="320040"/>
                  </a:cubicBezTo>
                  <a:cubicBezTo>
                    <a:pt x="2521373" y="327660"/>
                    <a:pt x="2607733" y="314960"/>
                    <a:pt x="2641600" y="304800"/>
                  </a:cubicBezTo>
                  <a:cubicBezTo>
                    <a:pt x="2675467" y="294640"/>
                    <a:pt x="2678007" y="260773"/>
                    <a:pt x="2692400" y="259080"/>
                  </a:cubicBezTo>
                  <a:cubicBezTo>
                    <a:pt x="2706793" y="257387"/>
                    <a:pt x="2711027" y="288713"/>
                    <a:pt x="2727960" y="294640"/>
                  </a:cubicBezTo>
                  <a:cubicBezTo>
                    <a:pt x="2744893" y="300567"/>
                    <a:pt x="2779607" y="342053"/>
                    <a:pt x="2794000" y="294640"/>
                  </a:cubicBezTo>
                  <a:cubicBezTo>
                    <a:pt x="2808393" y="247227"/>
                    <a:pt x="2809240" y="3387"/>
                    <a:pt x="2814320" y="10160"/>
                  </a:cubicBezTo>
                  <a:cubicBezTo>
                    <a:pt x="2819400" y="16933"/>
                    <a:pt x="2816860" y="289560"/>
                    <a:pt x="2824480" y="335280"/>
                  </a:cubicBezTo>
                  <a:cubicBezTo>
                    <a:pt x="2832100" y="381000"/>
                    <a:pt x="2860040" y="284480"/>
                    <a:pt x="2860040" y="284480"/>
                  </a:cubicBezTo>
                  <a:cubicBezTo>
                    <a:pt x="2868507" y="276013"/>
                    <a:pt x="2854960" y="291253"/>
                    <a:pt x="2875280" y="284480"/>
                  </a:cubicBezTo>
                  <a:cubicBezTo>
                    <a:pt x="2895600" y="277707"/>
                    <a:pt x="2959947" y="240453"/>
                    <a:pt x="2981960" y="243840"/>
                  </a:cubicBezTo>
                  <a:cubicBezTo>
                    <a:pt x="3003973" y="247227"/>
                    <a:pt x="2974340" y="292947"/>
                    <a:pt x="3007360" y="304800"/>
                  </a:cubicBezTo>
                  <a:cubicBezTo>
                    <a:pt x="3040380" y="316653"/>
                    <a:pt x="3146213" y="320887"/>
                    <a:pt x="3180080" y="314960"/>
                  </a:cubicBezTo>
                  <a:cubicBezTo>
                    <a:pt x="3213947" y="309033"/>
                    <a:pt x="3201247" y="270933"/>
                    <a:pt x="3210560" y="269240"/>
                  </a:cubicBezTo>
                  <a:cubicBezTo>
                    <a:pt x="3219873" y="267547"/>
                    <a:pt x="3219873" y="299720"/>
                    <a:pt x="3235960" y="304800"/>
                  </a:cubicBezTo>
                  <a:cubicBezTo>
                    <a:pt x="3252047" y="309880"/>
                    <a:pt x="3291840" y="341207"/>
                    <a:pt x="3307080" y="299720"/>
                  </a:cubicBezTo>
                  <a:cubicBezTo>
                    <a:pt x="3322320" y="258233"/>
                    <a:pt x="3322320" y="52493"/>
                    <a:pt x="3327400" y="55880"/>
                  </a:cubicBezTo>
                  <a:cubicBezTo>
                    <a:pt x="3332480" y="59267"/>
                    <a:pt x="3318933" y="283633"/>
                    <a:pt x="3337560" y="320040"/>
                  </a:cubicBezTo>
                  <a:cubicBezTo>
                    <a:pt x="3356187" y="356447"/>
                    <a:pt x="3413760" y="287867"/>
                    <a:pt x="3439160" y="274320"/>
                  </a:cubicBezTo>
                  <a:cubicBezTo>
                    <a:pt x="3464560" y="260773"/>
                    <a:pt x="3473874" y="235373"/>
                    <a:pt x="3489960" y="238760"/>
                  </a:cubicBezTo>
                  <a:cubicBezTo>
                    <a:pt x="3506046" y="242147"/>
                    <a:pt x="3527213" y="285327"/>
                    <a:pt x="3535680" y="294640"/>
                  </a:cubicBezTo>
                  <a:cubicBezTo>
                    <a:pt x="3544147" y="303953"/>
                    <a:pt x="3512820" y="265853"/>
                    <a:pt x="3540760" y="294640"/>
                  </a:cubicBezTo>
                </a:path>
              </a:pathLst>
            </a:custGeom>
            <a:noFill/>
            <a:ln w="19050">
              <a:solidFill>
                <a:srgbClr val="22F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D31A97-7A79-F24E-B25E-53E6F4C6AD04}"/>
                </a:ext>
              </a:extLst>
            </p:cNvPr>
            <p:cNvSpPr/>
            <p:nvPr/>
          </p:nvSpPr>
          <p:spPr>
            <a:xfrm>
              <a:off x="6590428" y="1068071"/>
              <a:ext cx="2700000" cy="417644"/>
            </a:xfrm>
            <a:custGeom>
              <a:avLst/>
              <a:gdLst>
                <a:gd name="connsiteX0" fmla="*/ 0 w 3467100"/>
                <a:gd name="connsiteY0" fmla="*/ 369932 h 417644"/>
                <a:gd name="connsiteX1" fmla="*/ 30480 w 3467100"/>
                <a:gd name="connsiteY1" fmla="*/ 305162 h 417644"/>
                <a:gd name="connsiteX2" fmla="*/ 95250 w 3467100"/>
                <a:gd name="connsiteY2" fmla="*/ 7982 h 417644"/>
                <a:gd name="connsiteX3" fmla="*/ 217170 w 3467100"/>
                <a:gd name="connsiteY3" fmla="*/ 240392 h 417644"/>
                <a:gd name="connsiteX4" fmla="*/ 316230 w 3467100"/>
                <a:gd name="connsiteY4" fmla="*/ 259442 h 417644"/>
                <a:gd name="connsiteX5" fmla="*/ 419100 w 3467100"/>
                <a:gd name="connsiteY5" fmla="*/ 369932 h 417644"/>
                <a:gd name="connsiteX6" fmla="*/ 541020 w 3467100"/>
                <a:gd name="connsiteY6" fmla="*/ 373742 h 417644"/>
                <a:gd name="connsiteX7" fmla="*/ 617220 w 3467100"/>
                <a:gd name="connsiteY7" fmla="*/ 27032 h 417644"/>
                <a:gd name="connsiteX8" fmla="*/ 742950 w 3467100"/>
                <a:gd name="connsiteY8" fmla="*/ 255632 h 417644"/>
                <a:gd name="connsiteX9" fmla="*/ 830580 w 3467100"/>
                <a:gd name="connsiteY9" fmla="*/ 255632 h 417644"/>
                <a:gd name="connsiteX10" fmla="*/ 937260 w 3467100"/>
                <a:gd name="connsiteY10" fmla="*/ 358502 h 417644"/>
                <a:gd name="connsiteX11" fmla="*/ 1051560 w 3467100"/>
                <a:gd name="connsiteY11" fmla="*/ 385172 h 417644"/>
                <a:gd name="connsiteX12" fmla="*/ 1085850 w 3467100"/>
                <a:gd name="connsiteY12" fmla="*/ 301352 h 417644"/>
                <a:gd name="connsiteX13" fmla="*/ 1150620 w 3467100"/>
                <a:gd name="connsiteY13" fmla="*/ 362 h 417644"/>
                <a:gd name="connsiteX14" fmla="*/ 1268730 w 3467100"/>
                <a:gd name="connsiteY14" fmla="*/ 240392 h 417644"/>
                <a:gd name="connsiteX15" fmla="*/ 1352550 w 3467100"/>
                <a:gd name="connsiteY15" fmla="*/ 263252 h 417644"/>
                <a:gd name="connsiteX16" fmla="*/ 1485900 w 3467100"/>
                <a:gd name="connsiteY16" fmla="*/ 385172 h 417644"/>
                <a:gd name="connsiteX17" fmla="*/ 1581150 w 3467100"/>
                <a:gd name="connsiteY17" fmla="*/ 385172 h 417644"/>
                <a:gd name="connsiteX18" fmla="*/ 1672590 w 3467100"/>
                <a:gd name="connsiteY18" fmla="*/ 15602 h 417644"/>
                <a:gd name="connsiteX19" fmla="*/ 1802130 w 3467100"/>
                <a:gd name="connsiteY19" fmla="*/ 240392 h 417644"/>
                <a:gd name="connsiteX20" fmla="*/ 1901190 w 3467100"/>
                <a:gd name="connsiteY20" fmla="*/ 251822 h 417644"/>
                <a:gd name="connsiteX21" fmla="*/ 2015490 w 3467100"/>
                <a:gd name="connsiteY21" fmla="*/ 369932 h 417644"/>
                <a:gd name="connsiteX22" fmla="*/ 2122170 w 3467100"/>
                <a:gd name="connsiteY22" fmla="*/ 385172 h 417644"/>
                <a:gd name="connsiteX23" fmla="*/ 2141220 w 3467100"/>
                <a:gd name="connsiteY23" fmla="*/ 324212 h 417644"/>
                <a:gd name="connsiteX24" fmla="*/ 2202180 w 3467100"/>
                <a:gd name="connsiteY24" fmla="*/ 23222 h 417644"/>
                <a:gd name="connsiteX25" fmla="*/ 2320290 w 3467100"/>
                <a:gd name="connsiteY25" fmla="*/ 248012 h 417644"/>
                <a:gd name="connsiteX26" fmla="*/ 2419350 w 3467100"/>
                <a:gd name="connsiteY26" fmla="*/ 255632 h 417644"/>
                <a:gd name="connsiteX27" fmla="*/ 2537460 w 3467100"/>
                <a:gd name="connsiteY27" fmla="*/ 373742 h 417644"/>
                <a:gd name="connsiteX28" fmla="*/ 2640330 w 3467100"/>
                <a:gd name="connsiteY28" fmla="*/ 388982 h 417644"/>
                <a:gd name="connsiteX29" fmla="*/ 2674620 w 3467100"/>
                <a:gd name="connsiteY29" fmla="*/ 312782 h 417644"/>
                <a:gd name="connsiteX30" fmla="*/ 2731770 w 3467100"/>
                <a:gd name="connsiteY30" fmla="*/ 15602 h 417644"/>
                <a:gd name="connsiteX31" fmla="*/ 2857500 w 3467100"/>
                <a:gd name="connsiteY31" fmla="*/ 248012 h 417644"/>
                <a:gd name="connsiteX32" fmla="*/ 2933700 w 3467100"/>
                <a:gd name="connsiteY32" fmla="*/ 251822 h 417644"/>
                <a:gd name="connsiteX33" fmla="*/ 3070860 w 3467100"/>
                <a:gd name="connsiteY33" fmla="*/ 381362 h 417644"/>
                <a:gd name="connsiteX34" fmla="*/ 3173730 w 3467100"/>
                <a:gd name="connsiteY34" fmla="*/ 385172 h 417644"/>
                <a:gd name="connsiteX35" fmla="*/ 3215640 w 3467100"/>
                <a:gd name="connsiteY35" fmla="*/ 316592 h 417644"/>
                <a:gd name="connsiteX36" fmla="*/ 3272790 w 3467100"/>
                <a:gd name="connsiteY36" fmla="*/ 15602 h 417644"/>
                <a:gd name="connsiteX37" fmla="*/ 3387090 w 3467100"/>
                <a:gd name="connsiteY37" fmla="*/ 240392 h 417644"/>
                <a:gd name="connsiteX38" fmla="*/ 3467100 w 3467100"/>
                <a:gd name="connsiteY38" fmla="*/ 236582 h 41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467100" h="417644">
                  <a:moveTo>
                    <a:pt x="0" y="369932"/>
                  </a:moveTo>
                  <a:cubicBezTo>
                    <a:pt x="7302" y="367709"/>
                    <a:pt x="14605" y="365487"/>
                    <a:pt x="30480" y="305162"/>
                  </a:cubicBezTo>
                  <a:cubicBezTo>
                    <a:pt x="46355" y="244837"/>
                    <a:pt x="64135" y="18777"/>
                    <a:pt x="95250" y="7982"/>
                  </a:cubicBezTo>
                  <a:cubicBezTo>
                    <a:pt x="126365" y="-2813"/>
                    <a:pt x="180340" y="198482"/>
                    <a:pt x="217170" y="240392"/>
                  </a:cubicBezTo>
                  <a:cubicBezTo>
                    <a:pt x="254000" y="282302"/>
                    <a:pt x="282575" y="237852"/>
                    <a:pt x="316230" y="259442"/>
                  </a:cubicBezTo>
                  <a:cubicBezTo>
                    <a:pt x="349885" y="281032"/>
                    <a:pt x="381635" y="350882"/>
                    <a:pt x="419100" y="369932"/>
                  </a:cubicBezTo>
                  <a:cubicBezTo>
                    <a:pt x="456565" y="388982"/>
                    <a:pt x="508000" y="430892"/>
                    <a:pt x="541020" y="373742"/>
                  </a:cubicBezTo>
                  <a:cubicBezTo>
                    <a:pt x="574040" y="316592"/>
                    <a:pt x="583565" y="46717"/>
                    <a:pt x="617220" y="27032"/>
                  </a:cubicBezTo>
                  <a:cubicBezTo>
                    <a:pt x="650875" y="7347"/>
                    <a:pt x="707390" y="217532"/>
                    <a:pt x="742950" y="255632"/>
                  </a:cubicBezTo>
                  <a:cubicBezTo>
                    <a:pt x="778510" y="293732"/>
                    <a:pt x="798195" y="238487"/>
                    <a:pt x="830580" y="255632"/>
                  </a:cubicBezTo>
                  <a:cubicBezTo>
                    <a:pt x="862965" y="272777"/>
                    <a:pt x="900430" y="336912"/>
                    <a:pt x="937260" y="358502"/>
                  </a:cubicBezTo>
                  <a:cubicBezTo>
                    <a:pt x="974090" y="380092"/>
                    <a:pt x="1026795" y="394697"/>
                    <a:pt x="1051560" y="385172"/>
                  </a:cubicBezTo>
                  <a:cubicBezTo>
                    <a:pt x="1076325" y="375647"/>
                    <a:pt x="1069340" y="365487"/>
                    <a:pt x="1085850" y="301352"/>
                  </a:cubicBezTo>
                  <a:cubicBezTo>
                    <a:pt x="1102360" y="237217"/>
                    <a:pt x="1120140" y="10522"/>
                    <a:pt x="1150620" y="362"/>
                  </a:cubicBezTo>
                  <a:cubicBezTo>
                    <a:pt x="1181100" y="-9798"/>
                    <a:pt x="1235075" y="196577"/>
                    <a:pt x="1268730" y="240392"/>
                  </a:cubicBezTo>
                  <a:cubicBezTo>
                    <a:pt x="1302385" y="284207"/>
                    <a:pt x="1316355" y="239122"/>
                    <a:pt x="1352550" y="263252"/>
                  </a:cubicBezTo>
                  <a:cubicBezTo>
                    <a:pt x="1388745" y="287382"/>
                    <a:pt x="1447800" y="364852"/>
                    <a:pt x="1485900" y="385172"/>
                  </a:cubicBezTo>
                  <a:cubicBezTo>
                    <a:pt x="1524000" y="405492"/>
                    <a:pt x="1550035" y="446767"/>
                    <a:pt x="1581150" y="385172"/>
                  </a:cubicBezTo>
                  <a:cubicBezTo>
                    <a:pt x="1612265" y="323577"/>
                    <a:pt x="1635760" y="39732"/>
                    <a:pt x="1672590" y="15602"/>
                  </a:cubicBezTo>
                  <a:cubicBezTo>
                    <a:pt x="1709420" y="-8528"/>
                    <a:pt x="1764030" y="201022"/>
                    <a:pt x="1802130" y="240392"/>
                  </a:cubicBezTo>
                  <a:cubicBezTo>
                    <a:pt x="1840230" y="279762"/>
                    <a:pt x="1865630" y="230232"/>
                    <a:pt x="1901190" y="251822"/>
                  </a:cubicBezTo>
                  <a:cubicBezTo>
                    <a:pt x="1936750" y="273412"/>
                    <a:pt x="1978660" y="347707"/>
                    <a:pt x="2015490" y="369932"/>
                  </a:cubicBezTo>
                  <a:cubicBezTo>
                    <a:pt x="2052320" y="392157"/>
                    <a:pt x="2101215" y="392792"/>
                    <a:pt x="2122170" y="385172"/>
                  </a:cubicBezTo>
                  <a:cubicBezTo>
                    <a:pt x="2143125" y="377552"/>
                    <a:pt x="2127885" y="384537"/>
                    <a:pt x="2141220" y="324212"/>
                  </a:cubicBezTo>
                  <a:cubicBezTo>
                    <a:pt x="2154555" y="263887"/>
                    <a:pt x="2172335" y="35922"/>
                    <a:pt x="2202180" y="23222"/>
                  </a:cubicBezTo>
                  <a:cubicBezTo>
                    <a:pt x="2232025" y="10522"/>
                    <a:pt x="2284095" y="209277"/>
                    <a:pt x="2320290" y="248012"/>
                  </a:cubicBezTo>
                  <a:cubicBezTo>
                    <a:pt x="2356485" y="286747"/>
                    <a:pt x="2383155" y="234677"/>
                    <a:pt x="2419350" y="255632"/>
                  </a:cubicBezTo>
                  <a:cubicBezTo>
                    <a:pt x="2455545" y="276587"/>
                    <a:pt x="2500630" y="351517"/>
                    <a:pt x="2537460" y="373742"/>
                  </a:cubicBezTo>
                  <a:cubicBezTo>
                    <a:pt x="2574290" y="395967"/>
                    <a:pt x="2617470" y="399142"/>
                    <a:pt x="2640330" y="388982"/>
                  </a:cubicBezTo>
                  <a:cubicBezTo>
                    <a:pt x="2663190" y="378822"/>
                    <a:pt x="2659380" y="375012"/>
                    <a:pt x="2674620" y="312782"/>
                  </a:cubicBezTo>
                  <a:cubicBezTo>
                    <a:pt x="2689860" y="250552"/>
                    <a:pt x="2701290" y="26397"/>
                    <a:pt x="2731770" y="15602"/>
                  </a:cubicBezTo>
                  <a:cubicBezTo>
                    <a:pt x="2762250" y="4807"/>
                    <a:pt x="2823845" y="208642"/>
                    <a:pt x="2857500" y="248012"/>
                  </a:cubicBezTo>
                  <a:cubicBezTo>
                    <a:pt x="2891155" y="287382"/>
                    <a:pt x="2898140" y="229597"/>
                    <a:pt x="2933700" y="251822"/>
                  </a:cubicBezTo>
                  <a:cubicBezTo>
                    <a:pt x="2969260" y="274047"/>
                    <a:pt x="3030855" y="359137"/>
                    <a:pt x="3070860" y="381362"/>
                  </a:cubicBezTo>
                  <a:cubicBezTo>
                    <a:pt x="3110865" y="403587"/>
                    <a:pt x="3149600" y="395967"/>
                    <a:pt x="3173730" y="385172"/>
                  </a:cubicBezTo>
                  <a:cubicBezTo>
                    <a:pt x="3197860" y="374377"/>
                    <a:pt x="3199130" y="378187"/>
                    <a:pt x="3215640" y="316592"/>
                  </a:cubicBezTo>
                  <a:cubicBezTo>
                    <a:pt x="3232150" y="254997"/>
                    <a:pt x="3244215" y="28302"/>
                    <a:pt x="3272790" y="15602"/>
                  </a:cubicBezTo>
                  <a:cubicBezTo>
                    <a:pt x="3301365" y="2902"/>
                    <a:pt x="3354705" y="203562"/>
                    <a:pt x="3387090" y="240392"/>
                  </a:cubicBezTo>
                  <a:cubicBezTo>
                    <a:pt x="3419475" y="277222"/>
                    <a:pt x="3443287" y="256902"/>
                    <a:pt x="3467100" y="236582"/>
                  </a:cubicBezTo>
                </a:path>
              </a:pathLst>
            </a:custGeom>
            <a:noFill/>
            <a:ln w="19050"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F861D30-869F-1C62-BF42-D45B8C7BAE16}"/>
                </a:ext>
              </a:extLst>
            </p:cNvPr>
            <p:cNvSpPr/>
            <p:nvPr/>
          </p:nvSpPr>
          <p:spPr>
            <a:xfrm>
              <a:off x="6507942" y="1624923"/>
              <a:ext cx="2700000" cy="357271"/>
            </a:xfrm>
            <a:custGeom>
              <a:avLst/>
              <a:gdLst>
                <a:gd name="connsiteX0" fmla="*/ 0 w 3327400"/>
                <a:gd name="connsiteY0" fmla="*/ 315261 h 357271"/>
                <a:gd name="connsiteX1" fmla="*/ 182880 w 3327400"/>
                <a:gd name="connsiteY1" fmla="*/ 269541 h 357271"/>
                <a:gd name="connsiteX2" fmla="*/ 441960 w 3327400"/>
                <a:gd name="connsiteY2" fmla="*/ 284781 h 357271"/>
                <a:gd name="connsiteX3" fmla="*/ 609600 w 3327400"/>
                <a:gd name="connsiteY3" fmla="*/ 301 h 357271"/>
                <a:gd name="connsiteX4" fmla="*/ 843280 w 3327400"/>
                <a:gd name="connsiteY4" fmla="*/ 345741 h 357271"/>
                <a:gd name="connsiteX5" fmla="*/ 1051560 w 3327400"/>
                <a:gd name="connsiteY5" fmla="*/ 274621 h 357271"/>
                <a:gd name="connsiteX6" fmla="*/ 1325880 w 3327400"/>
                <a:gd name="connsiteY6" fmla="*/ 269541 h 357271"/>
                <a:gd name="connsiteX7" fmla="*/ 1498600 w 3327400"/>
                <a:gd name="connsiteY7" fmla="*/ 20621 h 357271"/>
                <a:gd name="connsiteX8" fmla="*/ 1732280 w 3327400"/>
                <a:gd name="connsiteY8" fmla="*/ 345741 h 357271"/>
                <a:gd name="connsiteX9" fmla="*/ 1940560 w 3327400"/>
                <a:gd name="connsiteY9" fmla="*/ 274621 h 357271"/>
                <a:gd name="connsiteX10" fmla="*/ 2184400 w 3327400"/>
                <a:gd name="connsiteY10" fmla="*/ 274621 h 357271"/>
                <a:gd name="connsiteX11" fmla="*/ 2397760 w 3327400"/>
                <a:gd name="connsiteY11" fmla="*/ 5381 h 357271"/>
                <a:gd name="connsiteX12" fmla="*/ 2595880 w 3327400"/>
                <a:gd name="connsiteY12" fmla="*/ 335581 h 357271"/>
                <a:gd name="connsiteX13" fmla="*/ 2844800 w 3327400"/>
                <a:gd name="connsiteY13" fmla="*/ 279701 h 357271"/>
                <a:gd name="connsiteX14" fmla="*/ 3083560 w 3327400"/>
                <a:gd name="connsiteY14" fmla="*/ 279701 h 357271"/>
                <a:gd name="connsiteX15" fmla="*/ 3230880 w 3327400"/>
                <a:gd name="connsiteY15" fmla="*/ 25701 h 357271"/>
                <a:gd name="connsiteX16" fmla="*/ 3327400 w 3327400"/>
                <a:gd name="connsiteY16" fmla="*/ 66341 h 35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27400" h="357271">
                  <a:moveTo>
                    <a:pt x="0" y="315261"/>
                  </a:moveTo>
                  <a:cubicBezTo>
                    <a:pt x="54610" y="294941"/>
                    <a:pt x="109220" y="274621"/>
                    <a:pt x="182880" y="269541"/>
                  </a:cubicBezTo>
                  <a:cubicBezTo>
                    <a:pt x="256540" y="264461"/>
                    <a:pt x="370840" y="329654"/>
                    <a:pt x="441960" y="284781"/>
                  </a:cubicBezTo>
                  <a:cubicBezTo>
                    <a:pt x="513080" y="239908"/>
                    <a:pt x="542713" y="-9859"/>
                    <a:pt x="609600" y="301"/>
                  </a:cubicBezTo>
                  <a:cubicBezTo>
                    <a:pt x="676487" y="10461"/>
                    <a:pt x="769620" y="300021"/>
                    <a:pt x="843280" y="345741"/>
                  </a:cubicBezTo>
                  <a:cubicBezTo>
                    <a:pt x="916940" y="391461"/>
                    <a:pt x="971127" y="287321"/>
                    <a:pt x="1051560" y="274621"/>
                  </a:cubicBezTo>
                  <a:cubicBezTo>
                    <a:pt x="1131993" y="261921"/>
                    <a:pt x="1251373" y="311874"/>
                    <a:pt x="1325880" y="269541"/>
                  </a:cubicBezTo>
                  <a:cubicBezTo>
                    <a:pt x="1400387" y="227208"/>
                    <a:pt x="1430867" y="7921"/>
                    <a:pt x="1498600" y="20621"/>
                  </a:cubicBezTo>
                  <a:cubicBezTo>
                    <a:pt x="1566333" y="33321"/>
                    <a:pt x="1658620" y="303408"/>
                    <a:pt x="1732280" y="345741"/>
                  </a:cubicBezTo>
                  <a:cubicBezTo>
                    <a:pt x="1805940" y="388074"/>
                    <a:pt x="1865207" y="286474"/>
                    <a:pt x="1940560" y="274621"/>
                  </a:cubicBezTo>
                  <a:cubicBezTo>
                    <a:pt x="2015913" y="262768"/>
                    <a:pt x="2108200" y="319494"/>
                    <a:pt x="2184400" y="274621"/>
                  </a:cubicBezTo>
                  <a:cubicBezTo>
                    <a:pt x="2260600" y="229748"/>
                    <a:pt x="2329180" y="-4779"/>
                    <a:pt x="2397760" y="5381"/>
                  </a:cubicBezTo>
                  <a:cubicBezTo>
                    <a:pt x="2466340" y="15541"/>
                    <a:pt x="2521373" y="289861"/>
                    <a:pt x="2595880" y="335581"/>
                  </a:cubicBezTo>
                  <a:cubicBezTo>
                    <a:pt x="2670387" y="381301"/>
                    <a:pt x="2763520" y="289014"/>
                    <a:pt x="2844800" y="279701"/>
                  </a:cubicBezTo>
                  <a:cubicBezTo>
                    <a:pt x="2926080" y="270388"/>
                    <a:pt x="3019213" y="322034"/>
                    <a:pt x="3083560" y="279701"/>
                  </a:cubicBezTo>
                  <a:cubicBezTo>
                    <a:pt x="3147907" y="237368"/>
                    <a:pt x="3190240" y="61261"/>
                    <a:pt x="3230880" y="25701"/>
                  </a:cubicBezTo>
                  <a:cubicBezTo>
                    <a:pt x="3271520" y="-9859"/>
                    <a:pt x="3299460" y="28241"/>
                    <a:pt x="3327400" y="66341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662B76-08CE-7F14-7E85-1BA77B2B008C}"/>
                </a:ext>
              </a:extLst>
            </p:cNvPr>
            <p:cNvSpPr txBox="1"/>
            <p:nvPr/>
          </p:nvSpPr>
          <p:spPr>
            <a:xfrm>
              <a:off x="9975903" y="260510"/>
              <a:ext cx="7179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22F23B"/>
                  </a:solidFill>
                  <a:latin typeface="Bahnschrift Condensed" panose="020B0502040204020203" pitchFamily="34" charset="0"/>
                  <a:cs typeface="Aharoni" panose="02010803020104030203" pitchFamily="2" charset="-79"/>
                </a:rPr>
                <a:t>76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5EA853-71F0-444C-1D3C-2249CA17DEBE}"/>
                </a:ext>
              </a:extLst>
            </p:cNvPr>
            <p:cNvSpPr txBox="1"/>
            <p:nvPr/>
          </p:nvSpPr>
          <p:spPr>
            <a:xfrm>
              <a:off x="9960652" y="854683"/>
              <a:ext cx="717949" cy="175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00FFFF"/>
                  </a:solidFill>
                  <a:latin typeface="Bahnschrift Condensed" panose="020B0502040204020203" pitchFamily="34" charset="0"/>
                  <a:cs typeface="Aharoni" panose="02010803020104030203" pitchFamily="2" charset="-79"/>
                </a:rPr>
                <a:t>84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893855-0AB9-65F1-D7E9-406289C4B57B}"/>
                </a:ext>
              </a:extLst>
            </p:cNvPr>
            <p:cNvSpPr txBox="1"/>
            <p:nvPr/>
          </p:nvSpPr>
          <p:spPr>
            <a:xfrm>
              <a:off x="9975903" y="1429814"/>
              <a:ext cx="7179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FF00"/>
                  </a:solidFill>
                  <a:latin typeface="Bahnschrift Condensed" panose="020B0502040204020203" pitchFamily="34" charset="0"/>
                  <a:cs typeface="Aharoni" panose="02010803020104030203" pitchFamily="2" charset="-79"/>
                </a:rPr>
                <a:t>18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48FF4A-D5B7-72DB-95F1-A5668F894DBF}"/>
                </a:ext>
              </a:extLst>
            </p:cNvPr>
            <p:cNvSpPr txBox="1"/>
            <p:nvPr/>
          </p:nvSpPr>
          <p:spPr>
            <a:xfrm>
              <a:off x="9385516" y="400252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22F23B"/>
                  </a:solidFill>
                </a:rPr>
                <a:t>HR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08AF59-17C4-152A-999C-5E96E3927875}"/>
                </a:ext>
              </a:extLst>
            </p:cNvPr>
            <p:cNvSpPr txBox="1"/>
            <p:nvPr/>
          </p:nvSpPr>
          <p:spPr>
            <a:xfrm>
              <a:off x="9563090" y="569405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22F23B"/>
                  </a:solidFill>
                </a:rPr>
                <a:t>120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9E04BC-FBD3-FF28-7E63-C2F1F691DC28}"/>
                </a:ext>
              </a:extLst>
            </p:cNvPr>
            <p:cNvSpPr txBox="1"/>
            <p:nvPr/>
          </p:nvSpPr>
          <p:spPr>
            <a:xfrm>
              <a:off x="9651235" y="718864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22F23B"/>
                  </a:solidFill>
                </a:rPr>
                <a:t>50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30AD36-F4EF-17AF-1E73-55C5D7320F7D}"/>
                </a:ext>
              </a:extLst>
            </p:cNvPr>
            <p:cNvSpPr txBox="1"/>
            <p:nvPr/>
          </p:nvSpPr>
          <p:spPr>
            <a:xfrm>
              <a:off x="9385158" y="963967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rgbClr val="00FFFF"/>
                  </a:solidFill>
                </a:rPr>
                <a:t>SpO</a:t>
              </a:r>
              <a:endParaRPr lang="en-GB" sz="1200" dirty="0">
                <a:solidFill>
                  <a:srgbClr val="00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1BC21D-7804-4254-D907-8828CE32F191}"/>
                </a:ext>
              </a:extLst>
            </p:cNvPr>
            <p:cNvSpPr txBox="1"/>
            <p:nvPr/>
          </p:nvSpPr>
          <p:spPr>
            <a:xfrm>
              <a:off x="9562732" y="1133120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00FFFF"/>
                  </a:solidFill>
                </a:rPr>
                <a:t>100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EF2EDF-4992-0860-18E5-0A35A3BA4681}"/>
                </a:ext>
              </a:extLst>
            </p:cNvPr>
            <p:cNvSpPr txBox="1"/>
            <p:nvPr/>
          </p:nvSpPr>
          <p:spPr>
            <a:xfrm>
              <a:off x="9643257" y="1282579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00FFFF"/>
                  </a:solidFill>
                </a:rPr>
                <a:t>90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E6290E-DE28-88A8-6035-8792C808F85D}"/>
                </a:ext>
              </a:extLst>
            </p:cNvPr>
            <p:cNvSpPr txBox="1"/>
            <p:nvPr/>
          </p:nvSpPr>
          <p:spPr>
            <a:xfrm>
              <a:off x="9425434" y="1533272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FF00"/>
                  </a:solidFill>
                </a:rPr>
                <a:t>RR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5B4653-9C47-B109-3D50-D6770F077328}"/>
                </a:ext>
              </a:extLst>
            </p:cNvPr>
            <p:cNvSpPr txBox="1"/>
            <p:nvPr/>
          </p:nvSpPr>
          <p:spPr>
            <a:xfrm>
              <a:off x="9657671" y="1702425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FF00"/>
                  </a:solidFill>
                </a:rPr>
                <a:t>30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349661-F0C7-5C5F-B8EB-C1C10B719FFB}"/>
                </a:ext>
              </a:extLst>
            </p:cNvPr>
            <p:cNvSpPr txBox="1"/>
            <p:nvPr/>
          </p:nvSpPr>
          <p:spPr>
            <a:xfrm>
              <a:off x="9736873" y="1851884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FF00"/>
                  </a:solidFill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62359D-BAE5-73F5-1D5A-2BA774F7BD27}"/>
                </a:ext>
              </a:extLst>
            </p:cNvPr>
            <p:cNvSpPr txBox="1"/>
            <p:nvPr/>
          </p:nvSpPr>
          <p:spPr>
            <a:xfrm>
              <a:off x="10788939" y="993603"/>
              <a:ext cx="532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22F23B"/>
                  </a:solidFill>
                </a:rPr>
                <a:t>Temp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B21C955-CBEE-D179-9647-0F7B3BD3D0C4}"/>
                </a:ext>
              </a:extLst>
            </p:cNvPr>
            <p:cNvSpPr txBox="1"/>
            <p:nvPr/>
          </p:nvSpPr>
          <p:spPr>
            <a:xfrm>
              <a:off x="11088069" y="1383814"/>
              <a:ext cx="495301" cy="51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22F23B"/>
                  </a:solidFill>
                </a:rPr>
                <a:t>40.1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326F33-1659-90EB-0DAD-E53117D8AE95}"/>
                </a:ext>
              </a:extLst>
            </p:cNvPr>
            <p:cNvSpPr txBox="1"/>
            <p:nvPr/>
          </p:nvSpPr>
          <p:spPr>
            <a:xfrm>
              <a:off x="11093720" y="1547181"/>
              <a:ext cx="495299" cy="51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22F23B"/>
                  </a:solidFill>
                </a:rPr>
                <a:t>36.9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0423AFF-0BE9-EEA6-C2B7-846F769D299A}"/>
                </a:ext>
              </a:extLst>
            </p:cNvPr>
            <p:cNvSpPr txBox="1"/>
            <p:nvPr/>
          </p:nvSpPr>
          <p:spPr>
            <a:xfrm>
              <a:off x="11000998" y="1152021"/>
              <a:ext cx="6694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22F23B"/>
                  </a:solidFill>
                </a:rPr>
                <a:t>37.3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5AAF62-73A8-0F67-079B-2F197D62C841}"/>
                </a:ext>
              </a:extLst>
            </p:cNvPr>
            <p:cNvSpPr txBox="1"/>
            <p:nvPr/>
          </p:nvSpPr>
          <p:spPr>
            <a:xfrm>
              <a:off x="10653045" y="351249"/>
              <a:ext cx="532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22F23B"/>
                  </a:solidFill>
                </a:rPr>
                <a:t>Pulse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0630B5-EB24-0B01-512C-4C6CBBE08C79}"/>
                </a:ext>
              </a:extLst>
            </p:cNvPr>
            <p:cNvSpPr txBox="1"/>
            <p:nvPr/>
          </p:nvSpPr>
          <p:spPr>
            <a:xfrm>
              <a:off x="11088069" y="516129"/>
              <a:ext cx="6694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22F23B"/>
                  </a:solidFill>
                </a:rPr>
                <a:t>79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8F3824-AA5A-D6E4-DB75-4DB6C99E3F4F}"/>
                </a:ext>
              </a:extLst>
            </p:cNvPr>
            <p:cNvSpPr txBox="1"/>
            <p:nvPr/>
          </p:nvSpPr>
          <p:spPr>
            <a:xfrm>
              <a:off x="6294732" y="377629"/>
              <a:ext cx="532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22F23B"/>
                  </a:solidFill>
                  <a:latin typeface="Lucida Bright" panose="02040602050505020304" pitchFamily="18" charset="0"/>
                </a:rPr>
                <a:t>II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59F6A5-7F00-1D8B-5B69-D9C09B0C3A62}"/>
                </a:ext>
              </a:extLst>
            </p:cNvPr>
            <p:cNvSpPr txBox="1"/>
            <p:nvPr/>
          </p:nvSpPr>
          <p:spPr>
            <a:xfrm>
              <a:off x="6279681" y="893554"/>
              <a:ext cx="532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solidFill>
                    <a:srgbClr val="00FFFF"/>
                  </a:solidFill>
                  <a:latin typeface="Lucida Bright" panose="02040602050505020304" pitchFamily="18" charset="0"/>
                </a:rPr>
                <a:t>Pleth</a:t>
              </a:r>
              <a:endParaRPr lang="en-GB" sz="600" dirty="0">
                <a:solidFill>
                  <a:srgbClr val="00FFFF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EE3B82-EA5A-303F-5CD8-0D37E4C4022E}"/>
                </a:ext>
              </a:extLst>
            </p:cNvPr>
            <p:cNvSpPr txBox="1"/>
            <p:nvPr/>
          </p:nvSpPr>
          <p:spPr>
            <a:xfrm>
              <a:off x="6286281" y="1527725"/>
              <a:ext cx="532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>
                  <a:solidFill>
                    <a:srgbClr val="FFFF00"/>
                  </a:solidFill>
                  <a:latin typeface="Lucida Bright" panose="02040602050505020304" pitchFamily="18" charset="0"/>
                </a:rPr>
                <a:t>Resp</a:t>
              </a:r>
              <a:endParaRPr lang="en-GB" sz="600" dirty="0">
                <a:solidFill>
                  <a:srgbClr val="FFFF00"/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E6CA1D-B6F6-E5B4-D5EF-1CF160350DC5}"/>
                </a:ext>
              </a:extLst>
            </p:cNvPr>
            <p:cNvSpPr txBox="1"/>
            <p:nvPr/>
          </p:nvSpPr>
          <p:spPr>
            <a:xfrm>
              <a:off x="6256897" y="2046933"/>
              <a:ext cx="5320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  <a:latin typeface="Lucida Bright" panose="02040602050505020304" pitchFamily="18" charset="0"/>
                </a:rPr>
                <a:t>NBP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232B07-F1BE-EB35-3D8E-B3CCC823FE61}"/>
                </a:ext>
              </a:extLst>
            </p:cNvPr>
            <p:cNvSpPr txBox="1"/>
            <p:nvPr/>
          </p:nvSpPr>
          <p:spPr>
            <a:xfrm>
              <a:off x="7139993" y="2015932"/>
              <a:ext cx="16001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haroni" panose="02010803020104030203" pitchFamily="2" charset="-79"/>
                </a:rPr>
                <a:t>121/82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C7D0E9-B779-87D3-801C-7449E3F54210}"/>
                </a:ext>
              </a:extLst>
            </p:cNvPr>
            <p:cNvSpPr txBox="1"/>
            <p:nvPr/>
          </p:nvSpPr>
          <p:spPr>
            <a:xfrm>
              <a:off x="8857597" y="2082867"/>
              <a:ext cx="16001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haroni" panose="02010803020104030203" pitchFamily="2" charset="-79"/>
                </a:rPr>
                <a:t>(89)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6104FE-9702-9F63-F77A-A720701752FD}"/>
                </a:ext>
              </a:extLst>
            </p:cNvPr>
            <p:cNvSpPr txBox="1"/>
            <p:nvPr/>
          </p:nvSpPr>
          <p:spPr>
            <a:xfrm>
              <a:off x="6522002" y="2262526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160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EE6D52-A778-7E8C-8AF6-B1233193FC15}"/>
                </a:ext>
              </a:extLst>
            </p:cNvPr>
            <p:cNvSpPr txBox="1"/>
            <p:nvPr/>
          </p:nvSpPr>
          <p:spPr>
            <a:xfrm>
              <a:off x="6602527" y="2411985"/>
              <a:ext cx="49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90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7CAC39-9120-18A6-2BFD-CB706C276008}"/>
                </a:ext>
              </a:extLst>
            </p:cNvPr>
            <p:cNvSpPr txBox="1"/>
            <p:nvPr/>
          </p:nvSpPr>
          <p:spPr>
            <a:xfrm>
              <a:off x="7749131" y="2002284"/>
              <a:ext cx="7685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  <a:latin typeface="Lucida Bright" panose="02040602050505020304" pitchFamily="18" charset="0"/>
                </a:rPr>
                <a:t>Auto 10 min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3230F9-CB2B-9DB2-D9C2-32BBEF5076BB}"/>
                </a:ext>
              </a:extLst>
            </p:cNvPr>
            <p:cNvSpPr txBox="1"/>
            <p:nvPr/>
          </p:nvSpPr>
          <p:spPr>
            <a:xfrm>
              <a:off x="9730171" y="2252020"/>
              <a:ext cx="1814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  <a:latin typeface="Lucida Bright" panose="02040602050505020304" pitchFamily="18" charset="0"/>
                </a:rPr>
                <a:t>10:30          122/81  (89)</a:t>
              </a:r>
            </a:p>
            <a:p>
              <a:r>
                <a:rPr lang="en-GB" sz="600" dirty="0">
                  <a:solidFill>
                    <a:srgbClr val="FF0000"/>
                  </a:solidFill>
                  <a:latin typeface="Lucida Bright" panose="02040602050505020304" pitchFamily="18" charset="0"/>
                </a:rPr>
                <a:t>10:40          121/81  (90)</a:t>
              </a:r>
            </a:p>
            <a:p>
              <a:r>
                <a:rPr lang="en-GB" sz="600" dirty="0">
                  <a:solidFill>
                    <a:srgbClr val="FF0000"/>
                  </a:solidFill>
                  <a:latin typeface="Lucida Bright" panose="02040602050505020304" pitchFamily="18" charset="0"/>
                </a:rPr>
                <a:t>10:50          120/82  (89)</a:t>
              </a:r>
            </a:p>
            <a:p>
              <a:r>
                <a:rPr lang="en-GB" sz="600" dirty="0">
                  <a:solidFill>
                    <a:srgbClr val="FF0000"/>
                  </a:solidFill>
                  <a:latin typeface="Lucida Bright" panose="02040602050505020304" pitchFamily="18" charset="0"/>
                </a:rPr>
                <a:t>11:00          123/80  (89)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CB86959-BE9B-4920-61CC-E3DE198FB0C2}"/>
              </a:ext>
            </a:extLst>
          </p:cNvPr>
          <p:cNvSpPr txBox="1"/>
          <p:nvPr/>
        </p:nvSpPr>
        <p:spPr>
          <a:xfrm>
            <a:off x="1005840" y="5019793"/>
            <a:ext cx="292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3"/>
                </a:solidFill>
                <a:latin typeface="+mj-lt"/>
              </a:rPr>
              <a:t>Source: </a:t>
            </a:r>
            <a:r>
              <a:rPr lang="en-US" sz="1100" dirty="0">
                <a:solidFill>
                  <a:schemeClr val="accent3"/>
                </a:solidFill>
                <a:latin typeface="+mj-lt"/>
              </a:rPr>
              <a:t>istockphoto.com</a:t>
            </a:r>
            <a:endParaRPr lang="en-GB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A9735BA8-7423-58CE-F00A-21E2C91F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0DFBF2-8600-3D9E-4107-DAA1EEB49B18}"/>
              </a:ext>
            </a:extLst>
          </p:cNvPr>
          <p:cNvGrpSpPr/>
          <p:nvPr/>
        </p:nvGrpSpPr>
        <p:grpSpPr>
          <a:xfrm>
            <a:off x="1051101" y="2171346"/>
            <a:ext cx="3098845" cy="3407522"/>
            <a:chOff x="132588" y="2321821"/>
            <a:chExt cx="3098845" cy="34075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331558-0906-E1DF-5468-94C6C9927BDA}"/>
                </a:ext>
              </a:extLst>
            </p:cNvPr>
            <p:cNvSpPr/>
            <p:nvPr/>
          </p:nvSpPr>
          <p:spPr>
            <a:xfrm>
              <a:off x="132588" y="2321821"/>
              <a:ext cx="541020" cy="3253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535B3E-2583-1A48-0212-85C3D32D2E48}"/>
                </a:ext>
              </a:extLst>
            </p:cNvPr>
            <p:cNvSpPr/>
            <p:nvPr/>
          </p:nvSpPr>
          <p:spPr>
            <a:xfrm>
              <a:off x="2690413" y="2475603"/>
              <a:ext cx="541020" cy="3253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A838FB-DF90-5504-D9BC-9CD83B48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RPOE: Binarisation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618D-13B3-A7DF-6352-A3B6F45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702A0B-7D8C-7572-FC7D-7272F0FEE687}"/>
              </a:ext>
            </a:extLst>
          </p:cNvPr>
          <p:cNvSpPr txBox="1">
            <a:spLocks/>
          </p:cNvSpPr>
          <p:nvPr/>
        </p:nvSpPr>
        <p:spPr>
          <a:xfrm>
            <a:off x="2392326" y="1967023"/>
            <a:ext cx="8961474" cy="420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5625A0-6B4B-1933-8208-DE0E3E32DED1}"/>
              </a:ext>
            </a:extLst>
          </p:cNvPr>
          <p:cNvGrpSpPr/>
          <p:nvPr/>
        </p:nvGrpSpPr>
        <p:grpSpPr>
          <a:xfrm>
            <a:off x="1163316" y="2610742"/>
            <a:ext cx="2524763" cy="2720329"/>
            <a:chOff x="1163317" y="2610742"/>
            <a:chExt cx="1313622" cy="14646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A0A66C-CA2A-4BEC-3A71-1D520521921B}"/>
                </a:ext>
              </a:extLst>
            </p:cNvPr>
            <p:cNvSpPr/>
            <p:nvPr/>
          </p:nvSpPr>
          <p:spPr>
            <a:xfrm rot="5400000">
              <a:off x="680228" y="3191626"/>
              <a:ext cx="1302774" cy="33659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Z-test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A28B99-3DC3-2A20-F8B7-A03850C75739}"/>
                </a:ext>
              </a:extLst>
            </p:cNvPr>
            <p:cNvSpPr/>
            <p:nvPr/>
          </p:nvSpPr>
          <p:spPr>
            <a:xfrm>
              <a:off x="1743757" y="2610742"/>
              <a:ext cx="733182" cy="646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Binary training set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605042-8F6A-E00B-5F55-878BDF5D0B2B}"/>
                </a:ext>
              </a:extLst>
            </p:cNvPr>
            <p:cNvSpPr/>
            <p:nvPr/>
          </p:nvSpPr>
          <p:spPr>
            <a:xfrm>
              <a:off x="1742135" y="3429000"/>
              <a:ext cx="733182" cy="646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Binary test set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373CFD-7755-DB1D-59F5-B081034D8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355" y="2933930"/>
              <a:ext cx="2305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F03C85-AE80-9781-57B5-3A178F375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1987" y="3752189"/>
              <a:ext cx="2305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4F66878-79AF-1C29-ABA2-47916565167D}"/>
              </a:ext>
            </a:extLst>
          </p:cNvPr>
          <p:cNvGrpSpPr/>
          <p:nvPr/>
        </p:nvGrpSpPr>
        <p:grpSpPr>
          <a:xfrm>
            <a:off x="6338570" y="4655645"/>
            <a:ext cx="3379470" cy="1512901"/>
            <a:chOff x="6938010" y="4340685"/>
            <a:chExt cx="3379470" cy="151290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792637-0580-73D2-B20D-5C61BD1A9ADA}"/>
                </a:ext>
              </a:extLst>
            </p:cNvPr>
            <p:cNvCxnSpPr/>
            <p:nvPr/>
          </p:nvCxnSpPr>
          <p:spPr>
            <a:xfrm>
              <a:off x="7101840" y="4340685"/>
              <a:ext cx="0" cy="1512901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3DC59AC-5214-F107-A7A4-8560B5E9ABBB}"/>
                </a:ext>
              </a:extLst>
            </p:cNvPr>
            <p:cNvCxnSpPr/>
            <p:nvPr/>
          </p:nvCxnSpPr>
          <p:spPr>
            <a:xfrm>
              <a:off x="10119360" y="4340685"/>
              <a:ext cx="0" cy="1512901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9A335B2-C406-E4B3-358D-FF14375C457B}"/>
                </a:ext>
              </a:extLst>
            </p:cNvPr>
            <p:cNvSpPr/>
            <p:nvPr/>
          </p:nvSpPr>
          <p:spPr>
            <a:xfrm>
              <a:off x="6938010" y="5427345"/>
              <a:ext cx="167640" cy="66675"/>
            </a:xfrm>
            <a:custGeom>
              <a:avLst/>
              <a:gdLst>
                <a:gd name="connsiteX0" fmla="*/ 161925 w 167640"/>
                <a:gd name="connsiteY0" fmla="*/ 0 h 66675"/>
                <a:gd name="connsiteX1" fmla="*/ 167640 w 167640"/>
                <a:gd name="connsiteY1" fmla="*/ 66675 h 66675"/>
                <a:gd name="connsiteX2" fmla="*/ 0 w 167640"/>
                <a:gd name="connsiteY2" fmla="*/ 57150 h 66675"/>
                <a:gd name="connsiteX3" fmla="*/ 161925 w 16764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" h="66675">
                  <a:moveTo>
                    <a:pt x="161925" y="0"/>
                  </a:moveTo>
                  <a:lnTo>
                    <a:pt x="167640" y="66675"/>
                  </a:lnTo>
                  <a:lnTo>
                    <a:pt x="0" y="5715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E73807D-1C3E-6709-38D8-7DC401923151}"/>
                </a:ext>
              </a:extLst>
            </p:cNvPr>
            <p:cNvSpPr/>
            <p:nvPr/>
          </p:nvSpPr>
          <p:spPr>
            <a:xfrm>
              <a:off x="10115550" y="5402580"/>
              <a:ext cx="201930" cy="93345"/>
            </a:xfrm>
            <a:custGeom>
              <a:avLst/>
              <a:gdLst>
                <a:gd name="connsiteX0" fmla="*/ 0 w 201930"/>
                <a:gd name="connsiteY0" fmla="*/ 0 h 93345"/>
                <a:gd name="connsiteX1" fmla="*/ 5715 w 201930"/>
                <a:gd name="connsiteY1" fmla="*/ 93345 h 93345"/>
                <a:gd name="connsiteX2" fmla="*/ 201930 w 201930"/>
                <a:gd name="connsiteY2" fmla="*/ 83820 h 93345"/>
                <a:gd name="connsiteX3" fmla="*/ 0 w 201930"/>
                <a:gd name="connsiteY3" fmla="*/ 0 h 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930" h="93345">
                  <a:moveTo>
                    <a:pt x="0" y="0"/>
                  </a:moveTo>
                  <a:lnTo>
                    <a:pt x="5715" y="93345"/>
                  </a:lnTo>
                  <a:lnTo>
                    <a:pt x="20193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ED2992-4512-CBC0-72E9-9129AFEF70EE}"/>
                  </a:ext>
                </a:extLst>
              </p:cNvPr>
              <p:cNvSpPr txBox="1"/>
              <p:nvPr/>
            </p:nvSpPr>
            <p:spPr>
              <a:xfrm>
                <a:off x="6773934" y="4018970"/>
                <a:ext cx="2441951" cy="831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ED2992-4512-CBC0-72E9-9129AFEF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934" y="4018970"/>
                <a:ext cx="2441951" cy="831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823D5C5-BD54-7742-7229-AB931B0E43F6}"/>
              </a:ext>
            </a:extLst>
          </p:cNvPr>
          <p:cNvGrpSpPr/>
          <p:nvPr/>
        </p:nvGrpSpPr>
        <p:grpSpPr>
          <a:xfrm>
            <a:off x="5753833" y="3525973"/>
            <a:ext cx="4514654" cy="3020295"/>
            <a:chOff x="5753833" y="3525973"/>
            <a:chExt cx="4514654" cy="302029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0FF0ED7-4A3B-7A70-4AD3-6EF78210EAE2}"/>
                </a:ext>
              </a:extLst>
            </p:cNvPr>
            <p:cNvGrpSpPr/>
            <p:nvPr/>
          </p:nvGrpSpPr>
          <p:grpSpPr>
            <a:xfrm>
              <a:off x="5753833" y="3525973"/>
              <a:ext cx="4514654" cy="2642573"/>
              <a:chOff x="5110480" y="3211013"/>
              <a:chExt cx="5974080" cy="346508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20A6F45-AB34-62D9-2001-78C1A0FBA355}"/>
                  </a:ext>
                </a:extLst>
              </p:cNvPr>
              <p:cNvSpPr/>
              <p:nvPr/>
            </p:nvSpPr>
            <p:spPr>
              <a:xfrm>
                <a:off x="5669280" y="3689053"/>
                <a:ext cx="5040000" cy="2520000"/>
              </a:xfrm>
              <a:custGeom>
                <a:avLst/>
                <a:gdLst>
                  <a:gd name="connsiteX0" fmla="*/ 0 w 8239760"/>
                  <a:gd name="connsiteY0" fmla="*/ 3983409 h 3983409"/>
                  <a:gd name="connsiteX1" fmla="*/ 904240 w 8239760"/>
                  <a:gd name="connsiteY1" fmla="*/ 3759889 h 3983409"/>
                  <a:gd name="connsiteX2" fmla="*/ 1584960 w 8239760"/>
                  <a:gd name="connsiteY2" fmla="*/ 3221409 h 3983409"/>
                  <a:gd name="connsiteX3" fmla="*/ 2113280 w 8239760"/>
                  <a:gd name="connsiteY3" fmla="*/ 2561009 h 3983409"/>
                  <a:gd name="connsiteX4" fmla="*/ 3119120 w 8239760"/>
                  <a:gd name="connsiteY4" fmla="*/ 793169 h 3983409"/>
                  <a:gd name="connsiteX5" fmla="*/ 4003040 w 8239760"/>
                  <a:gd name="connsiteY5" fmla="*/ 689 h 3983409"/>
                  <a:gd name="connsiteX6" fmla="*/ 4886960 w 8239760"/>
                  <a:gd name="connsiteY6" fmla="*/ 681409 h 3983409"/>
                  <a:gd name="connsiteX7" fmla="*/ 5618480 w 8239760"/>
                  <a:gd name="connsiteY7" fmla="*/ 2022529 h 3983409"/>
                  <a:gd name="connsiteX8" fmla="*/ 6400800 w 8239760"/>
                  <a:gd name="connsiteY8" fmla="*/ 3190929 h 3983409"/>
                  <a:gd name="connsiteX9" fmla="*/ 7386320 w 8239760"/>
                  <a:gd name="connsiteY9" fmla="*/ 3851329 h 3983409"/>
                  <a:gd name="connsiteX10" fmla="*/ 8239760 w 8239760"/>
                  <a:gd name="connsiteY10" fmla="*/ 3963089 h 398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39760" h="3983409">
                    <a:moveTo>
                      <a:pt x="0" y="3983409"/>
                    </a:moveTo>
                    <a:cubicBezTo>
                      <a:pt x="320040" y="3935149"/>
                      <a:pt x="640080" y="3886889"/>
                      <a:pt x="904240" y="3759889"/>
                    </a:cubicBezTo>
                    <a:cubicBezTo>
                      <a:pt x="1168400" y="3632889"/>
                      <a:pt x="1383453" y="3421222"/>
                      <a:pt x="1584960" y="3221409"/>
                    </a:cubicBezTo>
                    <a:cubicBezTo>
                      <a:pt x="1786467" y="3021596"/>
                      <a:pt x="1857587" y="2965716"/>
                      <a:pt x="2113280" y="2561009"/>
                    </a:cubicBezTo>
                    <a:cubicBezTo>
                      <a:pt x="2368973" y="2156302"/>
                      <a:pt x="2804160" y="1219889"/>
                      <a:pt x="3119120" y="793169"/>
                    </a:cubicBezTo>
                    <a:cubicBezTo>
                      <a:pt x="3434080" y="366449"/>
                      <a:pt x="3708400" y="19316"/>
                      <a:pt x="4003040" y="689"/>
                    </a:cubicBezTo>
                    <a:cubicBezTo>
                      <a:pt x="4297680" y="-17938"/>
                      <a:pt x="4617720" y="344436"/>
                      <a:pt x="4886960" y="681409"/>
                    </a:cubicBezTo>
                    <a:cubicBezTo>
                      <a:pt x="5156200" y="1018382"/>
                      <a:pt x="5366173" y="1604276"/>
                      <a:pt x="5618480" y="2022529"/>
                    </a:cubicBezTo>
                    <a:cubicBezTo>
                      <a:pt x="5870787" y="2440782"/>
                      <a:pt x="6106160" y="2886129"/>
                      <a:pt x="6400800" y="3190929"/>
                    </a:cubicBezTo>
                    <a:cubicBezTo>
                      <a:pt x="6695440" y="3495729"/>
                      <a:pt x="7079827" y="3722636"/>
                      <a:pt x="7386320" y="3851329"/>
                    </a:cubicBezTo>
                    <a:cubicBezTo>
                      <a:pt x="7692813" y="3980022"/>
                      <a:pt x="7940040" y="3903822"/>
                      <a:pt x="8239760" y="3963089"/>
                    </a:cubicBezTo>
                  </a:path>
                </a:pathLst>
              </a:cu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241E21B-1B73-FE46-A2CA-5AA1A61B4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0480" y="6209053"/>
                <a:ext cx="5974080" cy="0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558816B-E72B-2636-8F0D-43960D599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1463" y="3211013"/>
                <a:ext cx="0" cy="3465080"/>
              </a:xfrm>
              <a:prstGeom prst="line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E86CF0-EC21-9A82-8307-6D0C9CD490F8}"/>
                    </a:ext>
                  </a:extLst>
                </p:cNvPr>
                <p:cNvSpPr txBox="1"/>
                <p:nvPr/>
              </p:nvSpPr>
              <p:spPr>
                <a:xfrm>
                  <a:off x="7790341" y="6176936"/>
                  <a:ext cx="507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E86CF0-EC21-9A82-8307-6D0C9CD49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341" y="6176936"/>
                  <a:ext cx="507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F78374-B2A5-3A9C-B687-A16FAB6694DB}"/>
              </a:ext>
            </a:extLst>
          </p:cNvPr>
          <p:cNvGrpSpPr/>
          <p:nvPr/>
        </p:nvGrpSpPr>
        <p:grpSpPr>
          <a:xfrm>
            <a:off x="5994404" y="5146405"/>
            <a:ext cx="3775704" cy="1404539"/>
            <a:chOff x="5994404" y="5146405"/>
            <a:chExt cx="3775704" cy="1404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C2AD2A5-D7F7-55F8-3BB6-EE73F57180D0}"/>
                    </a:ext>
                  </a:extLst>
                </p:cNvPr>
                <p:cNvSpPr txBox="1"/>
                <p:nvPr/>
              </p:nvSpPr>
              <p:spPr>
                <a:xfrm>
                  <a:off x="9262112" y="6181612"/>
                  <a:ext cx="507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1.96</m:t>
                        </m:r>
                      </m:oMath>
                    </m:oMathPara>
                  </a14:m>
                  <a:endParaRPr lang="en-US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C2AD2A5-D7F7-55F8-3BB6-EE73F5718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2112" y="6181612"/>
                  <a:ext cx="50799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E7EBB5-1854-4E3A-C0F5-097E4B93FECB}"/>
                    </a:ext>
                  </a:extLst>
                </p:cNvPr>
                <p:cNvSpPr txBox="1"/>
                <p:nvPr/>
              </p:nvSpPr>
              <p:spPr>
                <a:xfrm>
                  <a:off x="5994404" y="6180164"/>
                  <a:ext cx="5079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−1.96</m:t>
                        </m:r>
                      </m:oMath>
                    </m:oMathPara>
                  </a14:m>
                  <a:endParaRPr lang="en-US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E7EBB5-1854-4E3A-C0F5-097E4B93F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404" y="6180164"/>
                  <a:ext cx="50799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238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229BEB2-DE31-57DE-6324-5BCA7B70B827}"/>
                    </a:ext>
                  </a:extLst>
                </p:cNvPr>
                <p:cNvSpPr txBox="1"/>
                <p:nvPr/>
              </p:nvSpPr>
              <p:spPr>
                <a:xfrm>
                  <a:off x="7473179" y="5146405"/>
                  <a:ext cx="1097759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=0.05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229BEB2-DE31-57DE-6324-5BCA7B70B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179" y="5146405"/>
                  <a:ext cx="109775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615DA2-CE61-EC02-6ECC-C5C009A3EB7C}"/>
              </a:ext>
            </a:extLst>
          </p:cNvPr>
          <p:cNvGrpSpPr/>
          <p:nvPr/>
        </p:nvGrpSpPr>
        <p:grpSpPr>
          <a:xfrm>
            <a:off x="5238407" y="4674325"/>
            <a:ext cx="6110314" cy="369332"/>
            <a:chOff x="5238407" y="4674325"/>
            <a:chExt cx="6110314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C9274C-3DA1-561F-3BAC-B7E1F65A4974}"/>
                </a:ext>
              </a:extLst>
            </p:cNvPr>
            <p:cNvSpPr txBox="1"/>
            <p:nvPr/>
          </p:nvSpPr>
          <p:spPr>
            <a:xfrm>
              <a:off x="9845040" y="4674325"/>
              <a:ext cx="150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outliers (1)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DB63BA-365A-DEAE-AAA5-8B5533A26B3E}"/>
                </a:ext>
              </a:extLst>
            </p:cNvPr>
            <p:cNvSpPr txBox="1"/>
            <p:nvPr/>
          </p:nvSpPr>
          <p:spPr>
            <a:xfrm>
              <a:off x="5238407" y="4674325"/>
              <a:ext cx="1503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outliers (1)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6C29DA9-AA71-6443-E7D1-6793675C214A}"/>
                </a:ext>
              </a:extLst>
            </p:cNvPr>
            <p:cNvSpPr txBox="1"/>
            <p:nvPr/>
          </p:nvSpPr>
          <p:spPr>
            <a:xfrm>
              <a:off x="7440117" y="4674325"/>
              <a:ext cx="117048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4472C4"/>
                  </a:solidFill>
                </a:rPr>
                <a:t>normal (0)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5509DE5B-036D-4912-E629-6FA56301DDDD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71F13EA3-6401-CDD9-7AF0-DD497A119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0" y="2119423"/>
                <a:ext cx="6678207" cy="4209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700" dirty="0"/>
              </a:p>
              <a:p>
                <a14:m>
                  <m:oMath xmlns:m="http://schemas.openxmlformats.org/officeDocument/2006/math">
                    <m:r>
                      <a:rPr lang="en-US" sz="27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700" dirty="0"/>
                  <a:t>-test to </a:t>
                </a:r>
                <a:r>
                  <a:rPr lang="en-US" sz="2700" dirty="0" err="1"/>
                  <a:t>binarise</a:t>
                </a:r>
                <a:r>
                  <a:rPr lang="en-US" sz="2700" dirty="0"/>
                  <a:t>.</a:t>
                </a:r>
                <a:endParaRPr lang="en-US" sz="2300" dirty="0"/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71F13EA3-6401-CDD9-7AF0-DD497A119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119423"/>
                <a:ext cx="6678207" cy="4209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9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8FB-DF90-5504-D9BC-9CD83B48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Random Projection Ensemble: WINNOW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618D-13B3-A7DF-6352-A3B6F45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37B030C-CD7F-2EC1-0800-7085789D15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3170" y="2119423"/>
                <a:ext cx="6146157" cy="4209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r>
                  <a:rPr lang="en-US" dirty="0"/>
                  <a:t>Determines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each base detector based on training set.</a:t>
                </a:r>
              </a:p>
              <a:p>
                <a:endParaRPr lang="en-US" dirty="0"/>
              </a:p>
              <a:p>
                <a:r>
                  <a:rPr lang="en-US" dirty="0"/>
                  <a:t>Outputs weighted average of ensemble components for each time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37B030C-CD7F-2EC1-0800-7085789D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70" y="2119423"/>
                <a:ext cx="6146157" cy="4209940"/>
              </a:xfrm>
              <a:prstGeom prst="rect">
                <a:avLst/>
              </a:prstGeom>
              <a:blipFill>
                <a:blip r:embed="rId3"/>
                <a:stretch>
                  <a:fillRect l="-1784" r="-2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59FE96A-0B07-7F4D-9481-97076B97C89F}"/>
              </a:ext>
            </a:extLst>
          </p:cNvPr>
          <p:cNvGrpSpPr/>
          <p:nvPr/>
        </p:nvGrpSpPr>
        <p:grpSpPr>
          <a:xfrm>
            <a:off x="362673" y="2648824"/>
            <a:ext cx="4995273" cy="3106009"/>
            <a:chOff x="1630481" y="2017678"/>
            <a:chExt cx="5711864" cy="34420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20B3168-4CD2-7D55-41DD-FA7FF95DAA87}"/>
                </a:ext>
              </a:extLst>
            </p:cNvPr>
            <p:cNvSpPr/>
            <p:nvPr/>
          </p:nvSpPr>
          <p:spPr>
            <a:xfrm>
              <a:off x="1638257" y="2017678"/>
              <a:ext cx="1144818" cy="1104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Binary training set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221E0E4-353B-EC54-F34E-E067F0AF8446}"/>
                </a:ext>
              </a:extLst>
            </p:cNvPr>
            <p:cNvSpPr/>
            <p:nvPr/>
          </p:nvSpPr>
          <p:spPr>
            <a:xfrm>
              <a:off x="1630481" y="4354719"/>
              <a:ext cx="1144818" cy="1104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Binary test set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E70FF8-62F4-F658-0156-D6F8463159F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2783075" y="2569696"/>
              <a:ext cx="564633" cy="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0950D-0D58-559A-CD3A-43D3BBA26E4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2775299" y="4907209"/>
              <a:ext cx="5724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Rounded Corners 19">
              <a:extLst>
                <a:ext uri="{FF2B5EF4-FFF2-40B4-BE49-F238E27FC236}">
                  <a16:creationId xmlns:a16="http://schemas.microsoft.com/office/drawing/2014/main" id="{A9B56534-49CA-5684-4646-07F8DD800A52}"/>
                </a:ext>
              </a:extLst>
            </p:cNvPr>
            <p:cNvSpPr/>
            <p:nvPr/>
          </p:nvSpPr>
          <p:spPr>
            <a:xfrm>
              <a:off x="5640571" y="3191145"/>
              <a:ext cx="1701774" cy="114509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Final outlierness scores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DAFFC30-4A15-09B5-0DD9-A742B4D4E629}"/>
              </a:ext>
            </a:extLst>
          </p:cNvPr>
          <p:cNvSpPr/>
          <p:nvPr/>
        </p:nvSpPr>
        <p:spPr>
          <a:xfrm>
            <a:off x="1872631" y="2743757"/>
            <a:ext cx="1488275" cy="29612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WINNOW</a:t>
            </a:r>
            <a:endParaRPr lang="en-NL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0A9A93-CA42-57E8-9AB5-DE4F64A15A43}"/>
              </a:ext>
            </a:extLst>
          </p:cNvPr>
          <p:cNvCxnSpPr>
            <a:cxnSpLocks/>
          </p:cNvCxnSpPr>
          <p:nvPr/>
        </p:nvCxnSpPr>
        <p:spPr>
          <a:xfrm flipV="1">
            <a:off x="3370701" y="4224392"/>
            <a:ext cx="493796" cy="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69C8C40-F208-3C9A-9F2C-326BC76EDA04}"/>
              </a:ext>
            </a:extLst>
          </p:cNvPr>
          <p:cNvSpPr/>
          <p:nvPr/>
        </p:nvSpPr>
        <p:spPr>
          <a:xfrm>
            <a:off x="685061" y="757906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A389A9-09B8-F76F-A344-D244DF94CAF9}"/>
              </a:ext>
            </a:extLst>
          </p:cNvPr>
          <p:cNvSpPr/>
          <p:nvPr/>
        </p:nvSpPr>
        <p:spPr>
          <a:xfrm>
            <a:off x="1872631" y="2743757"/>
            <a:ext cx="1671816" cy="29612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WINNOW</a:t>
            </a:r>
          </a:p>
          <a:p>
            <a:pPr algn="ctr"/>
            <a:r>
              <a:rPr lang="en-US" sz="2000" dirty="0"/>
              <a:t>Aggregation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9353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8FB-DF90-5504-D9BC-9CD83B48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RPOE Overview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618D-13B3-A7DF-6352-A3B6F45F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22</a:t>
            </a:fld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4BAECC6-009E-4BEB-4006-008783878877}"/>
              </a:ext>
            </a:extLst>
          </p:cNvPr>
          <p:cNvSpPr/>
          <p:nvPr/>
        </p:nvSpPr>
        <p:spPr>
          <a:xfrm>
            <a:off x="1023899" y="6042390"/>
            <a:ext cx="720001" cy="72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BE7F222-6A84-CF27-5CAC-9EEC8F8DA87B}"/>
              </a:ext>
            </a:extLst>
          </p:cNvPr>
          <p:cNvSpPr/>
          <p:nvPr/>
        </p:nvSpPr>
        <p:spPr>
          <a:xfrm>
            <a:off x="3096015" y="6042390"/>
            <a:ext cx="720001" cy="72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2B3270-B834-3C74-C02E-E30C05F65652}"/>
              </a:ext>
            </a:extLst>
          </p:cNvPr>
          <p:cNvSpPr/>
          <p:nvPr/>
        </p:nvSpPr>
        <p:spPr>
          <a:xfrm>
            <a:off x="7583855" y="6042390"/>
            <a:ext cx="720001" cy="72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798E461-42FD-6CE2-8CDE-258A0FC86AC4}"/>
              </a:ext>
            </a:extLst>
          </p:cNvPr>
          <p:cNvGrpSpPr/>
          <p:nvPr/>
        </p:nvGrpSpPr>
        <p:grpSpPr>
          <a:xfrm>
            <a:off x="542326" y="1308477"/>
            <a:ext cx="11107347" cy="5430479"/>
            <a:chOff x="356612" y="1428678"/>
            <a:chExt cx="11299375" cy="583515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75C321F-CF99-0162-6C8B-8F9FB7B880F3}"/>
                </a:ext>
              </a:extLst>
            </p:cNvPr>
            <p:cNvGrpSpPr/>
            <p:nvPr/>
          </p:nvGrpSpPr>
          <p:grpSpPr>
            <a:xfrm>
              <a:off x="356612" y="1973455"/>
              <a:ext cx="11299375" cy="4382895"/>
              <a:chOff x="356612" y="1973455"/>
              <a:chExt cx="11299375" cy="438289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18C3A24-DE36-F6E5-FE3E-336309F9B9A9}"/>
                  </a:ext>
                </a:extLst>
              </p:cNvPr>
              <p:cNvGrpSpPr/>
              <p:nvPr/>
            </p:nvGrpSpPr>
            <p:grpSpPr>
              <a:xfrm>
                <a:off x="356612" y="1973455"/>
                <a:ext cx="8171295" cy="4382895"/>
                <a:chOff x="525656" y="244388"/>
                <a:chExt cx="11795978" cy="61822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837B1A00-3C17-7599-34C6-E1128A138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65351" y="914671"/>
                      <a:ext cx="1991360" cy="923536"/>
                    </a:xfrm>
                    <a:prstGeom prst="round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/>
                        <a:t>Base detector </a:t>
                      </a:r>
                      <a14:m>
                        <m:oMath xmlns:m="http://schemas.openxmlformats.org/officeDocument/2006/math"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endParaRPr lang="en-NL" sz="1100" dirty="0"/>
                    </a:p>
                  </p:txBody>
                </p:sp>
              </mc:Choice>
              <mc:Fallback xmlns=""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837B1A00-3C17-7599-34C6-E1128A13842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5351" y="914671"/>
                      <a:ext cx="1991360" cy="923536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1D36ADA8-ABD0-7B25-6EE2-69D8EEA04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6308" y="2218041"/>
                      <a:ext cx="1991360" cy="923536"/>
                    </a:xfrm>
                    <a:prstGeom prst="round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/>
                        <a:t>Base detector </a:t>
                      </a:r>
                      <a14:m>
                        <m:oMath xmlns:m="http://schemas.openxmlformats.org/officeDocument/2006/math"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endParaRPr lang="en-NL" sz="1100" dirty="0"/>
                    </a:p>
                  </p:txBody>
                </p:sp>
              </mc:Choice>
              <mc:Fallback xmlns="">
                <p:sp>
                  <p:nvSpPr>
                    <p:cNvPr id="8" name="Rectangle: Rounded Corners 7">
                      <a:extLst>
                        <a:ext uri="{FF2B5EF4-FFF2-40B4-BE49-F238E27FC236}">
                          <a16:creationId xmlns:a16="http://schemas.microsoft.com/office/drawing/2014/main" id="{1D36ADA8-ABD0-7B25-6EE2-69D8EEA049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6308" y="2218041"/>
                      <a:ext cx="1991360" cy="923536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4EE820EA-B64F-6DF6-6B21-EEB825732CD3}"/>
                    </a:ext>
                  </a:extLst>
                </p:cNvPr>
                <p:cNvGrpSpPr/>
                <p:nvPr/>
              </p:nvGrpSpPr>
              <p:grpSpPr>
                <a:xfrm>
                  <a:off x="6031065" y="3588710"/>
                  <a:ext cx="51893" cy="359850"/>
                  <a:chOff x="5971590" y="3853543"/>
                  <a:chExt cx="51893" cy="359850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16069ED-217D-53F7-DD6C-18405E66AF0B}"/>
                      </a:ext>
                    </a:extLst>
                  </p:cNvPr>
                  <p:cNvSpPr/>
                  <p:nvPr/>
                </p:nvSpPr>
                <p:spPr>
                  <a:xfrm>
                    <a:off x="5971590" y="3853543"/>
                    <a:ext cx="45719" cy="45719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DF83087-C4CB-D7E0-4F83-3F939904BDD1}"/>
                      </a:ext>
                    </a:extLst>
                  </p:cNvPr>
                  <p:cNvSpPr/>
                  <p:nvPr/>
                </p:nvSpPr>
                <p:spPr>
                  <a:xfrm>
                    <a:off x="5976600" y="4005943"/>
                    <a:ext cx="45719" cy="45719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 dirty="0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71AC34DA-FA9E-C543-2AFB-D1BD14515F4E}"/>
                      </a:ext>
                    </a:extLst>
                  </p:cNvPr>
                  <p:cNvSpPr/>
                  <p:nvPr/>
                </p:nvSpPr>
                <p:spPr>
                  <a:xfrm>
                    <a:off x="5977764" y="4167674"/>
                    <a:ext cx="45719" cy="45719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: Rounded Corners 12">
                      <a:extLst>
                        <a:ext uri="{FF2B5EF4-FFF2-40B4-BE49-F238E27FC236}">
                          <a16:creationId xmlns:a16="http://schemas.microsoft.com/office/drawing/2014/main" id="{F6E131C7-D52D-6297-2A8B-0444D392C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8272" y="4388846"/>
                      <a:ext cx="1991360" cy="923536"/>
                    </a:xfrm>
                    <a:prstGeom prst="round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/>
                        <a:t>Base detector </a:t>
                      </a:r>
                      <a14:m>
                        <m:oMath xmlns:m="http://schemas.openxmlformats.org/officeDocument/2006/math"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a14:m>
                      <a:endParaRPr lang="en-NL" sz="1100" dirty="0"/>
                    </a:p>
                  </p:txBody>
                </p:sp>
              </mc:Choice>
              <mc:Fallback xmlns="">
                <p:sp>
                  <p:nvSpPr>
                    <p:cNvPr id="13" name="Rectangle: Rounded Corners 12">
                      <a:extLst>
                        <a:ext uri="{FF2B5EF4-FFF2-40B4-BE49-F238E27FC236}">
                          <a16:creationId xmlns:a16="http://schemas.microsoft.com/office/drawing/2014/main" id="{F6E131C7-D52D-6297-2A8B-0444D392CD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8272" y="4388846"/>
                      <a:ext cx="1991360" cy="923536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B59D98E-72C0-F30B-5853-EE8F024F6FDC}"/>
                    </a:ext>
                  </a:extLst>
                </p:cNvPr>
                <p:cNvGrpSpPr/>
                <p:nvPr/>
              </p:nvGrpSpPr>
              <p:grpSpPr>
                <a:xfrm>
                  <a:off x="4385663" y="3631874"/>
                  <a:ext cx="51893" cy="359850"/>
                  <a:chOff x="5971590" y="3853543"/>
                  <a:chExt cx="51893" cy="359850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4079F6C-8D00-6576-E8C1-216946BB7348}"/>
                      </a:ext>
                    </a:extLst>
                  </p:cNvPr>
                  <p:cNvSpPr/>
                  <p:nvPr/>
                </p:nvSpPr>
                <p:spPr>
                  <a:xfrm>
                    <a:off x="5971590" y="3853543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614C728-90AB-0A38-B22F-AE967972F4B4}"/>
                      </a:ext>
                    </a:extLst>
                  </p:cNvPr>
                  <p:cNvSpPr/>
                  <p:nvPr/>
                </p:nvSpPr>
                <p:spPr>
                  <a:xfrm>
                    <a:off x="5976600" y="4005943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26B9F8E4-F069-D231-F5CB-36611A662940}"/>
                      </a:ext>
                    </a:extLst>
                  </p:cNvPr>
                  <p:cNvSpPr/>
                  <p:nvPr/>
                </p:nvSpPr>
                <p:spPr>
                  <a:xfrm>
                    <a:off x="5977764" y="4167674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24D79B1C-9F54-47B7-0F7A-D96B64CCE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063" y="1103455"/>
                      <a:ext cx="540000" cy="54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24D79B1C-9F54-47B7-0F7A-D96B64CCE2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063" y="1103455"/>
                      <a:ext cx="540000" cy="5400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24C07818-7F1A-5498-1DCA-0315D84F9101}"/>
                    </a:ext>
                  </a:extLst>
                </p:cNvPr>
                <p:cNvCxnSpPr>
                  <a:cxnSpLocks/>
                  <a:stCxn id="7" idx="3"/>
                  <a:endCxn id="18" idx="1"/>
                </p:cNvCxnSpPr>
                <p:nvPr/>
              </p:nvCxnSpPr>
              <p:spPr>
                <a:xfrm flipV="1">
                  <a:off x="5456713" y="1373456"/>
                  <a:ext cx="304353" cy="298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9CFAD8F-100E-C22C-FEC2-F0A474EA2164}"/>
                    </a:ext>
                  </a:extLst>
                </p:cNvPr>
                <p:cNvCxnSpPr>
                  <a:cxnSpLocks/>
                  <a:stCxn id="8" idx="3"/>
                  <a:endCxn id="29" idx="1"/>
                </p:cNvCxnSpPr>
                <p:nvPr/>
              </p:nvCxnSpPr>
              <p:spPr>
                <a:xfrm flipV="1">
                  <a:off x="5487670" y="2676826"/>
                  <a:ext cx="273395" cy="29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C1B438F-30A4-889B-2FD8-1601099E3848}"/>
                    </a:ext>
                  </a:extLst>
                </p:cNvPr>
                <p:cNvGrpSpPr/>
                <p:nvPr/>
              </p:nvGrpSpPr>
              <p:grpSpPr>
                <a:xfrm>
                  <a:off x="525656" y="244388"/>
                  <a:ext cx="3023814" cy="6182287"/>
                  <a:chOff x="147831" y="266824"/>
                  <a:chExt cx="3023814" cy="6182287"/>
                </a:xfrm>
              </p:grpSpPr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80FBFD03-EDF3-0F4A-1713-28F6376754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750" r="4235"/>
                  <a:stretch/>
                </p:blipFill>
                <p:spPr>
                  <a:xfrm>
                    <a:off x="478161" y="568908"/>
                    <a:ext cx="1740198" cy="1414448"/>
                  </a:xfrm>
                  <a:prstGeom prst="roundRect">
                    <a:avLst>
                      <a:gd name="adj" fmla="val 4167"/>
                    </a:avLst>
                  </a:prstGeom>
                  <a:solidFill>
                    <a:srgbClr val="FFFFFF"/>
                  </a:solidFill>
                  <a:ln w="38100" cap="sq">
                    <a:solidFill>
                      <a:srgbClr val="292929"/>
                    </a:solidFill>
                    <a:miter lim="800000"/>
                  </a:ln>
                  <a:effectLst/>
                  <a:scene3d>
                    <a:camera prst="orthographicFront"/>
                    <a:lightRig rig="threePt" dir="t">
                      <a:rot lat="0" lon="0" rev="2700000"/>
                    </a:lightRig>
                  </a:scene3d>
                  <a:sp3d>
                    <a:bevelT h="38100"/>
                    <a:contourClr>
                      <a:srgbClr val="C0C0C0"/>
                    </a:contourClr>
                  </a:sp3d>
                </p:spPr>
              </p:pic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390B3DDF-AB6C-E125-72A1-425DB64791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88850" y="2511490"/>
                    <a:ext cx="1751799" cy="1330070"/>
                  </a:xfrm>
                  <a:prstGeom prst="roundRect">
                    <a:avLst>
                      <a:gd name="adj" fmla="val 4167"/>
                    </a:avLst>
                  </a:prstGeom>
                  <a:solidFill>
                    <a:srgbClr val="FFFFFF"/>
                  </a:solidFill>
                  <a:ln w="38100" cap="sq">
                    <a:solidFill>
                      <a:srgbClr val="292929"/>
                    </a:solidFill>
                    <a:miter lim="800000"/>
                  </a:ln>
                  <a:effectLst/>
                  <a:scene3d>
                    <a:camera prst="orthographicFront"/>
                    <a:lightRig rig="threePt" dir="t">
                      <a:rot lat="0" lon="0" rev="2700000"/>
                    </a:lightRig>
                  </a:scene3d>
                  <a:sp3d>
                    <a:bevelT h="38100"/>
                    <a:contourClr>
                      <a:srgbClr val="C0C0C0"/>
                    </a:contourClr>
                  </a:sp3d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1F6D25A-9543-315F-4DD0-5BA15592BF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5059" y="1985177"/>
                        <a:ext cx="1804976" cy="4293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Data: </a:t>
                        </a:r>
                        <a14:m>
                          <m:oMath xmlns:m="http://schemas.openxmlformats.org/officeDocument/2006/math"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oMath>
                        </a14:m>
                        <a:endParaRPr 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1F6D25A-9543-315F-4DD0-5BA15592BF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5059" y="1985177"/>
                        <a:ext cx="1804976" cy="42938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498" t="-2174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EEA7D24-23EF-31C5-6352-7D64070C87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83706" y="4433703"/>
                    <a:ext cx="1751799" cy="1330070"/>
                  </a:xfrm>
                  <a:prstGeom prst="roundRect">
                    <a:avLst>
                      <a:gd name="adj" fmla="val 4167"/>
                    </a:avLst>
                  </a:prstGeom>
                  <a:solidFill>
                    <a:srgbClr val="FFFFFF"/>
                  </a:solidFill>
                  <a:ln w="38100" cap="sq">
                    <a:solidFill>
                      <a:srgbClr val="292929"/>
                    </a:solidFill>
                    <a:miter lim="800000"/>
                  </a:ln>
                  <a:effectLst/>
                  <a:scene3d>
                    <a:camera prst="orthographicFront"/>
                    <a:lightRig rig="threePt" dir="t">
                      <a:rot lat="0" lon="0" rev="2700000"/>
                    </a:lightRig>
                  </a:scene3d>
                  <a:sp3d>
                    <a:bevelT h="38100"/>
                    <a:contourClr>
                      <a:srgbClr val="C0C0C0"/>
                    </a:contourClr>
                  </a:sp3d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0B5BC996-CC24-702E-5D7A-17A1E92575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9769" y="3905243"/>
                        <a:ext cx="3011876" cy="4293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Differenced right: </a:t>
                        </a:r>
                        <a14:m>
                          <m:oMath xmlns:m="http://schemas.openxmlformats.org/officeDocument/2006/math"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oMath>
                        </a14:m>
                        <a:endParaRPr 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0B5BC996-CC24-702E-5D7A-17A1E92575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9769" y="3905243"/>
                        <a:ext cx="3011876" cy="42938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t="-2174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D9F920F-A526-4A44-34E4-0E4813DC6E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9769" y="5874497"/>
                        <a:ext cx="3011876" cy="4293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Differenced left: </a:t>
                        </a:r>
                        <a14:m>
                          <m:oMath xmlns:m="http://schemas.openxmlformats.org/officeDocument/2006/math"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oMath>
                        </a14:m>
                        <a:endParaRPr lang="en-US" sz="1200" b="1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D9F920F-A526-4A44-34E4-0E4813DC6E8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9769" y="5874497"/>
                        <a:ext cx="3011876" cy="42938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t="-2174" b="-152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3A72499-3BAB-C636-E9B1-1AA505761F23}"/>
                      </a:ext>
                    </a:extLst>
                  </p:cNvPr>
                  <p:cNvSpPr/>
                  <p:nvPr/>
                </p:nvSpPr>
                <p:spPr>
                  <a:xfrm>
                    <a:off x="147831" y="266824"/>
                    <a:ext cx="2428946" cy="618228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CD172F77-A553-AE1B-FA17-7DC2EF1F26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062" y="2406824"/>
                      <a:ext cx="540000" cy="54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CD172F77-A553-AE1B-FA17-7DC2EF1F26D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062" y="2406824"/>
                      <a:ext cx="540000" cy="540000"/>
                    </a:xfrm>
                    <a:prstGeom prst="round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A8EAD32F-F4E0-02C4-851F-AD2D738C2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1062" y="4580614"/>
                      <a:ext cx="540000" cy="54000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30" name="Rectangle: Rounded Corners 29">
                      <a:extLst>
                        <a:ext uri="{FF2B5EF4-FFF2-40B4-BE49-F238E27FC236}">
                          <a16:creationId xmlns:a16="http://schemas.microsoft.com/office/drawing/2014/main" id="{A8EAD32F-F4E0-02C4-851F-AD2D738C24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1062" y="4580614"/>
                      <a:ext cx="540000" cy="540000"/>
                    </a:xfrm>
                    <a:prstGeom prst="round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76E88EB2-2D4C-4DE3-1450-78616216B072}"/>
                    </a:ext>
                  </a:extLst>
                </p:cNvPr>
                <p:cNvCxnSpPr>
                  <a:cxnSpLocks/>
                  <a:stCxn id="13" idx="3"/>
                  <a:endCxn id="30" idx="1"/>
                </p:cNvCxnSpPr>
                <p:nvPr/>
              </p:nvCxnSpPr>
              <p:spPr>
                <a:xfrm>
                  <a:off x="5519634" y="4850614"/>
                  <a:ext cx="2414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D2FBC21-E337-48EF-8C95-82AE93DE1B61}"/>
                    </a:ext>
                  </a:extLst>
                </p:cNvPr>
                <p:cNvCxnSpPr>
                  <a:cxnSpLocks/>
                  <a:stCxn id="18" idx="3"/>
                </p:cNvCxnSpPr>
                <p:nvPr/>
              </p:nvCxnSpPr>
              <p:spPr>
                <a:xfrm>
                  <a:off x="6301066" y="1373455"/>
                  <a:ext cx="30416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9F5C016C-E2F8-6262-A734-0A324C81F49B}"/>
                    </a:ext>
                  </a:extLst>
                </p:cNvPr>
                <p:cNvCxnSpPr>
                  <a:stCxn id="29" idx="3"/>
                </p:cNvCxnSpPr>
                <p:nvPr/>
              </p:nvCxnSpPr>
              <p:spPr>
                <a:xfrm>
                  <a:off x="6301063" y="2676826"/>
                  <a:ext cx="304166" cy="29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58DF04D-53F4-67CA-1466-D73B52571B0F}"/>
                    </a:ext>
                  </a:extLst>
                </p:cNvPr>
                <p:cNvCxnSpPr>
                  <a:stCxn id="30" idx="3"/>
                </p:cNvCxnSpPr>
                <p:nvPr/>
              </p:nvCxnSpPr>
              <p:spPr>
                <a:xfrm>
                  <a:off x="6301063" y="4850614"/>
                  <a:ext cx="30416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1B459FF-099A-809A-D544-FF08A323A488}"/>
                    </a:ext>
                  </a:extLst>
                </p:cNvPr>
                <p:cNvCxnSpPr>
                  <a:stCxn id="28" idx="3"/>
                  <a:endCxn id="7" idx="1"/>
                </p:cNvCxnSpPr>
                <p:nvPr/>
              </p:nvCxnSpPr>
              <p:spPr>
                <a:xfrm flipV="1">
                  <a:off x="2954603" y="1376440"/>
                  <a:ext cx="510748" cy="19590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8D5EA14A-A814-1332-5ED8-664E2391A397}"/>
                    </a:ext>
                  </a:extLst>
                </p:cNvPr>
                <p:cNvCxnSpPr>
                  <a:stCxn id="28" idx="3"/>
                  <a:endCxn id="8" idx="1"/>
                </p:cNvCxnSpPr>
                <p:nvPr/>
              </p:nvCxnSpPr>
              <p:spPr>
                <a:xfrm flipV="1">
                  <a:off x="2954603" y="2679809"/>
                  <a:ext cx="541705" cy="65572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0F96582F-AFEE-522C-8C15-914BA02C4CE1}"/>
                    </a:ext>
                  </a:extLst>
                </p:cNvPr>
                <p:cNvCxnSpPr>
                  <a:stCxn id="28" idx="3"/>
                  <a:endCxn id="13" idx="1"/>
                </p:cNvCxnSpPr>
                <p:nvPr/>
              </p:nvCxnSpPr>
              <p:spPr>
                <a:xfrm>
                  <a:off x="2954604" y="3335532"/>
                  <a:ext cx="573669" cy="151508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F1A6C47D-E2A1-646E-A2B8-8D2F5A2A5075}"/>
                    </a:ext>
                  </a:extLst>
                </p:cNvPr>
                <p:cNvSpPr/>
                <p:nvPr/>
              </p:nvSpPr>
              <p:spPr>
                <a:xfrm rot="5400000">
                  <a:off x="7932206" y="3080131"/>
                  <a:ext cx="3938927" cy="525574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dirty="0"/>
                    <a:t>Z-test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4DC19C2-542E-1F91-CD36-81B646C2D5C3}"/>
                    </a:ext>
                  </a:extLst>
                </p:cNvPr>
                <p:cNvGrpSpPr/>
                <p:nvPr/>
              </p:nvGrpSpPr>
              <p:grpSpPr>
                <a:xfrm>
                  <a:off x="6619072" y="1014284"/>
                  <a:ext cx="2428946" cy="4254588"/>
                  <a:chOff x="9454212" y="994258"/>
                  <a:chExt cx="2428946" cy="425458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16754EA-5B24-6602-D779-6F3A41DCCDC2}"/>
                      </a:ext>
                    </a:extLst>
                  </p:cNvPr>
                  <p:cNvSpPr/>
                  <p:nvPr/>
                </p:nvSpPr>
                <p:spPr>
                  <a:xfrm>
                    <a:off x="9454212" y="994258"/>
                    <a:ext cx="2428946" cy="425458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L" sz="1100"/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AF70DAB4-3306-AFF8-3B63-030F53251CF0}"/>
                      </a:ext>
                    </a:extLst>
                  </p:cNvPr>
                  <p:cNvSpPr/>
                  <p:nvPr/>
                </p:nvSpPr>
                <p:spPr>
                  <a:xfrm>
                    <a:off x="9674675" y="1598788"/>
                    <a:ext cx="1991129" cy="1522764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Training set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07668CD8-DD6E-653F-153D-F4B99AEB7C41}"/>
                      </a:ext>
                    </a:extLst>
                  </p:cNvPr>
                  <p:cNvSpPr/>
                  <p:nvPr/>
                </p:nvSpPr>
                <p:spPr>
                  <a:xfrm>
                    <a:off x="9674675" y="3428549"/>
                    <a:ext cx="1991129" cy="1522800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/>
                      <a:t>Test set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71DAD6-F0C3-7E2F-60C8-6EB3F8D184E3}"/>
                      </a:ext>
                    </a:extLst>
                  </p:cNvPr>
                  <p:cNvSpPr txBox="1"/>
                  <p:nvPr/>
                </p:nvSpPr>
                <p:spPr>
                  <a:xfrm>
                    <a:off x="9454212" y="1077908"/>
                    <a:ext cx="2428946" cy="405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Train-test split</a:t>
                    </a:r>
                    <a:endParaRPr lang="en-NL" sz="1100" dirty="0"/>
                  </a:p>
                </p:txBody>
              </p: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1D663B8-7C4A-137E-CD2C-E38C4E329E63}"/>
                    </a:ext>
                  </a:extLst>
                </p:cNvPr>
                <p:cNvCxnSpPr>
                  <a:cxnSpLocks/>
                  <a:stCxn id="41" idx="3"/>
                </p:cNvCxnSpPr>
                <p:nvPr/>
              </p:nvCxnSpPr>
              <p:spPr>
                <a:xfrm flipV="1">
                  <a:off x="8830664" y="1960920"/>
                  <a:ext cx="822336" cy="41927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217393AD-7451-C69E-0D0C-714F8815BAFD}"/>
                    </a:ext>
                  </a:extLst>
                </p:cNvPr>
                <p:cNvCxnSpPr>
                  <a:stCxn id="42" idx="3"/>
                </p:cNvCxnSpPr>
                <p:nvPr/>
              </p:nvCxnSpPr>
              <p:spPr>
                <a:xfrm>
                  <a:off x="8830666" y="4209976"/>
                  <a:ext cx="810907" cy="48634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6D26537B-4C6E-402A-C6B6-B30154F71602}"/>
                    </a:ext>
                  </a:extLst>
                </p:cNvPr>
                <p:cNvSpPr/>
                <p:nvPr/>
              </p:nvSpPr>
              <p:spPr>
                <a:xfrm>
                  <a:off x="10657125" y="1818165"/>
                  <a:ext cx="1144818" cy="11049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Binary training set</a:t>
                  </a: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EC013628-3B86-6D79-4635-241EAE0C0E3E}"/>
                    </a:ext>
                  </a:extLst>
                </p:cNvPr>
                <p:cNvSpPr/>
                <p:nvPr/>
              </p:nvSpPr>
              <p:spPr>
                <a:xfrm>
                  <a:off x="10657125" y="3934856"/>
                  <a:ext cx="1144818" cy="110497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Binary test set</a:t>
                  </a: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9D6F0F79-B261-709B-6C87-9C8C1341D4F0}"/>
                    </a:ext>
                  </a:extLst>
                </p:cNvPr>
                <p:cNvCxnSpPr>
                  <a:endCxn id="46" idx="1"/>
                </p:cNvCxnSpPr>
                <p:nvPr/>
              </p:nvCxnSpPr>
              <p:spPr>
                <a:xfrm flipV="1">
                  <a:off x="10145668" y="2370655"/>
                  <a:ext cx="51145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6F86FBE-CD48-BAAA-4DA5-CAA1031AAE30}"/>
                    </a:ext>
                  </a:extLst>
                </p:cNvPr>
                <p:cNvCxnSpPr>
                  <a:endCxn id="47" idx="1"/>
                </p:cNvCxnSpPr>
                <p:nvPr/>
              </p:nvCxnSpPr>
              <p:spPr>
                <a:xfrm flipV="1">
                  <a:off x="10145668" y="4487346"/>
                  <a:ext cx="51145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A8C4C71E-DBB0-AA60-7B27-837B4DBF5B8C}"/>
                    </a:ext>
                  </a:extLst>
                </p:cNvPr>
                <p:cNvCxnSpPr>
                  <a:cxnSpLocks/>
                  <a:stCxn id="46" idx="3"/>
                </p:cNvCxnSpPr>
                <p:nvPr/>
              </p:nvCxnSpPr>
              <p:spPr>
                <a:xfrm flipV="1">
                  <a:off x="11801943" y="2370653"/>
                  <a:ext cx="519691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2F8FFEF-1CC7-AB66-B728-2750963624C3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>
                  <a:off x="11801943" y="4487345"/>
                  <a:ext cx="51969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ectangle: Rounded Corners 19">
                <a:extLst>
                  <a:ext uri="{FF2B5EF4-FFF2-40B4-BE49-F238E27FC236}">
                    <a16:creationId xmlns:a16="http://schemas.microsoft.com/office/drawing/2014/main" id="{FA99A483-0568-5748-AA0F-424B1E2C82CF}"/>
                  </a:ext>
                </a:extLst>
              </p:cNvPr>
              <p:cNvSpPr/>
              <p:nvPr/>
            </p:nvSpPr>
            <p:spPr>
              <a:xfrm>
                <a:off x="10280826" y="3886177"/>
                <a:ext cx="1375161" cy="66984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Final outlierness scores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DD8428B-F506-7D59-AAA2-553DC2CDDE06}"/>
                  </a:ext>
                </a:extLst>
              </p:cNvPr>
              <p:cNvSpPr/>
              <p:nvPr/>
            </p:nvSpPr>
            <p:spPr>
              <a:xfrm>
                <a:off x="8541746" y="3118938"/>
                <a:ext cx="1373221" cy="229331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WINNOW</a:t>
                </a:r>
              </a:p>
              <a:p>
                <a:pPr algn="ctr"/>
                <a:r>
                  <a:rPr lang="en-US" sz="1200" dirty="0"/>
                  <a:t>Aggregation</a:t>
                </a:r>
                <a:endParaRPr lang="en-NL" sz="1200" dirty="0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8018ACC-02FC-96EB-64D0-13BC396C1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2898" y="4223945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19C0DC-2FE9-C359-E76D-607FFA09009A}"/>
                </a:ext>
              </a:extLst>
            </p:cNvPr>
            <p:cNvCxnSpPr>
              <a:cxnSpLocks/>
            </p:cNvCxnSpPr>
            <p:nvPr/>
          </p:nvCxnSpPr>
          <p:spPr>
            <a:xfrm>
              <a:off x="2237885" y="1461424"/>
              <a:ext cx="0" cy="5802406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7A3753-F5B8-79E9-5A29-4E100CC67FBD}"/>
                </a:ext>
              </a:extLst>
            </p:cNvPr>
            <p:cNvCxnSpPr>
              <a:cxnSpLocks/>
            </p:cNvCxnSpPr>
            <p:nvPr/>
          </p:nvCxnSpPr>
          <p:spPr>
            <a:xfrm>
              <a:off x="4432709" y="1428678"/>
              <a:ext cx="0" cy="5802406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2596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AEAF3-D458-2478-820C-0D4BA35C3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679" y="214692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r>
                  <a:rPr lang="en-GB" sz="1800" dirty="0"/>
                  <a:t>where, 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 is the number of base detectors in the ensemble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the size of the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800" dirty="0"/>
                  <a:t> the dimensionality of the dataset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GB" sz="1800" dirty="0"/>
                  <a:t> the user provided maximum for determining sampling range of window length.</a:t>
                </a:r>
              </a:p>
              <a:p>
                <a:r>
                  <a:rPr lang="en-GB" dirty="0"/>
                  <a:t>Note: base detectors are independent </a:t>
                </a:r>
                <a:r>
                  <a:rPr lang="en-GB" dirty="0">
                    <a:sym typeface="Wingdings" panose="05000000000000000000" pitchFamily="2" charset="2"/>
                  </a:rPr>
                  <a:t> can </a:t>
                </a:r>
                <a:r>
                  <a:rPr lang="en-GB" dirty="0"/>
                  <a:t>run ensemble in parallel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FAEAF3-D458-2478-820C-0D4BA35C3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679" y="2146927"/>
                <a:ext cx="10515600" cy="4351338"/>
              </a:xfrm>
              <a:blipFill>
                <a:blip r:embed="rId3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F53C6A6-E5BC-84C1-D995-8DCBF275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6A05-1D3A-6CD6-AE25-0A9AA372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23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5E6D9B9-B531-564D-F9ED-7D26820E94F0}"/>
              </a:ext>
            </a:extLst>
          </p:cNvPr>
          <p:cNvGrpSpPr/>
          <p:nvPr/>
        </p:nvGrpSpPr>
        <p:grpSpPr>
          <a:xfrm>
            <a:off x="9638630" y="449557"/>
            <a:ext cx="2358676" cy="1948092"/>
            <a:chOff x="7257622" y="1405206"/>
            <a:chExt cx="3853168" cy="308861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A548EAE-E9BF-2378-2C02-209E7565C30E}"/>
                </a:ext>
              </a:extLst>
            </p:cNvPr>
            <p:cNvGrpSpPr/>
            <p:nvPr/>
          </p:nvGrpSpPr>
          <p:grpSpPr>
            <a:xfrm>
              <a:off x="10056214" y="3699168"/>
              <a:ext cx="1054576" cy="794653"/>
              <a:chOff x="10056214" y="3699168"/>
              <a:chExt cx="1054576" cy="794653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458FE21-84F5-9C95-1DFF-C1BD76A92DB3}"/>
                  </a:ext>
                </a:extLst>
              </p:cNvPr>
              <p:cNvSpPr/>
              <p:nvPr/>
            </p:nvSpPr>
            <p:spPr>
              <a:xfrm>
                <a:off x="10056214" y="3699168"/>
                <a:ext cx="633638" cy="611651"/>
              </a:xfrm>
              <a:custGeom>
                <a:avLst/>
                <a:gdLst>
                  <a:gd name="connsiteX0" fmla="*/ 0 w 633638"/>
                  <a:gd name="connsiteY0" fmla="*/ 7166 h 611651"/>
                  <a:gd name="connsiteX1" fmla="*/ 312420 w 633638"/>
                  <a:gd name="connsiteY1" fmla="*/ 26216 h 611651"/>
                  <a:gd name="connsiteX2" fmla="*/ 533400 w 633638"/>
                  <a:gd name="connsiteY2" fmla="*/ 220526 h 611651"/>
                  <a:gd name="connsiteX3" fmla="*/ 624840 w 633638"/>
                  <a:gd name="connsiteY3" fmla="*/ 571046 h 611651"/>
                  <a:gd name="connsiteX4" fmla="*/ 624840 w 633638"/>
                  <a:gd name="connsiteY4" fmla="*/ 590096 h 611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638" h="611651">
                    <a:moveTo>
                      <a:pt x="0" y="7166"/>
                    </a:moveTo>
                    <a:cubicBezTo>
                      <a:pt x="111760" y="-1089"/>
                      <a:pt x="223520" y="-9344"/>
                      <a:pt x="312420" y="26216"/>
                    </a:cubicBezTo>
                    <a:cubicBezTo>
                      <a:pt x="401320" y="61776"/>
                      <a:pt x="481330" y="129721"/>
                      <a:pt x="533400" y="220526"/>
                    </a:cubicBezTo>
                    <a:cubicBezTo>
                      <a:pt x="585470" y="311331"/>
                      <a:pt x="609600" y="509451"/>
                      <a:pt x="624840" y="571046"/>
                    </a:cubicBezTo>
                    <a:cubicBezTo>
                      <a:pt x="640080" y="632641"/>
                      <a:pt x="632460" y="611368"/>
                      <a:pt x="624840" y="590096"/>
                    </a:cubicBezTo>
                  </a:path>
                </a:pathLst>
              </a:cu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888A0CE-525A-571D-EE31-E5E900D5FB6C}"/>
                  </a:ext>
                </a:extLst>
              </p:cNvPr>
              <p:cNvSpPr/>
              <p:nvPr/>
            </p:nvSpPr>
            <p:spPr>
              <a:xfrm>
                <a:off x="10636027" y="4127816"/>
                <a:ext cx="474763" cy="366005"/>
              </a:xfrm>
              <a:custGeom>
                <a:avLst/>
                <a:gdLst>
                  <a:gd name="connsiteX0" fmla="*/ 41289 w 474763"/>
                  <a:gd name="connsiteY0" fmla="*/ 153377 h 366005"/>
                  <a:gd name="connsiteX1" fmla="*/ 386729 w 474763"/>
                  <a:gd name="connsiteY1" fmla="*/ 6057 h 366005"/>
                  <a:gd name="connsiteX2" fmla="*/ 473089 w 474763"/>
                  <a:gd name="connsiteY2" fmla="*/ 46697 h 366005"/>
                  <a:gd name="connsiteX3" fmla="*/ 335929 w 474763"/>
                  <a:gd name="connsiteY3" fmla="*/ 214337 h 366005"/>
                  <a:gd name="connsiteX4" fmla="*/ 102249 w 474763"/>
                  <a:gd name="connsiteY4" fmla="*/ 351497 h 366005"/>
                  <a:gd name="connsiteX5" fmla="*/ 15889 w 474763"/>
                  <a:gd name="connsiteY5" fmla="*/ 341337 h 366005"/>
                  <a:gd name="connsiteX6" fmla="*/ 41289 w 474763"/>
                  <a:gd name="connsiteY6" fmla="*/ 153377 h 36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4763" h="366005">
                    <a:moveTo>
                      <a:pt x="41289" y="153377"/>
                    </a:moveTo>
                    <a:cubicBezTo>
                      <a:pt x="103096" y="97497"/>
                      <a:pt x="314762" y="23837"/>
                      <a:pt x="386729" y="6057"/>
                    </a:cubicBezTo>
                    <a:cubicBezTo>
                      <a:pt x="458696" y="-11723"/>
                      <a:pt x="481556" y="11984"/>
                      <a:pt x="473089" y="46697"/>
                    </a:cubicBezTo>
                    <a:cubicBezTo>
                      <a:pt x="464622" y="81410"/>
                      <a:pt x="397736" y="163537"/>
                      <a:pt x="335929" y="214337"/>
                    </a:cubicBezTo>
                    <a:cubicBezTo>
                      <a:pt x="274122" y="265137"/>
                      <a:pt x="155589" y="330330"/>
                      <a:pt x="102249" y="351497"/>
                    </a:cubicBezTo>
                    <a:cubicBezTo>
                      <a:pt x="48909" y="372664"/>
                      <a:pt x="30282" y="371817"/>
                      <a:pt x="15889" y="341337"/>
                    </a:cubicBezTo>
                    <a:cubicBezTo>
                      <a:pt x="1496" y="310857"/>
                      <a:pt x="-20518" y="209257"/>
                      <a:pt x="41289" y="153377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8B0AA6-F46F-1BCF-A860-E8BE53887194}"/>
                </a:ext>
              </a:extLst>
            </p:cNvPr>
            <p:cNvSpPr/>
            <p:nvPr/>
          </p:nvSpPr>
          <p:spPr>
            <a:xfrm>
              <a:off x="7702147" y="1752779"/>
              <a:ext cx="2611892" cy="2380661"/>
            </a:xfrm>
            <a:prstGeom prst="ellipse">
              <a:avLst/>
            </a:prstGeom>
            <a:solidFill>
              <a:srgbClr val="9C0808"/>
            </a:solidFill>
            <a:ln>
              <a:solidFill>
                <a:srgbClr val="9C08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85F9E3E-1D76-3025-561F-F819F0A56305}"/>
                </a:ext>
              </a:extLst>
            </p:cNvPr>
            <p:cNvSpPr/>
            <p:nvPr/>
          </p:nvSpPr>
          <p:spPr>
            <a:xfrm>
              <a:off x="8057242" y="1763534"/>
              <a:ext cx="2395581" cy="234574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4851E9-DBE9-C9EE-E024-2D8AEF113731}"/>
                </a:ext>
              </a:extLst>
            </p:cNvPr>
            <p:cNvGrpSpPr/>
            <p:nvPr/>
          </p:nvGrpSpPr>
          <p:grpSpPr>
            <a:xfrm>
              <a:off x="8268928" y="1975849"/>
              <a:ext cx="1927124" cy="1858731"/>
              <a:chOff x="5073444" y="2260985"/>
              <a:chExt cx="1927124" cy="185873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36D038-ED66-DE17-2DA7-FF6AB24E5AF6}"/>
                  </a:ext>
                </a:extLst>
              </p:cNvPr>
              <p:cNvSpPr/>
              <p:nvPr/>
            </p:nvSpPr>
            <p:spPr>
              <a:xfrm>
                <a:off x="5073444" y="2260985"/>
                <a:ext cx="1927124" cy="1858731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C2B297-65C1-1933-EB8B-6E39A788B4CD}"/>
                  </a:ext>
                </a:extLst>
              </p:cNvPr>
              <p:cNvSpPr/>
              <p:nvPr/>
            </p:nvSpPr>
            <p:spPr>
              <a:xfrm>
                <a:off x="5073445" y="2379407"/>
                <a:ext cx="1828799" cy="17403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1946C6-E8A9-79B9-96DC-D9E172250A31}"/>
                </a:ext>
              </a:extLst>
            </p:cNvPr>
            <p:cNvGrpSpPr/>
            <p:nvPr/>
          </p:nvGrpSpPr>
          <p:grpSpPr>
            <a:xfrm>
              <a:off x="8431267" y="2021260"/>
              <a:ext cx="1666461" cy="1767908"/>
              <a:chOff x="5197964" y="2323386"/>
              <a:chExt cx="1666461" cy="176790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157D542-29F4-D53D-4095-66BA43E51A9C}"/>
                  </a:ext>
                </a:extLst>
              </p:cNvPr>
              <p:cNvSpPr/>
              <p:nvPr/>
            </p:nvSpPr>
            <p:spPr>
              <a:xfrm rot="20702700">
                <a:off x="6078000" y="3911294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152A163-4DA1-A1A0-F753-A2159AAAB2D3}"/>
                  </a:ext>
                </a:extLst>
              </p:cNvPr>
              <p:cNvSpPr/>
              <p:nvPr/>
            </p:nvSpPr>
            <p:spPr>
              <a:xfrm rot="21200641">
                <a:off x="5925599" y="2323386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D10E2F9-0CD0-744A-428C-B5394956E255}"/>
                  </a:ext>
                </a:extLst>
              </p:cNvPr>
              <p:cNvSpPr/>
              <p:nvPr/>
            </p:nvSpPr>
            <p:spPr>
              <a:xfrm rot="4536069">
                <a:off x="6756425" y="3026393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1574329-65C6-92AF-4EC8-9692353CBEA9}"/>
                  </a:ext>
                </a:extLst>
              </p:cNvPr>
              <p:cNvSpPr/>
              <p:nvPr/>
            </p:nvSpPr>
            <p:spPr>
              <a:xfrm rot="15486616">
                <a:off x="5269964" y="3198457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6261A1C-F46E-AD51-FFD2-51109CD6B24F}"/>
                  </a:ext>
                </a:extLst>
              </p:cNvPr>
              <p:cNvSpPr/>
              <p:nvPr/>
            </p:nvSpPr>
            <p:spPr>
              <a:xfrm rot="18465103">
                <a:off x="5361237" y="2605889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3BAD21-9207-DAE9-0C60-13ADC5B9B8F6}"/>
                  </a:ext>
                </a:extLst>
              </p:cNvPr>
              <p:cNvSpPr/>
              <p:nvPr/>
            </p:nvSpPr>
            <p:spPr>
              <a:xfrm rot="18465103">
                <a:off x="6612091" y="3581787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C15BF30-76BA-D50A-055E-A17F99D3BB94}"/>
                  </a:ext>
                </a:extLst>
              </p:cNvPr>
              <p:cNvSpPr/>
              <p:nvPr/>
            </p:nvSpPr>
            <p:spPr>
              <a:xfrm rot="2378766" flipH="1">
                <a:off x="5514414" y="3720455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8DDAC8B-6BB9-0B04-3428-15BAAF6713EA}"/>
                  </a:ext>
                </a:extLst>
              </p:cNvPr>
              <p:cNvSpPr/>
              <p:nvPr/>
            </p:nvSpPr>
            <p:spPr>
              <a:xfrm rot="2378766" flipH="1">
                <a:off x="6520643" y="2462470"/>
                <a:ext cx="36000" cy="18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442327-1B09-E253-AA48-E3CCBD1E2814}"/>
                </a:ext>
              </a:extLst>
            </p:cNvPr>
            <p:cNvGrpSpPr/>
            <p:nvPr/>
          </p:nvGrpSpPr>
          <p:grpSpPr>
            <a:xfrm>
              <a:off x="8651676" y="2313805"/>
              <a:ext cx="1329301" cy="1301104"/>
              <a:chOff x="5432179" y="2506967"/>
              <a:chExt cx="1329301" cy="130110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20E17C-2E05-C188-CBDD-2285ACCAE613}"/>
                  </a:ext>
                </a:extLst>
              </p:cNvPr>
              <p:cNvSpPr/>
              <p:nvPr/>
            </p:nvSpPr>
            <p:spPr>
              <a:xfrm>
                <a:off x="5730240" y="2819292"/>
                <a:ext cx="9144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42E6777-9E76-E17F-47C7-450142FEDA36}"/>
                  </a:ext>
                </a:extLst>
              </p:cNvPr>
              <p:cNvSpPr/>
              <p:nvPr/>
            </p:nvSpPr>
            <p:spPr>
              <a:xfrm>
                <a:off x="6278882" y="2764082"/>
                <a:ext cx="9144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33C8727-642E-304E-53F3-83662F61B0AD}"/>
                  </a:ext>
                </a:extLst>
              </p:cNvPr>
              <p:cNvSpPr/>
              <p:nvPr/>
            </p:nvSpPr>
            <p:spPr>
              <a:xfrm rot="18220168">
                <a:off x="6216401" y="2452967"/>
                <a:ext cx="72000" cy="180000"/>
              </a:xfrm>
              <a:prstGeom prst="roundRect">
                <a:avLst/>
              </a:prstGeom>
              <a:solidFill>
                <a:srgbClr val="991F1D"/>
              </a:solidFill>
              <a:ln>
                <a:solidFill>
                  <a:srgbClr val="991F1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D61B8D8-5D1D-CB64-47B2-9B7B0AD4C046}"/>
                  </a:ext>
                </a:extLst>
              </p:cNvPr>
              <p:cNvSpPr/>
              <p:nvPr/>
            </p:nvSpPr>
            <p:spPr>
              <a:xfrm rot="13600435">
                <a:off x="5705062" y="2514498"/>
                <a:ext cx="72000" cy="180000"/>
              </a:xfrm>
              <a:prstGeom prst="roundRect">
                <a:avLst/>
              </a:prstGeom>
              <a:solidFill>
                <a:srgbClr val="991F1D"/>
              </a:solidFill>
              <a:ln>
                <a:solidFill>
                  <a:srgbClr val="991F1D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7A8542D-9CCD-6045-472C-896C8C687F33}"/>
                  </a:ext>
                </a:extLst>
              </p:cNvPr>
              <p:cNvSpPr/>
              <p:nvPr/>
            </p:nvSpPr>
            <p:spPr>
              <a:xfrm>
                <a:off x="6001139" y="3063731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C028557-7893-128F-6D63-0C1009F46B97}"/>
                  </a:ext>
                </a:extLst>
              </p:cNvPr>
              <p:cNvSpPr/>
              <p:nvPr/>
            </p:nvSpPr>
            <p:spPr>
              <a:xfrm>
                <a:off x="6192520" y="3068896"/>
                <a:ext cx="568960" cy="121344"/>
              </a:xfrm>
              <a:custGeom>
                <a:avLst/>
                <a:gdLst>
                  <a:gd name="connsiteX0" fmla="*/ 0 w 568960"/>
                  <a:gd name="connsiteY0" fmla="*/ 24824 h 121344"/>
                  <a:gd name="connsiteX1" fmla="*/ 121920 w 568960"/>
                  <a:gd name="connsiteY1" fmla="*/ 4504 h 121344"/>
                  <a:gd name="connsiteX2" fmla="*/ 350520 w 568960"/>
                  <a:gd name="connsiteY2" fmla="*/ 101024 h 121344"/>
                  <a:gd name="connsiteX3" fmla="*/ 568960 w 568960"/>
                  <a:gd name="connsiteY3" fmla="*/ 121344 h 1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960" h="121344">
                    <a:moveTo>
                      <a:pt x="0" y="24824"/>
                    </a:moveTo>
                    <a:cubicBezTo>
                      <a:pt x="31750" y="8314"/>
                      <a:pt x="63500" y="-8196"/>
                      <a:pt x="121920" y="4504"/>
                    </a:cubicBezTo>
                    <a:cubicBezTo>
                      <a:pt x="180340" y="17204"/>
                      <a:pt x="276014" y="81551"/>
                      <a:pt x="350520" y="101024"/>
                    </a:cubicBezTo>
                    <a:cubicBezTo>
                      <a:pt x="425026" y="120497"/>
                      <a:pt x="496993" y="120920"/>
                      <a:pt x="568960" y="121344"/>
                    </a:cubicBezTo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82EB898-4EA5-8F0A-6739-1924B79AEF37}"/>
                  </a:ext>
                </a:extLst>
              </p:cNvPr>
              <p:cNvSpPr/>
              <p:nvPr/>
            </p:nvSpPr>
            <p:spPr>
              <a:xfrm flipH="1">
                <a:off x="5432179" y="3105994"/>
                <a:ext cx="568960" cy="121344"/>
              </a:xfrm>
              <a:custGeom>
                <a:avLst/>
                <a:gdLst>
                  <a:gd name="connsiteX0" fmla="*/ 0 w 568960"/>
                  <a:gd name="connsiteY0" fmla="*/ 24824 h 121344"/>
                  <a:gd name="connsiteX1" fmla="*/ 121920 w 568960"/>
                  <a:gd name="connsiteY1" fmla="*/ 4504 h 121344"/>
                  <a:gd name="connsiteX2" fmla="*/ 350520 w 568960"/>
                  <a:gd name="connsiteY2" fmla="*/ 101024 h 121344"/>
                  <a:gd name="connsiteX3" fmla="*/ 568960 w 568960"/>
                  <a:gd name="connsiteY3" fmla="*/ 121344 h 121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960" h="121344">
                    <a:moveTo>
                      <a:pt x="0" y="24824"/>
                    </a:moveTo>
                    <a:cubicBezTo>
                      <a:pt x="31750" y="8314"/>
                      <a:pt x="63500" y="-8196"/>
                      <a:pt x="121920" y="4504"/>
                    </a:cubicBezTo>
                    <a:cubicBezTo>
                      <a:pt x="180340" y="17204"/>
                      <a:pt x="276014" y="81551"/>
                      <a:pt x="350520" y="101024"/>
                    </a:cubicBezTo>
                    <a:cubicBezTo>
                      <a:pt x="425026" y="120497"/>
                      <a:pt x="496993" y="120920"/>
                      <a:pt x="568960" y="121344"/>
                    </a:cubicBezTo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C61EFE-C3A9-84A2-394D-586777E4448B}"/>
                  </a:ext>
                </a:extLst>
              </p:cNvPr>
              <p:cNvGrpSpPr/>
              <p:nvPr/>
            </p:nvGrpSpPr>
            <p:grpSpPr>
              <a:xfrm>
                <a:off x="5641449" y="3372436"/>
                <a:ext cx="441289" cy="435635"/>
                <a:chOff x="6209734" y="3373114"/>
                <a:chExt cx="441289" cy="43563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177568-3CB0-DF89-7FE9-526021078FBB}"/>
                    </a:ext>
                  </a:extLst>
                </p:cNvPr>
                <p:cNvSpPr/>
                <p:nvPr/>
              </p:nvSpPr>
              <p:spPr>
                <a:xfrm>
                  <a:off x="6219023" y="3373114"/>
                  <a:ext cx="432000" cy="432000"/>
                </a:xfrm>
                <a:prstGeom prst="ellipse">
                  <a:avLst/>
                </a:prstGeom>
                <a:solidFill>
                  <a:srgbClr val="842024"/>
                </a:solidFill>
                <a:ln>
                  <a:solidFill>
                    <a:srgbClr val="84202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78781ED7-ADC5-7FB3-5EE8-3E7274FBA5FE}"/>
                    </a:ext>
                  </a:extLst>
                </p:cNvPr>
                <p:cNvSpPr/>
                <p:nvPr/>
              </p:nvSpPr>
              <p:spPr>
                <a:xfrm>
                  <a:off x="6209734" y="3577182"/>
                  <a:ext cx="291419" cy="231567"/>
                </a:xfrm>
                <a:custGeom>
                  <a:avLst/>
                  <a:gdLst>
                    <a:gd name="connsiteX0" fmla="*/ 15434 w 291419"/>
                    <a:gd name="connsiteY0" fmla="*/ 815 h 231567"/>
                    <a:gd name="connsiteX1" fmla="*/ 205934 w 291419"/>
                    <a:gd name="connsiteY1" fmla="*/ 57965 h 231567"/>
                    <a:gd name="connsiteX2" fmla="*/ 289754 w 291419"/>
                    <a:gd name="connsiteY2" fmla="*/ 210365 h 231567"/>
                    <a:gd name="connsiteX3" fmla="*/ 137354 w 291419"/>
                    <a:gd name="connsiteY3" fmla="*/ 217985 h 231567"/>
                    <a:gd name="connsiteX4" fmla="*/ 24959 w 291419"/>
                    <a:gd name="connsiteY4" fmla="*/ 94160 h 231567"/>
                    <a:gd name="connsiteX5" fmla="*/ 15434 w 291419"/>
                    <a:gd name="connsiteY5" fmla="*/ 815 h 231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1419" h="231567">
                      <a:moveTo>
                        <a:pt x="15434" y="815"/>
                      </a:moveTo>
                      <a:cubicBezTo>
                        <a:pt x="45596" y="-5217"/>
                        <a:pt x="160214" y="23040"/>
                        <a:pt x="205934" y="57965"/>
                      </a:cubicBezTo>
                      <a:cubicBezTo>
                        <a:pt x="251654" y="92890"/>
                        <a:pt x="301184" y="183695"/>
                        <a:pt x="289754" y="210365"/>
                      </a:cubicBezTo>
                      <a:cubicBezTo>
                        <a:pt x="278324" y="237035"/>
                        <a:pt x="181486" y="237352"/>
                        <a:pt x="137354" y="217985"/>
                      </a:cubicBezTo>
                      <a:cubicBezTo>
                        <a:pt x="93222" y="198618"/>
                        <a:pt x="44644" y="130355"/>
                        <a:pt x="24959" y="94160"/>
                      </a:cubicBezTo>
                      <a:cubicBezTo>
                        <a:pt x="5274" y="57965"/>
                        <a:pt x="-14728" y="6847"/>
                        <a:pt x="15434" y="815"/>
                      </a:cubicBezTo>
                      <a:close/>
                    </a:path>
                  </a:pathLst>
                </a:custGeom>
                <a:solidFill>
                  <a:srgbClr val="F36766"/>
                </a:solidFill>
                <a:ln>
                  <a:solidFill>
                    <a:srgbClr val="F3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53" name="Flowchart: Delay 52">
              <a:extLst>
                <a:ext uri="{FF2B5EF4-FFF2-40B4-BE49-F238E27FC236}">
                  <a16:creationId xmlns:a16="http://schemas.microsoft.com/office/drawing/2014/main" id="{820D27D3-FE97-9A1B-CEC1-FE2C767985E4}"/>
                </a:ext>
              </a:extLst>
            </p:cNvPr>
            <p:cNvSpPr/>
            <p:nvPr/>
          </p:nvSpPr>
          <p:spPr>
            <a:xfrm rot="18144018">
              <a:off x="9914463" y="1148814"/>
              <a:ext cx="588581" cy="1200875"/>
            </a:xfrm>
            <a:prstGeom prst="flowChartDelay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lowchart: Delay 55">
              <a:extLst>
                <a:ext uri="{FF2B5EF4-FFF2-40B4-BE49-F238E27FC236}">
                  <a16:creationId xmlns:a16="http://schemas.microsoft.com/office/drawing/2014/main" id="{6EF66788-6420-5438-E18C-6195971978D6}"/>
                </a:ext>
              </a:extLst>
            </p:cNvPr>
            <p:cNvSpPr/>
            <p:nvPr/>
          </p:nvSpPr>
          <p:spPr>
            <a:xfrm rot="13670781">
              <a:off x="7598483" y="1219136"/>
              <a:ext cx="588581" cy="1200875"/>
            </a:xfrm>
            <a:prstGeom prst="flowChartDelay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054B174-51EC-687F-0DB2-7F50CFE84E75}"/>
                </a:ext>
              </a:extLst>
            </p:cNvPr>
            <p:cNvSpPr/>
            <p:nvPr/>
          </p:nvSpPr>
          <p:spPr>
            <a:xfrm rot="20050952">
              <a:off x="7582014" y="1478213"/>
              <a:ext cx="136647" cy="1054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36FD969-CD38-EF09-2817-AC08F764F774}"/>
                </a:ext>
              </a:extLst>
            </p:cNvPr>
            <p:cNvSpPr/>
            <p:nvPr/>
          </p:nvSpPr>
          <p:spPr>
            <a:xfrm>
              <a:off x="7478375" y="3907426"/>
              <a:ext cx="802640" cy="371398"/>
            </a:xfrm>
            <a:custGeom>
              <a:avLst/>
              <a:gdLst>
                <a:gd name="connsiteX0" fmla="*/ 802640 w 802640"/>
                <a:gd name="connsiteY0" fmla="*/ 0 h 371398"/>
                <a:gd name="connsiteX1" fmla="*/ 624840 w 802640"/>
                <a:gd name="connsiteY1" fmla="*/ 284480 h 371398"/>
                <a:gd name="connsiteX2" fmla="*/ 340360 w 802640"/>
                <a:gd name="connsiteY2" fmla="*/ 370840 h 371398"/>
                <a:gd name="connsiteX3" fmla="*/ 91440 w 802640"/>
                <a:gd name="connsiteY3" fmla="*/ 254000 h 371398"/>
                <a:gd name="connsiteX4" fmla="*/ 0 w 802640"/>
                <a:gd name="connsiteY4" fmla="*/ 152400 h 3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640" h="371398">
                  <a:moveTo>
                    <a:pt x="802640" y="0"/>
                  </a:moveTo>
                  <a:cubicBezTo>
                    <a:pt x="752263" y="111336"/>
                    <a:pt x="701887" y="222673"/>
                    <a:pt x="624840" y="284480"/>
                  </a:cubicBezTo>
                  <a:cubicBezTo>
                    <a:pt x="547793" y="346287"/>
                    <a:pt x="429260" y="375920"/>
                    <a:pt x="340360" y="370840"/>
                  </a:cubicBezTo>
                  <a:cubicBezTo>
                    <a:pt x="251460" y="365760"/>
                    <a:pt x="148167" y="290407"/>
                    <a:pt x="91440" y="254000"/>
                  </a:cubicBezTo>
                  <a:cubicBezTo>
                    <a:pt x="34713" y="217593"/>
                    <a:pt x="17356" y="184996"/>
                    <a:pt x="0" y="15240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2E64091-3DBB-9459-5441-8690851655D9}"/>
                </a:ext>
              </a:extLst>
            </p:cNvPr>
            <p:cNvSpPr/>
            <p:nvPr/>
          </p:nvSpPr>
          <p:spPr>
            <a:xfrm>
              <a:off x="7257622" y="3966770"/>
              <a:ext cx="266977" cy="527051"/>
            </a:xfrm>
            <a:custGeom>
              <a:avLst/>
              <a:gdLst>
                <a:gd name="connsiteX0" fmla="*/ 265748 w 266977"/>
                <a:gd name="connsiteY0" fmla="*/ 80011 h 527051"/>
                <a:gd name="connsiteX1" fmla="*/ 214948 w 266977"/>
                <a:gd name="connsiteY1" fmla="*/ 237491 h 527051"/>
                <a:gd name="connsiteX2" fmla="*/ 133668 w 266977"/>
                <a:gd name="connsiteY2" fmla="*/ 405131 h 527051"/>
                <a:gd name="connsiteX3" fmla="*/ 42228 w 266977"/>
                <a:gd name="connsiteY3" fmla="*/ 527051 h 527051"/>
                <a:gd name="connsiteX4" fmla="*/ 1588 w 266977"/>
                <a:gd name="connsiteY4" fmla="*/ 405131 h 527051"/>
                <a:gd name="connsiteX5" fmla="*/ 93028 w 266977"/>
                <a:gd name="connsiteY5" fmla="*/ 64771 h 527051"/>
                <a:gd name="connsiteX6" fmla="*/ 164148 w 266977"/>
                <a:gd name="connsiteY6" fmla="*/ 3811 h 527051"/>
                <a:gd name="connsiteX7" fmla="*/ 265748 w 266977"/>
                <a:gd name="connsiteY7" fmla="*/ 80011 h 5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977" h="527051">
                  <a:moveTo>
                    <a:pt x="265748" y="80011"/>
                  </a:moveTo>
                  <a:cubicBezTo>
                    <a:pt x="274215" y="118958"/>
                    <a:pt x="236961" y="183304"/>
                    <a:pt x="214948" y="237491"/>
                  </a:cubicBezTo>
                  <a:cubicBezTo>
                    <a:pt x="192935" y="291678"/>
                    <a:pt x="162455" y="356871"/>
                    <a:pt x="133668" y="405131"/>
                  </a:cubicBezTo>
                  <a:cubicBezTo>
                    <a:pt x="104881" y="453391"/>
                    <a:pt x="64241" y="527051"/>
                    <a:pt x="42228" y="527051"/>
                  </a:cubicBezTo>
                  <a:cubicBezTo>
                    <a:pt x="20215" y="527051"/>
                    <a:pt x="-6879" y="482178"/>
                    <a:pt x="1588" y="405131"/>
                  </a:cubicBezTo>
                  <a:cubicBezTo>
                    <a:pt x="10055" y="328084"/>
                    <a:pt x="65935" y="131658"/>
                    <a:pt x="93028" y="64771"/>
                  </a:cubicBezTo>
                  <a:cubicBezTo>
                    <a:pt x="120121" y="-2116"/>
                    <a:pt x="132821" y="-5502"/>
                    <a:pt x="164148" y="3811"/>
                  </a:cubicBezTo>
                  <a:cubicBezTo>
                    <a:pt x="195475" y="13124"/>
                    <a:pt x="257281" y="41064"/>
                    <a:pt x="265748" y="8001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A8E986A-1A55-F96A-DF1D-6C35BD856093}"/>
                </a:ext>
              </a:extLst>
            </p:cNvPr>
            <p:cNvSpPr/>
            <p:nvPr/>
          </p:nvSpPr>
          <p:spPr>
            <a:xfrm rot="2699665">
              <a:off x="10384499" y="1405206"/>
              <a:ext cx="136647" cy="10540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00BACB-C260-BDBC-EEE4-43C3FA55A402}"/>
                  </a:ext>
                </a:extLst>
              </p:cNvPr>
              <p:cNvSpPr txBox="1"/>
              <p:nvPr/>
            </p:nvSpPr>
            <p:spPr>
              <a:xfrm>
                <a:off x="2605822" y="2550049"/>
                <a:ext cx="669931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00BACB-C260-BDBC-EEE4-43C3FA55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22" y="2550049"/>
                <a:ext cx="66993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1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AFF1-D30F-383A-BACB-C3F4D279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2A11-E0F6-F90A-3B25-0CC3542C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Difficult:</a:t>
            </a:r>
          </a:p>
          <a:p>
            <a:pPr lvl="1"/>
            <a:r>
              <a:rPr lang="en-GB" dirty="0"/>
              <a:t>Scarcity of labelled datasets. </a:t>
            </a:r>
          </a:p>
          <a:p>
            <a:pPr lvl="1"/>
            <a:r>
              <a:rPr lang="en-GB" dirty="0"/>
              <a:t>Limited by report findings: </a:t>
            </a:r>
          </a:p>
          <a:p>
            <a:pPr lvl="2"/>
            <a:r>
              <a:rPr lang="en-GB" dirty="0"/>
              <a:t>Synthetic datasets or not publicly accessible. </a:t>
            </a:r>
          </a:p>
          <a:p>
            <a:pPr lvl="1"/>
            <a:r>
              <a:rPr lang="en-GB" dirty="0"/>
              <a:t>Premature methods.</a:t>
            </a:r>
          </a:p>
          <a:p>
            <a:pPr lvl="1"/>
            <a:r>
              <a:rPr lang="en-GB" dirty="0"/>
              <a:t>Code unavailable.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Used four publicly available datasets.</a:t>
            </a:r>
          </a:p>
          <a:p>
            <a:pPr lvl="1"/>
            <a:r>
              <a:rPr lang="en-GB" dirty="0"/>
              <a:t>Low dimensionality (1D and 2D).</a:t>
            </a:r>
          </a:p>
          <a:p>
            <a:pPr lvl="1"/>
            <a:r>
              <a:rPr lang="en-GB" dirty="0"/>
              <a:t>Similar. </a:t>
            </a:r>
          </a:p>
          <a:p>
            <a:pPr lvl="1"/>
            <a:r>
              <a:rPr lang="en-GB" dirty="0"/>
              <a:t>Lots of pre-processing.</a:t>
            </a:r>
          </a:p>
          <a:p>
            <a:pPr lvl="1"/>
            <a:r>
              <a:rPr lang="en-GB" dirty="0"/>
              <a:t>Unreliable labels.</a:t>
            </a:r>
          </a:p>
          <a:p>
            <a:r>
              <a:rPr lang="en-GB" dirty="0"/>
              <a:t>Naïve Classifier: </a:t>
            </a:r>
          </a:p>
          <a:p>
            <a:pPr lvl="1"/>
            <a:r>
              <a:rPr lang="en-GB" dirty="0"/>
              <a:t>Fits multivariate Gaussian on windows.</a:t>
            </a:r>
          </a:p>
          <a:p>
            <a:pPr lvl="1"/>
            <a:r>
              <a:rPr lang="en-GB" dirty="0"/>
              <a:t>Extensive hyperparameter tuning.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A8DFC-CB06-D4F6-AE8D-86538CB6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4B8FF1-13F3-8438-EADA-70E82F36FB45}"/>
              </a:ext>
            </a:extLst>
          </p:cNvPr>
          <p:cNvGrpSpPr/>
          <p:nvPr/>
        </p:nvGrpSpPr>
        <p:grpSpPr>
          <a:xfrm>
            <a:off x="10301468" y="365125"/>
            <a:ext cx="1562583" cy="1891938"/>
            <a:chOff x="1956535" y="4701092"/>
            <a:chExt cx="1624866" cy="193432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6B3BCE2-421B-51C8-D263-51A6783B613B}"/>
                </a:ext>
              </a:extLst>
            </p:cNvPr>
            <p:cNvGrpSpPr/>
            <p:nvPr/>
          </p:nvGrpSpPr>
          <p:grpSpPr>
            <a:xfrm>
              <a:off x="1956535" y="4701092"/>
              <a:ext cx="1624866" cy="1934322"/>
              <a:chOff x="7586157" y="1066736"/>
              <a:chExt cx="4398323" cy="5121480"/>
            </a:xfrm>
          </p:grpSpPr>
          <p:sp>
            <p:nvSpPr>
              <p:cNvPr id="9" name="Flowchart: Delay 8">
                <a:extLst>
                  <a:ext uri="{FF2B5EF4-FFF2-40B4-BE49-F238E27FC236}">
                    <a16:creationId xmlns:a16="http://schemas.microsoft.com/office/drawing/2014/main" id="{A66AE1E2-7959-3160-5C92-156716DDEFB9}"/>
                  </a:ext>
                </a:extLst>
              </p:cNvPr>
              <p:cNvSpPr/>
              <p:nvPr/>
            </p:nvSpPr>
            <p:spPr>
              <a:xfrm rot="16200000">
                <a:off x="9016924" y="998399"/>
                <a:ext cx="570155" cy="706830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100378-57D1-43CA-1B30-220A1241C4CB}"/>
                  </a:ext>
                </a:extLst>
              </p:cNvPr>
              <p:cNvSpPr/>
              <p:nvPr/>
            </p:nvSpPr>
            <p:spPr>
              <a:xfrm>
                <a:off x="7586157" y="1690688"/>
                <a:ext cx="3431690" cy="411844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F4899B-D336-F55F-C791-7F29E1E61500}"/>
                  </a:ext>
                </a:extLst>
              </p:cNvPr>
              <p:cNvSpPr/>
              <p:nvPr/>
            </p:nvSpPr>
            <p:spPr>
              <a:xfrm>
                <a:off x="8366086" y="1430207"/>
                <a:ext cx="1871831" cy="47333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F8EB865-1594-80BE-07F7-3D63181D4F1E}"/>
                  </a:ext>
                </a:extLst>
              </p:cNvPr>
              <p:cNvSpPr/>
              <p:nvPr/>
            </p:nvSpPr>
            <p:spPr>
              <a:xfrm>
                <a:off x="7896112" y="2538319"/>
                <a:ext cx="613186" cy="430306"/>
              </a:xfrm>
              <a:custGeom>
                <a:avLst/>
                <a:gdLst>
                  <a:gd name="connsiteX0" fmla="*/ 0 w 613186"/>
                  <a:gd name="connsiteY0" fmla="*/ 225911 h 430306"/>
                  <a:gd name="connsiteX1" fmla="*/ 182880 w 613186"/>
                  <a:gd name="connsiteY1" fmla="*/ 430306 h 430306"/>
                  <a:gd name="connsiteX2" fmla="*/ 613186 w 613186"/>
                  <a:gd name="connsiteY2" fmla="*/ 0 h 4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186" h="430306">
                    <a:moveTo>
                      <a:pt x="0" y="225911"/>
                    </a:moveTo>
                    <a:lnTo>
                      <a:pt x="182880" y="430306"/>
                    </a:lnTo>
                    <a:lnTo>
                      <a:pt x="613186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E7050AA-F781-E2F8-7BE0-F3EB257DDBE7}"/>
                  </a:ext>
                </a:extLst>
              </p:cNvPr>
              <p:cNvSpPr/>
              <p:nvPr/>
            </p:nvSpPr>
            <p:spPr>
              <a:xfrm>
                <a:off x="7896112" y="3310824"/>
                <a:ext cx="613186" cy="430306"/>
              </a:xfrm>
              <a:custGeom>
                <a:avLst/>
                <a:gdLst>
                  <a:gd name="connsiteX0" fmla="*/ 0 w 613186"/>
                  <a:gd name="connsiteY0" fmla="*/ 225911 h 430306"/>
                  <a:gd name="connsiteX1" fmla="*/ 182880 w 613186"/>
                  <a:gd name="connsiteY1" fmla="*/ 430306 h 430306"/>
                  <a:gd name="connsiteX2" fmla="*/ 613186 w 613186"/>
                  <a:gd name="connsiteY2" fmla="*/ 0 h 4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186" h="430306">
                    <a:moveTo>
                      <a:pt x="0" y="225911"/>
                    </a:moveTo>
                    <a:lnTo>
                      <a:pt x="182880" y="430306"/>
                    </a:lnTo>
                    <a:lnTo>
                      <a:pt x="613186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34E6936-8033-0C5E-9753-6B161BC9BED9}"/>
                  </a:ext>
                </a:extLst>
              </p:cNvPr>
              <p:cNvSpPr/>
              <p:nvPr/>
            </p:nvSpPr>
            <p:spPr>
              <a:xfrm>
                <a:off x="7896112" y="4159412"/>
                <a:ext cx="613186" cy="430306"/>
              </a:xfrm>
              <a:custGeom>
                <a:avLst/>
                <a:gdLst>
                  <a:gd name="connsiteX0" fmla="*/ 0 w 613186"/>
                  <a:gd name="connsiteY0" fmla="*/ 225911 h 430306"/>
                  <a:gd name="connsiteX1" fmla="*/ 182880 w 613186"/>
                  <a:gd name="connsiteY1" fmla="*/ 430306 h 430306"/>
                  <a:gd name="connsiteX2" fmla="*/ 613186 w 613186"/>
                  <a:gd name="connsiteY2" fmla="*/ 0 h 4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186" h="430306">
                    <a:moveTo>
                      <a:pt x="0" y="225911"/>
                    </a:moveTo>
                    <a:lnTo>
                      <a:pt x="182880" y="430306"/>
                    </a:lnTo>
                    <a:lnTo>
                      <a:pt x="613186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9D0E459-3FA8-BF3E-1762-3294D3882A5D}"/>
                  </a:ext>
                </a:extLst>
              </p:cNvPr>
              <p:cNvSpPr/>
              <p:nvPr/>
            </p:nvSpPr>
            <p:spPr>
              <a:xfrm>
                <a:off x="7896112" y="4954458"/>
                <a:ext cx="613186" cy="430306"/>
              </a:xfrm>
              <a:custGeom>
                <a:avLst/>
                <a:gdLst>
                  <a:gd name="connsiteX0" fmla="*/ 0 w 613186"/>
                  <a:gd name="connsiteY0" fmla="*/ 225911 h 430306"/>
                  <a:gd name="connsiteX1" fmla="*/ 182880 w 613186"/>
                  <a:gd name="connsiteY1" fmla="*/ 430306 h 430306"/>
                  <a:gd name="connsiteX2" fmla="*/ 613186 w 613186"/>
                  <a:gd name="connsiteY2" fmla="*/ 0 h 4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186" h="430306">
                    <a:moveTo>
                      <a:pt x="0" y="225911"/>
                    </a:moveTo>
                    <a:lnTo>
                      <a:pt x="182880" y="430306"/>
                    </a:lnTo>
                    <a:lnTo>
                      <a:pt x="613186" y="0"/>
                    </a:ln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E9A3928-AE52-2DBB-618A-F405C15A0D55}"/>
                  </a:ext>
                </a:extLst>
              </p:cNvPr>
              <p:cNvCxnSpPr/>
              <p:nvPr/>
            </p:nvCxnSpPr>
            <p:spPr>
              <a:xfrm>
                <a:off x="8927070" y="2677963"/>
                <a:ext cx="1511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8AE1A02-9EF9-D77C-32EB-98059280B82B}"/>
                  </a:ext>
                </a:extLst>
              </p:cNvPr>
              <p:cNvCxnSpPr/>
              <p:nvPr/>
            </p:nvCxnSpPr>
            <p:spPr>
              <a:xfrm>
                <a:off x="8899788" y="3484048"/>
                <a:ext cx="1511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B0557AC-0E7F-1AD0-469F-1B4E8ACDAE83}"/>
                  </a:ext>
                </a:extLst>
              </p:cNvPr>
              <p:cNvCxnSpPr/>
              <p:nvPr/>
            </p:nvCxnSpPr>
            <p:spPr>
              <a:xfrm>
                <a:off x="8899788" y="4385686"/>
                <a:ext cx="1511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1DF3B-7DFE-18DF-B0EE-72AEDB8FD40F}"/>
                  </a:ext>
                </a:extLst>
              </p:cNvPr>
              <p:cNvCxnSpPr/>
              <p:nvPr/>
            </p:nvCxnSpPr>
            <p:spPr>
              <a:xfrm>
                <a:off x="8899788" y="5169611"/>
                <a:ext cx="1511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230F460-28D4-B58C-6F4A-D46A450560F0}"/>
                  </a:ext>
                </a:extLst>
              </p:cNvPr>
              <p:cNvGrpSpPr/>
              <p:nvPr/>
            </p:nvGrpSpPr>
            <p:grpSpPr>
              <a:xfrm>
                <a:off x="9655417" y="3615744"/>
                <a:ext cx="2329063" cy="2572472"/>
                <a:chOff x="4144842" y="3815906"/>
                <a:chExt cx="2329063" cy="2572472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1C106B1-48A8-75B6-7BB8-103E3C89B812}"/>
                    </a:ext>
                  </a:extLst>
                </p:cNvPr>
                <p:cNvGrpSpPr/>
                <p:nvPr/>
              </p:nvGrpSpPr>
              <p:grpSpPr>
                <a:xfrm>
                  <a:off x="4144842" y="3815906"/>
                  <a:ext cx="2329063" cy="2572472"/>
                  <a:chOff x="4144842" y="3815906"/>
                  <a:chExt cx="2329063" cy="2572472"/>
                </a:xfrm>
                <a:solidFill>
                  <a:schemeClr val="bg1"/>
                </a:solidFill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05B0859-5961-D105-1146-28C21ACBF52D}"/>
                      </a:ext>
                    </a:extLst>
                  </p:cNvPr>
                  <p:cNvSpPr/>
                  <p:nvPr/>
                </p:nvSpPr>
                <p:spPr>
                  <a:xfrm>
                    <a:off x="4144842" y="3815906"/>
                    <a:ext cx="1868061" cy="1842551"/>
                  </a:xfrm>
                  <a:prstGeom prst="ellips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32313B-E19E-2DDB-8DEB-690C474AC2B3}"/>
                      </a:ext>
                    </a:extLst>
                  </p:cNvPr>
                  <p:cNvSpPr/>
                  <p:nvPr/>
                </p:nvSpPr>
                <p:spPr>
                  <a:xfrm>
                    <a:off x="4605844" y="3950843"/>
                    <a:ext cx="1868061" cy="2437535"/>
                  </a:xfrm>
                  <a:custGeom>
                    <a:avLst/>
                    <a:gdLst>
                      <a:gd name="connsiteX0" fmla="*/ 0 w 1868061"/>
                      <a:gd name="connsiteY0" fmla="*/ 150423 h 2437535"/>
                      <a:gd name="connsiteX1" fmla="*/ 591014 w 1868061"/>
                      <a:gd name="connsiteY1" fmla="*/ 16608 h 2437535"/>
                      <a:gd name="connsiteX2" fmla="*/ 1237785 w 1868061"/>
                      <a:gd name="connsiteY2" fmla="*/ 484959 h 2437535"/>
                      <a:gd name="connsiteX3" fmla="*/ 1293541 w 1868061"/>
                      <a:gd name="connsiteY3" fmla="*/ 908705 h 2437535"/>
                      <a:gd name="connsiteX4" fmla="*/ 1126273 w 1868061"/>
                      <a:gd name="connsiteY4" fmla="*/ 1377057 h 2437535"/>
                      <a:gd name="connsiteX5" fmla="*/ 1616927 w 1868061"/>
                      <a:gd name="connsiteY5" fmla="*/ 1878862 h 2437535"/>
                      <a:gd name="connsiteX6" fmla="*/ 1851102 w 1868061"/>
                      <a:gd name="connsiteY6" fmla="*/ 2124188 h 2437535"/>
                      <a:gd name="connsiteX7" fmla="*/ 1817649 w 1868061"/>
                      <a:gd name="connsiteY7" fmla="*/ 2369515 h 2437535"/>
                      <a:gd name="connsiteX8" fmla="*/ 1561171 w 1868061"/>
                      <a:gd name="connsiteY8" fmla="*/ 2369515 h 2437535"/>
                      <a:gd name="connsiteX9" fmla="*/ 925551 w 1868061"/>
                      <a:gd name="connsiteY9" fmla="*/ 1588930 h 2437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68061" h="2437535">
                        <a:moveTo>
                          <a:pt x="0" y="150423"/>
                        </a:moveTo>
                        <a:cubicBezTo>
                          <a:pt x="192358" y="55637"/>
                          <a:pt x="384717" y="-39148"/>
                          <a:pt x="591014" y="16608"/>
                        </a:cubicBezTo>
                        <a:cubicBezTo>
                          <a:pt x="797311" y="72364"/>
                          <a:pt x="1120697" y="336276"/>
                          <a:pt x="1237785" y="484959"/>
                        </a:cubicBezTo>
                        <a:cubicBezTo>
                          <a:pt x="1354873" y="633642"/>
                          <a:pt x="1312126" y="760022"/>
                          <a:pt x="1293541" y="908705"/>
                        </a:cubicBezTo>
                        <a:cubicBezTo>
                          <a:pt x="1274956" y="1057388"/>
                          <a:pt x="1072375" y="1215364"/>
                          <a:pt x="1126273" y="1377057"/>
                        </a:cubicBezTo>
                        <a:cubicBezTo>
                          <a:pt x="1180171" y="1538750"/>
                          <a:pt x="1496122" y="1754340"/>
                          <a:pt x="1616927" y="1878862"/>
                        </a:cubicBezTo>
                        <a:cubicBezTo>
                          <a:pt x="1737732" y="2003384"/>
                          <a:pt x="1817648" y="2042413"/>
                          <a:pt x="1851102" y="2124188"/>
                        </a:cubicBezTo>
                        <a:cubicBezTo>
                          <a:pt x="1884556" y="2205963"/>
                          <a:pt x="1865971" y="2328627"/>
                          <a:pt x="1817649" y="2369515"/>
                        </a:cubicBezTo>
                        <a:cubicBezTo>
                          <a:pt x="1769327" y="2410403"/>
                          <a:pt x="1709854" y="2499613"/>
                          <a:pt x="1561171" y="2369515"/>
                        </a:cubicBezTo>
                        <a:cubicBezTo>
                          <a:pt x="1412488" y="2239417"/>
                          <a:pt x="1169019" y="1914173"/>
                          <a:pt x="925551" y="1588930"/>
                        </a:cubicBezTo>
                      </a:path>
                    </a:pathLst>
                  </a:cu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C479CDD-8F1E-8F15-9614-1F34F0F3C9DF}"/>
                    </a:ext>
                  </a:extLst>
                </p:cNvPr>
                <p:cNvSpPr/>
                <p:nvPr/>
              </p:nvSpPr>
              <p:spPr>
                <a:xfrm>
                  <a:off x="4269892" y="3905686"/>
                  <a:ext cx="1676669" cy="16217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A8348F-3A3F-DE48-810D-1B1EB346F723}"/>
                </a:ext>
              </a:extLst>
            </p:cNvPr>
            <p:cNvSpPr txBox="1"/>
            <p:nvPr/>
          </p:nvSpPr>
          <p:spPr>
            <a:xfrm>
              <a:off x="2853334" y="5694899"/>
              <a:ext cx="603955" cy="660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Avenir Next LT Pro Light" panose="020B0304020202020204" pitchFamily="34" charset="0"/>
                </a:rPr>
                <a:t>?</a:t>
              </a:r>
              <a:endParaRPr lang="en-GB" sz="2400" b="1" dirty="0">
                <a:latin typeface="Avenir Next LT Pro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0BFCB042-7748-30F0-15CC-73011195F5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84461"/>
                  </p:ext>
                </p:extLst>
              </p:nvPr>
            </p:nvGraphicFramePr>
            <p:xfrm>
              <a:off x="7027786" y="2094933"/>
              <a:ext cx="4293184" cy="301832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2146592">
                      <a:extLst>
                        <a:ext uri="{9D8B030D-6E8A-4147-A177-3AD203B41FA5}">
                          <a16:colId xmlns:a16="http://schemas.microsoft.com/office/drawing/2014/main" val="4137777925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2479518650"/>
                        </a:ext>
                      </a:extLst>
                    </a:gridCol>
                  </a:tblGrid>
                  <a:tr h="37047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AUC ROC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78895868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Naïve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RPOE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90426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0.972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/>
                            <a:t>0.964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dirty="0"/>
                            <a:t> 0.008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55657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0.642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/>
                            <a:t>0.958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dirty="0"/>
                            <a:t> 0.018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297353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0.959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/>
                            <a:t>0.988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dirty="0"/>
                            <a:t> 0.010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03208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0.874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dirty="0"/>
                            <a:t>0.920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dirty="0"/>
                            <a:t> 0.025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648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0BFCB042-7748-30F0-15CC-73011195F5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84461"/>
                  </p:ext>
                </p:extLst>
              </p:nvPr>
            </p:nvGraphicFramePr>
            <p:xfrm>
              <a:off x="7027786" y="2094933"/>
              <a:ext cx="4293184" cy="301832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2146592">
                      <a:extLst>
                        <a:ext uri="{9D8B030D-6E8A-4147-A177-3AD203B41FA5}">
                          <a16:colId xmlns:a16="http://schemas.microsoft.com/office/drawing/2014/main" val="4137777925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2479518650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AUC ROC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78895868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Naïve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RPOE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90426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0.972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83" t="-181395" r="-567" b="-3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55657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0.642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83" t="-278161" r="-567" b="-205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297353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0.959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83" t="-382558" r="-567" b="-10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03208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0.874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83" t="-482558" r="-567" b="-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6489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3E60B55-1770-8E3B-F98D-304666C50B66}"/>
              </a:ext>
            </a:extLst>
          </p:cNvPr>
          <p:cNvSpPr/>
          <p:nvPr/>
        </p:nvSpPr>
        <p:spPr>
          <a:xfrm>
            <a:off x="9183418" y="4080687"/>
            <a:ext cx="2129742" cy="49771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1E707-32D1-4732-2A28-9653FF74FA29}"/>
              </a:ext>
            </a:extLst>
          </p:cNvPr>
          <p:cNvSpPr txBox="1"/>
          <p:nvPr/>
        </p:nvSpPr>
        <p:spPr>
          <a:xfrm>
            <a:off x="9022080" y="4147299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0.2% outliers!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7DCC1F-92CA-0F73-BDE4-6F0E2DDB9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520581"/>
                  </p:ext>
                </p:extLst>
              </p:nvPr>
            </p:nvGraphicFramePr>
            <p:xfrm>
              <a:off x="2899297" y="2094933"/>
              <a:ext cx="6035613" cy="301832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742429">
                      <a:extLst>
                        <a:ext uri="{9D8B030D-6E8A-4147-A177-3AD203B41FA5}">
                          <a16:colId xmlns:a16="http://schemas.microsoft.com/office/drawing/2014/main" val="3100013517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226101829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3515916800"/>
                        </a:ext>
                      </a:extLst>
                    </a:gridCol>
                  </a:tblGrid>
                  <a:tr h="3704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Dataset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AUC PR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429457"/>
                      </a:ext>
                    </a:extLst>
                  </a:tr>
                  <a:tr h="52441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Naïve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RPOE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13119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AMB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0.874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0.700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0.089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359071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0.395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/>
                            <a:t>0.756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0.046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8566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123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0.512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/>
                            <a:t>0.189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18602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221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0.712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/>
                            <a:t>0.829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0.071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2661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7DCC1F-92CA-0F73-BDE4-6F0E2DDB9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520581"/>
                  </p:ext>
                </p:extLst>
              </p:nvPr>
            </p:nvGraphicFramePr>
            <p:xfrm>
              <a:off x="2899297" y="2094933"/>
              <a:ext cx="6035613" cy="3018325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742429">
                      <a:extLst>
                        <a:ext uri="{9D8B030D-6E8A-4147-A177-3AD203B41FA5}">
                          <a16:colId xmlns:a16="http://schemas.microsoft.com/office/drawing/2014/main" val="3100013517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226101829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3515916800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Dataset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AUC PR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429457"/>
                      </a:ext>
                    </a:extLst>
                  </a:tr>
                  <a:tr h="52441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Naïve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RPOE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13119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AMB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0.874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18" t="-181395" r="-568" b="-3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359071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0.395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18" t="-278161" r="-568" b="-2057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8566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123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0.512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18" t="-382558" r="-568" b="-10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186027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221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0.712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18" t="-482558" r="-568" b="-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2661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0B6D84-0D31-F9EE-1368-D838FF84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DA92-6D1F-F12B-1C76-64BF74C4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4FDDC2-99C4-22DE-FE07-51792B5DE00E}"/>
              </a:ext>
            </a:extLst>
          </p:cNvPr>
          <p:cNvSpPr/>
          <p:nvPr/>
        </p:nvSpPr>
        <p:spPr>
          <a:xfrm>
            <a:off x="4641448" y="3036933"/>
            <a:ext cx="2129742" cy="497712"/>
          </a:xfrm>
          <a:prstGeom prst="rect">
            <a:avLst/>
          </a:prstGeom>
          <a:solidFill>
            <a:srgbClr val="2DE60E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26A48-728E-9277-D0FD-EC556238762B}"/>
              </a:ext>
            </a:extLst>
          </p:cNvPr>
          <p:cNvSpPr/>
          <p:nvPr/>
        </p:nvSpPr>
        <p:spPr>
          <a:xfrm>
            <a:off x="6799007" y="3554163"/>
            <a:ext cx="2129742" cy="497712"/>
          </a:xfrm>
          <a:prstGeom prst="rect">
            <a:avLst/>
          </a:prstGeom>
          <a:solidFill>
            <a:srgbClr val="2DE60E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A53045-F3E3-20D5-3A30-6BF5A8AA7FAA}"/>
              </a:ext>
            </a:extLst>
          </p:cNvPr>
          <p:cNvSpPr/>
          <p:nvPr/>
        </p:nvSpPr>
        <p:spPr>
          <a:xfrm>
            <a:off x="6793593" y="4592396"/>
            <a:ext cx="2129742" cy="497712"/>
          </a:xfrm>
          <a:prstGeom prst="rect">
            <a:avLst/>
          </a:prstGeom>
          <a:solidFill>
            <a:srgbClr val="2DE60E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F50B0-01D3-293E-AFAC-9830974F7040}"/>
              </a:ext>
            </a:extLst>
          </p:cNvPr>
          <p:cNvSpPr/>
          <p:nvPr/>
        </p:nvSpPr>
        <p:spPr>
          <a:xfrm>
            <a:off x="4641448" y="4083109"/>
            <a:ext cx="2129742" cy="497712"/>
          </a:xfrm>
          <a:prstGeom prst="rect">
            <a:avLst/>
          </a:prstGeom>
          <a:solidFill>
            <a:srgbClr val="2DE60E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34FB0-92C9-0CD1-8468-F77D69B4147A}"/>
              </a:ext>
            </a:extLst>
          </p:cNvPr>
          <p:cNvSpPr txBox="1"/>
          <p:nvPr/>
        </p:nvSpPr>
        <p:spPr>
          <a:xfrm>
            <a:off x="9022080" y="3036933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1D dataset!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4678C-EDB9-CD93-E5B9-A4DC745D601D}"/>
              </a:ext>
            </a:extLst>
          </p:cNvPr>
          <p:cNvSpPr/>
          <p:nvPr/>
        </p:nvSpPr>
        <p:spPr>
          <a:xfrm>
            <a:off x="7027786" y="3036933"/>
            <a:ext cx="2129742" cy="497712"/>
          </a:xfrm>
          <a:prstGeom prst="rect">
            <a:avLst/>
          </a:prstGeom>
          <a:solidFill>
            <a:srgbClr val="2DE60E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222ED6-8FA7-0FA3-5FC2-E15D87B2A711}"/>
              </a:ext>
            </a:extLst>
          </p:cNvPr>
          <p:cNvSpPr/>
          <p:nvPr/>
        </p:nvSpPr>
        <p:spPr>
          <a:xfrm>
            <a:off x="9183418" y="3552367"/>
            <a:ext cx="2129742" cy="497712"/>
          </a:xfrm>
          <a:prstGeom prst="rect">
            <a:avLst/>
          </a:prstGeom>
          <a:solidFill>
            <a:srgbClr val="2DE60E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30693D-C473-8CF4-7EFF-9E05B135AF3E}"/>
              </a:ext>
            </a:extLst>
          </p:cNvPr>
          <p:cNvSpPr/>
          <p:nvPr/>
        </p:nvSpPr>
        <p:spPr>
          <a:xfrm>
            <a:off x="9193578" y="4598847"/>
            <a:ext cx="2129742" cy="497712"/>
          </a:xfrm>
          <a:prstGeom prst="rect">
            <a:avLst/>
          </a:prstGeom>
          <a:solidFill>
            <a:srgbClr val="2DE60E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5ACCEB-DD45-8556-62BE-6CB4E8289344}"/>
              </a:ext>
            </a:extLst>
          </p:cNvPr>
          <p:cNvSpPr/>
          <p:nvPr/>
        </p:nvSpPr>
        <p:spPr>
          <a:xfrm>
            <a:off x="2753116" y="4084804"/>
            <a:ext cx="2129742" cy="49771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8CB52-0274-A26B-841C-DA4F0170CABE}"/>
              </a:ext>
            </a:extLst>
          </p:cNvPr>
          <p:cNvSpPr txBox="1"/>
          <p:nvPr/>
        </p:nvSpPr>
        <p:spPr>
          <a:xfrm>
            <a:off x="6793593" y="5870592"/>
            <a:ext cx="521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AUC PR: Area under the Precision-Recall curve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20BA08-5EE8-7C25-8F0E-2DF5BA4E77DB}"/>
              </a:ext>
            </a:extLst>
          </p:cNvPr>
          <p:cNvSpPr txBox="1"/>
          <p:nvPr/>
        </p:nvSpPr>
        <p:spPr>
          <a:xfrm>
            <a:off x="9029089" y="3662204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1.5% outliers!</a:t>
            </a:r>
          </a:p>
        </p:txBody>
      </p:sp>
    </p:spTree>
    <p:extLst>
      <p:ext uri="{BB962C8B-B14F-4D97-AF65-F5344CB8AC3E}">
        <p14:creationId xmlns:p14="http://schemas.microsoft.com/office/powerpoint/2010/main" val="18296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15625 0.000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15417 -0.0030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-16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0.15521 1.85185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6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15391 -0.0011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5" y="-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15573 0.0009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86" y="4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6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7" grpId="0"/>
      <p:bldP spid="17" grpId="1"/>
      <p:bldP spid="20" grpId="0" animBg="1"/>
      <p:bldP spid="21" grpId="0" animBg="1"/>
      <p:bldP spid="23" grpId="0" animBg="1"/>
      <p:bldP spid="25" grpId="0" animBg="1"/>
      <p:bldP spid="27" grpId="0"/>
      <p:bldP spid="2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D45F-289E-0515-A12E-9A31E340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proposed method addresses 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C6AD-82BD-0A16-D39C-E73375E1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C1. </a:t>
            </a:r>
            <a:r>
              <a:rPr lang="en-US" b="1" dirty="0"/>
              <a:t>Variety in outliers</a:t>
            </a:r>
            <a:r>
              <a:rPr lang="en-GB" b="1" dirty="0"/>
              <a:t>: </a:t>
            </a:r>
            <a:r>
              <a:rPr lang="en-GB" dirty="0"/>
              <a:t>Ensemble considers various views of data.</a:t>
            </a:r>
          </a:p>
          <a:p>
            <a:pPr marL="0" indent="0">
              <a:buNone/>
            </a:pPr>
            <a:r>
              <a:rPr lang="en-GB" b="1" dirty="0"/>
              <a:t>C2. Variety of input data: </a:t>
            </a:r>
            <a:r>
              <a:rPr lang="en-GB" dirty="0"/>
              <a:t>Diversity of base detectors, which also alleviates the need for hyperparameter tuning.</a:t>
            </a:r>
          </a:p>
          <a:p>
            <a:pPr marL="0" indent="0">
              <a:buNone/>
            </a:pPr>
            <a:r>
              <a:rPr lang="en-GB" b="1" dirty="0"/>
              <a:t>C3. Dependencies in time series: </a:t>
            </a:r>
            <a:r>
              <a:rPr lang="en-GB" dirty="0"/>
              <a:t>Windows.</a:t>
            </a:r>
          </a:p>
          <a:p>
            <a:pPr marL="0" indent="0">
              <a:buNone/>
            </a:pPr>
            <a:r>
              <a:rPr lang="en-GB" b="1" dirty="0"/>
              <a:t>C4. Noisy and finite dataset: </a:t>
            </a:r>
            <a:r>
              <a:rPr lang="en-GB" dirty="0"/>
              <a:t>RP and MP methods are reconstruction based, have lowest requirements on dataset size.</a:t>
            </a:r>
          </a:p>
          <a:p>
            <a:pPr marL="0" indent="0">
              <a:buNone/>
            </a:pPr>
            <a:r>
              <a:rPr lang="en-GB" b="1" dirty="0"/>
              <a:t>C5. High run-times: </a:t>
            </a:r>
            <a:r>
              <a:rPr lang="en-GB" dirty="0"/>
              <a:t>RP and MP are efficient, linear run-time.</a:t>
            </a:r>
          </a:p>
          <a:p>
            <a:pPr marL="0" indent="0">
              <a:buNone/>
            </a:pPr>
            <a:r>
              <a:rPr lang="en-GB" b="1" dirty="0"/>
              <a:t>C6. Supervision vs. accuracy: </a:t>
            </a:r>
            <a:r>
              <a:rPr lang="en-GB" dirty="0"/>
              <a:t>….</a:t>
            </a:r>
          </a:p>
          <a:p>
            <a:pPr marL="0" indent="0">
              <a:buNone/>
            </a:pPr>
            <a:r>
              <a:rPr lang="en-GB" dirty="0"/>
              <a:t>... But initial results for semi-supervised approach is promising! 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A2830-AB3F-D524-B046-CFFA3F31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8357AFC-4072-7661-3BAA-F2D912AB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191" y="5086552"/>
            <a:ext cx="1406323" cy="140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2429592-CD54-6B67-10CF-6B5603D4AC81}"/>
              </a:ext>
            </a:extLst>
          </p:cNvPr>
          <p:cNvGrpSpPr/>
          <p:nvPr/>
        </p:nvGrpSpPr>
        <p:grpSpPr>
          <a:xfrm>
            <a:off x="10721047" y="5948363"/>
            <a:ext cx="421005" cy="179387"/>
            <a:chOff x="9970770" y="6176963"/>
            <a:chExt cx="421005" cy="1793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791D93-7FA1-F175-7390-B36F3DFF0984}"/>
                </a:ext>
              </a:extLst>
            </p:cNvPr>
            <p:cNvSpPr/>
            <p:nvPr/>
          </p:nvSpPr>
          <p:spPr>
            <a:xfrm>
              <a:off x="9970770" y="6176963"/>
              <a:ext cx="421005" cy="179387"/>
            </a:xfrm>
            <a:prstGeom prst="rect">
              <a:avLst/>
            </a:prstGeom>
            <a:solidFill>
              <a:srgbClr val="F8D82E"/>
            </a:solidFill>
            <a:ln>
              <a:solidFill>
                <a:srgbClr val="F8D8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CA84205-5D33-9821-0C30-32117016B5EE}"/>
                </a:ext>
              </a:extLst>
            </p:cNvPr>
            <p:cNvSpPr/>
            <p:nvPr/>
          </p:nvSpPr>
          <p:spPr>
            <a:xfrm rot="10800000">
              <a:off x="9999437" y="6224249"/>
              <a:ext cx="359444" cy="125205"/>
            </a:xfrm>
            <a:custGeom>
              <a:avLst/>
              <a:gdLst>
                <a:gd name="connsiteX0" fmla="*/ 1813 w 359444"/>
                <a:gd name="connsiteY0" fmla="*/ 119401 h 125205"/>
                <a:gd name="connsiteX1" fmla="*/ 26578 w 359444"/>
                <a:gd name="connsiteY1" fmla="*/ 54631 h 125205"/>
                <a:gd name="connsiteX2" fmla="*/ 131353 w 359444"/>
                <a:gd name="connsiteY2" fmla="*/ 3196 h 125205"/>
                <a:gd name="connsiteX3" fmla="*/ 257083 w 359444"/>
                <a:gd name="connsiteY3" fmla="*/ 10816 h 125205"/>
                <a:gd name="connsiteX4" fmla="*/ 327568 w 359444"/>
                <a:gd name="connsiteY4" fmla="*/ 54631 h 125205"/>
                <a:gd name="connsiteX5" fmla="*/ 358048 w 359444"/>
                <a:gd name="connsiteY5" fmla="*/ 125116 h 125205"/>
                <a:gd name="connsiteX6" fmla="*/ 285658 w 359444"/>
                <a:gd name="connsiteY6" fmla="*/ 69871 h 125205"/>
                <a:gd name="connsiteX7" fmla="*/ 327568 w 359444"/>
                <a:gd name="connsiteY7" fmla="*/ 92731 h 125205"/>
                <a:gd name="connsiteX8" fmla="*/ 222793 w 359444"/>
                <a:gd name="connsiteY8" fmla="*/ 60346 h 125205"/>
                <a:gd name="connsiteX9" fmla="*/ 119923 w 359444"/>
                <a:gd name="connsiteY9" fmla="*/ 60346 h 125205"/>
                <a:gd name="connsiteX10" fmla="*/ 62773 w 359444"/>
                <a:gd name="connsiteY10" fmla="*/ 77491 h 125205"/>
                <a:gd name="connsiteX11" fmla="*/ 1813 w 359444"/>
                <a:gd name="connsiteY11" fmla="*/ 119401 h 1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444" h="125205">
                  <a:moveTo>
                    <a:pt x="1813" y="119401"/>
                  </a:moveTo>
                  <a:cubicBezTo>
                    <a:pt x="-4219" y="115591"/>
                    <a:pt x="4988" y="73998"/>
                    <a:pt x="26578" y="54631"/>
                  </a:cubicBezTo>
                  <a:cubicBezTo>
                    <a:pt x="48168" y="35264"/>
                    <a:pt x="92936" y="10498"/>
                    <a:pt x="131353" y="3196"/>
                  </a:cubicBezTo>
                  <a:cubicBezTo>
                    <a:pt x="169771" y="-4107"/>
                    <a:pt x="224381" y="2244"/>
                    <a:pt x="257083" y="10816"/>
                  </a:cubicBezTo>
                  <a:cubicBezTo>
                    <a:pt x="289785" y="19388"/>
                    <a:pt x="310741" y="35581"/>
                    <a:pt x="327568" y="54631"/>
                  </a:cubicBezTo>
                  <a:cubicBezTo>
                    <a:pt x="344395" y="73681"/>
                    <a:pt x="365033" y="122576"/>
                    <a:pt x="358048" y="125116"/>
                  </a:cubicBezTo>
                  <a:cubicBezTo>
                    <a:pt x="351063" y="127656"/>
                    <a:pt x="290738" y="75268"/>
                    <a:pt x="285658" y="69871"/>
                  </a:cubicBezTo>
                  <a:cubicBezTo>
                    <a:pt x="280578" y="64474"/>
                    <a:pt x="338045" y="94318"/>
                    <a:pt x="327568" y="92731"/>
                  </a:cubicBezTo>
                  <a:cubicBezTo>
                    <a:pt x="317091" y="91144"/>
                    <a:pt x="257400" y="65743"/>
                    <a:pt x="222793" y="60346"/>
                  </a:cubicBezTo>
                  <a:cubicBezTo>
                    <a:pt x="188186" y="54949"/>
                    <a:pt x="146593" y="57488"/>
                    <a:pt x="119923" y="60346"/>
                  </a:cubicBezTo>
                  <a:cubicBezTo>
                    <a:pt x="93253" y="63203"/>
                    <a:pt x="82141" y="68283"/>
                    <a:pt x="62773" y="77491"/>
                  </a:cubicBezTo>
                  <a:cubicBezTo>
                    <a:pt x="43406" y="86698"/>
                    <a:pt x="7845" y="123211"/>
                    <a:pt x="1813" y="11940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71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DDF55B2-63B9-E0E7-A453-5C5B9943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9" y="2146927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Very primitive semi-supervised method. </a:t>
            </a:r>
          </a:p>
          <a:p>
            <a:pPr lvl="1"/>
            <a:r>
              <a:rPr lang="en-GB" dirty="0"/>
              <a:t>Sampled 80% of labels and set remaining points as </a:t>
            </a:r>
            <a:r>
              <a:rPr lang="en-GB" i="1" dirty="0"/>
              <a:t>normal.</a:t>
            </a:r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lvl="1"/>
            <a:endParaRPr lang="en-GB" i="1" dirty="0"/>
          </a:p>
          <a:p>
            <a:pPr marL="457200" lvl="1" indent="0">
              <a:buNone/>
            </a:pP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7DCC1F-92CA-0F73-BDE4-6F0E2DDB9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124900"/>
                  </p:ext>
                </p:extLst>
              </p:nvPr>
            </p:nvGraphicFramePr>
            <p:xfrm>
              <a:off x="2771975" y="3429000"/>
              <a:ext cx="6035613" cy="1969491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742429">
                      <a:extLst>
                        <a:ext uri="{9D8B030D-6E8A-4147-A177-3AD203B41FA5}">
                          <a16:colId xmlns:a16="http://schemas.microsoft.com/office/drawing/2014/main" val="3100013517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226101829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3515916800"/>
                        </a:ext>
                      </a:extLst>
                    </a:gridCol>
                  </a:tblGrid>
                  <a:tr h="3704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Dataset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AUC PR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429457"/>
                      </a:ext>
                    </a:extLst>
                  </a:tr>
                  <a:tr h="52441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Supervised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Semi-supervised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13119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AMB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0.700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0.089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0" dirty="0"/>
                            <a:t>0.711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0.089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DE60E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359071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/>
                            <a:t>0.756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0.046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/>
                            <a:t>0.771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GB" sz="2000" b="0" dirty="0"/>
                            <a:t> 0.080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DE60E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85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7DCC1F-92CA-0F73-BDE4-6F0E2DDB9A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8124900"/>
                  </p:ext>
                </p:extLst>
              </p:nvPr>
            </p:nvGraphicFramePr>
            <p:xfrm>
              <a:off x="2771975" y="3429000"/>
              <a:ext cx="6035613" cy="1969491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742429">
                      <a:extLst>
                        <a:ext uri="{9D8B030D-6E8A-4147-A177-3AD203B41FA5}">
                          <a16:colId xmlns:a16="http://schemas.microsoft.com/office/drawing/2014/main" val="3100013517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226101829"/>
                        </a:ext>
                      </a:extLst>
                    </a:gridCol>
                    <a:gridCol w="2146592">
                      <a:extLst>
                        <a:ext uri="{9D8B030D-6E8A-4147-A177-3AD203B41FA5}">
                          <a16:colId xmlns:a16="http://schemas.microsoft.com/office/drawing/2014/main" val="3515916800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Dataset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AUC PR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4429457"/>
                      </a:ext>
                    </a:extLst>
                  </a:tr>
                  <a:tr h="52441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Supervised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tx1"/>
                              </a:solidFill>
                            </a:rPr>
                            <a:t>Semi-supervised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13119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AMB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303" t="-179310" r="-10028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18" t="-179310" r="-568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359071"/>
                      </a:ext>
                    </a:extLst>
                  </a:tr>
                  <a:tr h="524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b="1" dirty="0">
                              <a:solidFill>
                                <a:schemeClr val="bg1"/>
                              </a:solidFill>
                            </a:rPr>
                            <a:t>Sample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1303" t="-282558" r="-100283" b="-81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818" t="-282558" r="-568" b="-81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856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0B6D84-0D31-F9EE-1368-D838FF84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Semi-supervised attempt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DA92-6D1F-F12B-1C76-64BF74C4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7E61-B3F8-14AD-EF7E-D3600936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47080" cy="1325563"/>
          </a:xfrm>
        </p:spPr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4B10-CC01-BB65-598E-BD2674610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690687"/>
            <a:ext cx="5847080" cy="45886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High level of supervision.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Many irrelevant components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WINNOW stopping criterion is based on accuracy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Limited evaluation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8027F-D904-F847-03C0-03EB2E89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67ADA5-E9E7-F05E-95CF-10D2CF9B2C0C}"/>
              </a:ext>
            </a:extLst>
          </p:cNvPr>
          <p:cNvSpPr txBox="1">
            <a:spLocks/>
          </p:cNvSpPr>
          <p:nvPr/>
        </p:nvSpPr>
        <p:spPr>
          <a:xfrm>
            <a:off x="6685280" y="365125"/>
            <a:ext cx="58470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CC937D-5E55-EA5B-9698-BD16C45A6CF3}"/>
              </a:ext>
            </a:extLst>
          </p:cNvPr>
          <p:cNvSpPr txBox="1">
            <a:spLocks/>
          </p:cNvSpPr>
          <p:nvPr/>
        </p:nvSpPr>
        <p:spPr>
          <a:xfrm>
            <a:off x="6436360" y="1690688"/>
            <a:ext cx="5506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2BD214-A5D1-30EF-EC63-FA71B14CCAF8}"/>
              </a:ext>
            </a:extLst>
          </p:cNvPr>
          <p:cNvSpPr/>
          <p:nvPr/>
        </p:nvSpPr>
        <p:spPr>
          <a:xfrm>
            <a:off x="5849815" y="1828800"/>
            <a:ext cx="835465" cy="4220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C57B6-504B-5691-17E6-9C0892219ADE}"/>
              </a:ext>
            </a:extLst>
          </p:cNvPr>
          <p:cNvSpPr/>
          <p:nvPr/>
        </p:nvSpPr>
        <p:spPr>
          <a:xfrm>
            <a:off x="5826564" y="2841432"/>
            <a:ext cx="835465" cy="4220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3A2ADB-D498-008C-BAA6-C59CDBFCA6BB}"/>
              </a:ext>
            </a:extLst>
          </p:cNvPr>
          <p:cNvSpPr/>
          <p:nvPr/>
        </p:nvSpPr>
        <p:spPr>
          <a:xfrm>
            <a:off x="5800384" y="4298411"/>
            <a:ext cx="835465" cy="4220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B2320C-F69D-EAEA-07D2-1A50A4AC1C89}"/>
              </a:ext>
            </a:extLst>
          </p:cNvPr>
          <p:cNvSpPr/>
          <p:nvPr/>
        </p:nvSpPr>
        <p:spPr>
          <a:xfrm>
            <a:off x="5847471" y="5522059"/>
            <a:ext cx="835465" cy="42203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DC7D6-3C7E-E86D-EF26-EB0FD1EA7623}"/>
              </a:ext>
            </a:extLst>
          </p:cNvPr>
          <p:cNvSpPr txBox="1"/>
          <p:nvPr/>
        </p:nvSpPr>
        <p:spPr>
          <a:xfrm>
            <a:off x="6928338" y="1690688"/>
            <a:ext cx="5263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More sophisticated semi-supervised methods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5BEE6-869E-1C68-6C07-828BC49FFA16}"/>
              </a:ext>
            </a:extLst>
          </p:cNvPr>
          <p:cNvSpPr txBox="1"/>
          <p:nvPr/>
        </p:nvSpPr>
        <p:spPr>
          <a:xfrm>
            <a:off x="6877343" y="2644795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800" dirty="0"/>
              <a:t>Better definition of parameter sampling ranges, without user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353E2-6ACC-4361-2561-A80701634A0D}"/>
              </a:ext>
            </a:extLst>
          </p:cNvPr>
          <p:cNvSpPr txBox="1"/>
          <p:nvPr/>
        </p:nvSpPr>
        <p:spPr>
          <a:xfrm>
            <a:off x="6820486" y="4179346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800" dirty="0"/>
              <a:t>Test different performance metrics and aggregation algorithms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BA9C7D-3205-2B77-B9B8-C63C1E1957B0}"/>
              </a:ext>
            </a:extLst>
          </p:cNvPr>
          <p:cNvSpPr txBox="1"/>
          <p:nvPr/>
        </p:nvSpPr>
        <p:spPr>
          <a:xfrm>
            <a:off x="6865913" y="5371000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publicly available datasets, provide code, report PR AUC.</a:t>
            </a:r>
          </a:p>
        </p:txBody>
      </p:sp>
    </p:spTree>
    <p:extLst>
      <p:ext uri="{BB962C8B-B14F-4D97-AF65-F5344CB8AC3E}">
        <p14:creationId xmlns:p14="http://schemas.microsoft.com/office/powerpoint/2010/main" val="37530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29CA-5640-07C5-9F7D-8569F92D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3EE5-79A2-4ADB-3233-BEF2515B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approach using an ensemble.</a:t>
            </a:r>
          </a:p>
          <a:p>
            <a:pPr lvl="1"/>
            <a:r>
              <a:rPr lang="en-GB" dirty="0"/>
              <a:t>Using ensemble methods is fairly new for outlier detection (Aggarwal, 2017).</a:t>
            </a:r>
          </a:p>
          <a:p>
            <a:r>
              <a:rPr lang="en-GB" dirty="0"/>
              <a:t>Noteworthy run-time.</a:t>
            </a:r>
          </a:p>
          <a:p>
            <a:r>
              <a:rPr lang="en-GB" dirty="0"/>
              <a:t>Results are competitive.</a:t>
            </a:r>
          </a:p>
          <a:p>
            <a:pPr lvl="1"/>
            <a:r>
              <a:rPr lang="en-GB" dirty="0"/>
              <a:t>With semi-supervised and future work improvements it can potentially be </a:t>
            </a:r>
            <a:r>
              <a:rPr lang="en-GB" b="1" dirty="0">
                <a:solidFill>
                  <a:srgbClr val="00B050"/>
                </a:solidFill>
              </a:rPr>
              <a:t>great</a:t>
            </a:r>
            <a:r>
              <a:rPr lang="en-GB" dirty="0"/>
              <a:t>!</a:t>
            </a:r>
          </a:p>
          <a:p>
            <a:r>
              <a:rPr lang="en-GB" dirty="0"/>
              <a:t>Field needs to work towards a more open science and report </a:t>
            </a:r>
            <a:r>
              <a:rPr lang="en-GB" dirty="0">
                <a:solidFill>
                  <a:srgbClr val="FF0000"/>
                </a:solidFill>
              </a:rPr>
              <a:t>PR AUC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F963-DA7F-FE03-74BD-77A5A14A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39 Icu Patient Illustrations &amp; Clip Art - iStock">
            <a:extLst>
              <a:ext uri="{FF2B5EF4-FFF2-40B4-BE49-F238E27FC236}">
                <a16:creationId xmlns:a16="http://schemas.microsoft.com/office/drawing/2014/main" id="{4F33A759-9DCB-2FCD-B2F6-891FE7D01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57" y="1086827"/>
            <a:ext cx="3757613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781C24A-C073-2F29-9164-633440754E83}"/>
              </a:ext>
            </a:extLst>
          </p:cNvPr>
          <p:cNvGrpSpPr/>
          <p:nvPr/>
        </p:nvGrpSpPr>
        <p:grpSpPr>
          <a:xfrm>
            <a:off x="5424529" y="1826969"/>
            <a:ext cx="6085812" cy="3070804"/>
            <a:chOff x="5756696" y="1731038"/>
            <a:chExt cx="6085812" cy="30708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00509AB-C3A3-C95C-150E-AFCE27D18A9F}"/>
                </a:ext>
              </a:extLst>
            </p:cNvPr>
            <p:cNvGrpSpPr/>
            <p:nvPr/>
          </p:nvGrpSpPr>
          <p:grpSpPr>
            <a:xfrm>
              <a:off x="5756696" y="1731038"/>
              <a:ext cx="6085812" cy="3070804"/>
              <a:chOff x="6256897" y="189865"/>
              <a:chExt cx="5500613" cy="264607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673114-5A7B-9BDA-21C5-5DC855992D05}"/>
                  </a:ext>
                </a:extLst>
              </p:cNvPr>
              <p:cNvSpPr/>
              <p:nvPr/>
            </p:nvSpPr>
            <p:spPr>
              <a:xfrm>
                <a:off x="6298540" y="189865"/>
                <a:ext cx="5245760" cy="264607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9D31A97-7A79-F24E-B25E-53E6F4C6AD04}"/>
                  </a:ext>
                </a:extLst>
              </p:cNvPr>
              <p:cNvSpPr/>
              <p:nvPr/>
            </p:nvSpPr>
            <p:spPr>
              <a:xfrm>
                <a:off x="6590428" y="1068071"/>
                <a:ext cx="2700000" cy="417644"/>
              </a:xfrm>
              <a:custGeom>
                <a:avLst/>
                <a:gdLst>
                  <a:gd name="connsiteX0" fmla="*/ 0 w 3467100"/>
                  <a:gd name="connsiteY0" fmla="*/ 369932 h 417644"/>
                  <a:gd name="connsiteX1" fmla="*/ 30480 w 3467100"/>
                  <a:gd name="connsiteY1" fmla="*/ 305162 h 417644"/>
                  <a:gd name="connsiteX2" fmla="*/ 95250 w 3467100"/>
                  <a:gd name="connsiteY2" fmla="*/ 7982 h 417644"/>
                  <a:gd name="connsiteX3" fmla="*/ 217170 w 3467100"/>
                  <a:gd name="connsiteY3" fmla="*/ 240392 h 417644"/>
                  <a:gd name="connsiteX4" fmla="*/ 316230 w 3467100"/>
                  <a:gd name="connsiteY4" fmla="*/ 259442 h 417644"/>
                  <a:gd name="connsiteX5" fmla="*/ 419100 w 3467100"/>
                  <a:gd name="connsiteY5" fmla="*/ 369932 h 417644"/>
                  <a:gd name="connsiteX6" fmla="*/ 541020 w 3467100"/>
                  <a:gd name="connsiteY6" fmla="*/ 373742 h 417644"/>
                  <a:gd name="connsiteX7" fmla="*/ 617220 w 3467100"/>
                  <a:gd name="connsiteY7" fmla="*/ 27032 h 417644"/>
                  <a:gd name="connsiteX8" fmla="*/ 742950 w 3467100"/>
                  <a:gd name="connsiteY8" fmla="*/ 255632 h 417644"/>
                  <a:gd name="connsiteX9" fmla="*/ 830580 w 3467100"/>
                  <a:gd name="connsiteY9" fmla="*/ 255632 h 417644"/>
                  <a:gd name="connsiteX10" fmla="*/ 937260 w 3467100"/>
                  <a:gd name="connsiteY10" fmla="*/ 358502 h 417644"/>
                  <a:gd name="connsiteX11" fmla="*/ 1051560 w 3467100"/>
                  <a:gd name="connsiteY11" fmla="*/ 385172 h 417644"/>
                  <a:gd name="connsiteX12" fmla="*/ 1085850 w 3467100"/>
                  <a:gd name="connsiteY12" fmla="*/ 301352 h 417644"/>
                  <a:gd name="connsiteX13" fmla="*/ 1150620 w 3467100"/>
                  <a:gd name="connsiteY13" fmla="*/ 362 h 417644"/>
                  <a:gd name="connsiteX14" fmla="*/ 1268730 w 3467100"/>
                  <a:gd name="connsiteY14" fmla="*/ 240392 h 417644"/>
                  <a:gd name="connsiteX15" fmla="*/ 1352550 w 3467100"/>
                  <a:gd name="connsiteY15" fmla="*/ 263252 h 417644"/>
                  <a:gd name="connsiteX16" fmla="*/ 1485900 w 3467100"/>
                  <a:gd name="connsiteY16" fmla="*/ 385172 h 417644"/>
                  <a:gd name="connsiteX17" fmla="*/ 1581150 w 3467100"/>
                  <a:gd name="connsiteY17" fmla="*/ 385172 h 417644"/>
                  <a:gd name="connsiteX18" fmla="*/ 1672590 w 3467100"/>
                  <a:gd name="connsiteY18" fmla="*/ 15602 h 417644"/>
                  <a:gd name="connsiteX19" fmla="*/ 1802130 w 3467100"/>
                  <a:gd name="connsiteY19" fmla="*/ 240392 h 417644"/>
                  <a:gd name="connsiteX20" fmla="*/ 1901190 w 3467100"/>
                  <a:gd name="connsiteY20" fmla="*/ 251822 h 417644"/>
                  <a:gd name="connsiteX21" fmla="*/ 2015490 w 3467100"/>
                  <a:gd name="connsiteY21" fmla="*/ 369932 h 417644"/>
                  <a:gd name="connsiteX22" fmla="*/ 2122170 w 3467100"/>
                  <a:gd name="connsiteY22" fmla="*/ 385172 h 417644"/>
                  <a:gd name="connsiteX23" fmla="*/ 2141220 w 3467100"/>
                  <a:gd name="connsiteY23" fmla="*/ 324212 h 417644"/>
                  <a:gd name="connsiteX24" fmla="*/ 2202180 w 3467100"/>
                  <a:gd name="connsiteY24" fmla="*/ 23222 h 417644"/>
                  <a:gd name="connsiteX25" fmla="*/ 2320290 w 3467100"/>
                  <a:gd name="connsiteY25" fmla="*/ 248012 h 417644"/>
                  <a:gd name="connsiteX26" fmla="*/ 2419350 w 3467100"/>
                  <a:gd name="connsiteY26" fmla="*/ 255632 h 417644"/>
                  <a:gd name="connsiteX27" fmla="*/ 2537460 w 3467100"/>
                  <a:gd name="connsiteY27" fmla="*/ 373742 h 417644"/>
                  <a:gd name="connsiteX28" fmla="*/ 2640330 w 3467100"/>
                  <a:gd name="connsiteY28" fmla="*/ 388982 h 417644"/>
                  <a:gd name="connsiteX29" fmla="*/ 2674620 w 3467100"/>
                  <a:gd name="connsiteY29" fmla="*/ 312782 h 417644"/>
                  <a:gd name="connsiteX30" fmla="*/ 2731770 w 3467100"/>
                  <a:gd name="connsiteY30" fmla="*/ 15602 h 417644"/>
                  <a:gd name="connsiteX31" fmla="*/ 2857500 w 3467100"/>
                  <a:gd name="connsiteY31" fmla="*/ 248012 h 417644"/>
                  <a:gd name="connsiteX32" fmla="*/ 2933700 w 3467100"/>
                  <a:gd name="connsiteY32" fmla="*/ 251822 h 417644"/>
                  <a:gd name="connsiteX33" fmla="*/ 3070860 w 3467100"/>
                  <a:gd name="connsiteY33" fmla="*/ 381362 h 417644"/>
                  <a:gd name="connsiteX34" fmla="*/ 3173730 w 3467100"/>
                  <a:gd name="connsiteY34" fmla="*/ 385172 h 417644"/>
                  <a:gd name="connsiteX35" fmla="*/ 3215640 w 3467100"/>
                  <a:gd name="connsiteY35" fmla="*/ 316592 h 417644"/>
                  <a:gd name="connsiteX36" fmla="*/ 3272790 w 3467100"/>
                  <a:gd name="connsiteY36" fmla="*/ 15602 h 417644"/>
                  <a:gd name="connsiteX37" fmla="*/ 3387090 w 3467100"/>
                  <a:gd name="connsiteY37" fmla="*/ 240392 h 417644"/>
                  <a:gd name="connsiteX38" fmla="*/ 3467100 w 3467100"/>
                  <a:gd name="connsiteY38" fmla="*/ 236582 h 41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467100" h="417644">
                    <a:moveTo>
                      <a:pt x="0" y="369932"/>
                    </a:moveTo>
                    <a:cubicBezTo>
                      <a:pt x="7302" y="367709"/>
                      <a:pt x="14605" y="365487"/>
                      <a:pt x="30480" y="305162"/>
                    </a:cubicBezTo>
                    <a:cubicBezTo>
                      <a:pt x="46355" y="244837"/>
                      <a:pt x="64135" y="18777"/>
                      <a:pt x="95250" y="7982"/>
                    </a:cubicBezTo>
                    <a:cubicBezTo>
                      <a:pt x="126365" y="-2813"/>
                      <a:pt x="180340" y="198482"/>
                      <a:pt x="217170" y="240392"/>
                    </a:cubicBezTo>
                    <a:cubicBezTo>
                      <a:pt x="254000" y="282302"/>
                      <a:pt x="282575" y="237852"/>
                      <a:pt x="316230" y="259442"/>
                    </a:cubicBezTo>
                    <a:cubicBezTo>
                      <a:pt x="349885" y="281032"/>
                      <a:pt x="381635" y="350882"/>
                      <a:pt x="419100" y="369932"/>
                    </a:cubicBezTo>
                    <a:cubicBezTo>
                      <a:pt x="456565" y="388982"/>
                      <a:pt x="508000" y="430892"/>
                      <a:pt x="541020" y="373742"/>
                    </a:cubicBezTo>
                    <a:cubicBezTo>
                      <a:pt x="574040" y="316592"/>
                      <a:pt x="583565" y="46717"/>
                      <a:pt x="617220" y="27032"/>
                    </a:cubicBezTo>
                    <a:cubicBezTo>
                      <a:pt x="650875" y="7347"/>
                      <a:pt x="707390" y="217532"/>
                      <a:pt x="742950" y="255632"/>
                    </a:cubicBezTo>
                    <a:cubicBezTo>
                      <a:pt x="778510" y="293732"/>
                      <a:pt x="798195" y="238487"/>
                      <a:pt x="830580" y="255632"/>
                    </a:cubicBezTo>
                    <a:cubicBezTo>
                      <a:pt x="862965" y="272777"/>
                      <a:pt x="900430" y="336912"/>
                      <a:pt x="937260" y="358502"/>
                    </a:cubicBezTo>
                    <a:cubicBezTo>
                      <a:pt x="974090" y="380092"/>
                      <a:pt x="1026795" y="394697"/>
                      <a:pt x="1051560" y="385172"/>
                    </a:cubicBezTo>
                    <a:cubicBezTo>
                      <a:pt x="1076325" y="375647"/>
                      <a:pt x="1069340" y="365487"/>
                      <a:pt x="1085850" y="301352"/>
                    </a:cubicBezTo>
                    <a:cubicBezTo>
                      <a:pt x="1102360" y="237217"/>
                      <a:pt x="1120140" y="10522"/>
                      <a:pt x="1150620" y="362"/>
                    </a:cubicBezTo>
                    <a:cubicBezTo>
                      <a:pt x="1181100" y="-9798"/>
                      <a:pt x="1235075" y="196577"/>
                      <a:pt x="1268730" y="240392"/>
                    </a:cubicBezTo>
                    <a:cubicBezTo>
                      <a:pt x="1302385" y="284207"/>
                      <a:pt x="1316355" y="239122"/>
                      <a:pt x="1352550" y="263252"/>
                    </a:cubicBezTo>
                    <a:cubicBezTo>
                      <a:pt x="1388745" y="287382"/>
                      <a:pt x="1447800" y="364852"/>
                      <a:pt x="1485900" y="385172"/>
                    </a:cubicBezTo>
                    <a:cubicBezTo>
                      <a:pt x="1524000" y="405492"/>
                      <a:pt x="1550035" y="446767"/>
                      <a:pt x="1581150" y="385172"/>
                    </a:cubicBezTo>
                    <a:cubicBezTo>
                      <a:pt x="1612265" y="323577"/>
                      <a:pt x="1635760" y="39732"/>
                      <a:pt x="1672590" y="15602"/>
                    </a:cubicBezTo>
                    <a:cubicBezTo>
                      <a:pt x="1709420" y="-8528"/>
                      <a:pt x="1764030" y="201022"/>
                      <a:pt x="1802130" y="240392"/>
                    </a:cubicBezTo>
                    <a:cubicBezTo>
                      <a:pt x="1840230" y="279762"/>
                      <a:pt x="1865630" y="230232"/>
                      <a:pt x="1901190" y="251822"/>
                    </a:cubicBezTo>
                    <a:cubicBezTo>
                      <a:pt x="1936750" y="273412"/>
                      <a:pt x="1978660" y="347707"/>
                      <a:pt x="2015490" y="369932"/>
                    </a:cubicBezTo>
                    <a:cubicBezTo>
                      <a:pt x="2052320" y="392157"/>
                      <a:pt x="2101215" y="392792"/>
                      <a:pt x="2122170" y="385172"/>
                    </a:cubicBezTo>
                    <a:cubicBezTo>
                      <a:pt x="2143125" y="377552"/>
                      <a:pt x="2127885" y="384537"/>
                      <a:pt x="2141220" y="324212"/>
                    </a:cubicBezTo>
                    <a:cubicBezTo>
                      <a:pt x="2154555" y="263887"/>
                      <a:pt x="2172335" y="35922"/>
                      <a:pt x="2202180" y="23222"/>
                    </a:cubicBezTo>
                    <a:cubicBezTo>
                      <a:pt x="2232025" y="10522"/>
                      <a:pt x="2284095" y="209277"/>
                      <a:pt x="2320290" y="248012"/>
                    </a:cubicBezTo>
                    <a:cubicBezTo>
                      <a:pt x="2356485" y="286747"/>
                      <a:pt x="2383155" y="234677"/>
                      <a:pt x="2419350" y="255632"/>
                    </a:cubicBezTo>
                    <a:cubicBezTo>
                      <a:pt x="2455545" y="276587"/>
                      <a:pt x="2500630" y="351517"/>
                      <a:pt x="2537460" y="373742"/>
                    </a:cubicBezTo>
                    <a:cubicBezTo>
                      <a:pt x="2574290" y="395967"/>
                      <a:pt x="2617470" y="399142"/>
                      <a:pt x="2640330" y="388982"/>
                    </a:cubicBezTo>
                    <a:cubicBezTo>
                      <a:pt x="2663190" y="378822"/>
                      <a:pt x="2659380" y="375012"/>
                      <a:pt x="2674620" y="312782"/>
                    </a:cubicBezTo>
                    <a:cubicBezTo>
                      <a:pt x="2689860" y="250552"/>
                      <a:pt x="2701290" y="26397"/>
                      <a:pt x="2731770" y="15602"/>
                    </a:cubicBezTo>
                    <a:cubicBezTo>
                      <a:pt x="2762250" y="4807"/>
                      <a:pt x="2823845" y="208642"/>
                      <a:pt x="2857500" y="248012"/>
                    </a:cubicBezTo>
                    <a:cubicBezTo>
                      <a:pt x="2891155" y="287382"/>
                      <a:pt x="2898140" y="229597"/>
                      <a:pt x="2933700" y="251822"/>
                    </a:cubicBezTo>
                    <a:cubicBezTo>
                      <a:pt x="2969260" y="274047"/>
                      <a:pt x="3030855" y="359137"/>
                      <a:pt x="3070860" y="381362"/>
                    </a:cubicBezTo>
                    <a:cubicBezTo>
                      <a:pt x="3110865" y="403587"/>
                      <a:pt x="3149600" y="395967"/>
                      <a:pt x="3173730" y="385172"/>
                    </a:cubicBezTo>
                    <a:cubicBezTo>
                      <a:pt x="3197860" y="374377"/>
                      <a:pt x="3199130" y="378187"/>
                      <a:pt x="3215640" y="316592"/>
                    </a:cubicBezTo>
                    <a:cubicBezTo>
                      <a:pt x="3232150" y="254997"/>
                      <a:pt x="3244215" y="28302"/>
                      <a:pt x="3272790" y="15602"/>
                    </a:cubicBezTo>
                    <a:cubicBezTo>
                      <a:pt x="3301365" y="2902"/>
                      <a:pt x="3354705" y="203562"/>
                      <a:pt x="3387090" y="240392"/>
                    </a:cubicBezTo>
                    <a:cubicBezTo>
                      <a:pt x="3419475" y="277222"/>
                      <a:pt x="3443287" y="256902"/>
                      <a:pt x="3467100" y="236582"/>
                    </a:cubicBezTo>
                  </a:path>
                </a:pathLst>
              </a:custGeom>
              <a:noFill/>
              <a:ln w="19050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861D30-869F-1C62-BF42-D45B8C7BAE16}"/>
                  </a:ext>
                </a:extLst>
              </p:cNvPr>
              <p:cNvSpPr/>
              <p:nvPr/>
            </p:nvSpPr>
            <p:spPr>
              <a:xfrm>
                <a:off x="6507942" y="1624923"/>
                <a:ext cx="2700000" cy="357271"/>
              </a:xfrm>
              <a:custGeom>
                <a:avLst/>
                <a:gdLst>
                  <a:gd name="connsiteX0" fmla="*/ 0 w 3327400"/>
                  <a:gd name="connsiteY0" fmla="*/ 315261 h 357271"/>
                  <a:gd name="connsiteX1" fmla="*/ 182880 w 3327400"/>
                  <a:gd name="connsiteY1" fmla="*/ 269541 h 357271"/>
                  <a:gd name="connsiteX2" fmla="*/ 441960 w 3327400"/>
                  <a:gd name="connsiteY2" fmla="*/ 284781 h 357271"/>
                  <a:gd name="connsiteX3" fmla="*/ 609600 w 3327400"/>
                  <a:gd name="connsiteY3" fmla="*/ 301 h 357271"/>
                  <a:gd name="connsiteX4" fmla="*/ 843280 w 3327400"/>
                  <a:gd name="connsiteY4" fmla="*/ 345741 h 357271"/>
                  <a:gd name="connsiteX5" fmla="*/ 1051560 w 3327400"/>
                  <a:gd name="connsiteY5" fmla="*/ 274621 h 357271"/>
                  <a:gd name="connsiteX6" fmla="*/ 1325880 w 3327400"/>
                  <a:gd name="connsiteY6" fmla="*/ 269541 h 357271"/>
                  <a:gd name="connsiteX7" fmla="*/ 1498600 w 3327400"/>
                  <a:gd name="connsiteY7" fmla="*/ 20621 h 357271"/>
                  <a:gd name="connsiteX8" fmla="*/ 1732280 w 3327400"/>
                  <a:gd name="connsiteY8" fmla="*/ 345741 h 357271"/>
                  <a:gd name="connsiteX9" fmla="*/ 1940560 w 3327400"/>
                  <a:gd name="connsiteY9" fmla="*/ 274621 h 357271"/>
                  <a:gd name="connsiteX10" fmla="*/ 2184400 w 3327400"/>
                  <a:gd name="connsiteY10" fmla="*/ 274621 h 357271"/>
                  <a:gd name="connsiteX11" fmla="*/ 2397760 w 3327400"/>
                  <a:gd name="connsiteY11" fmla="*/ 5381 h 357271"/>
                  <a:gd name="connsiteX12" fmla="*/ 2595880 w 3327400"/>
                  <a:gd name="connsiteY12" fmla="*/ 335581 h 357271"/>
                  <a:gd name="connsiteX13" fmla="*/ 2844800 w 3327400"/>
                  <a:gd name="connsiteY13" fmla="*/ 279701 h 357271"/>
                  <a:gd name="connsiteX14" fmla="*/ 3083560 w 3327400"/>
                  <a:gd name="connsiteY14" fmla="*/ 279701 h 357271"/>
                  <a:gd name="connsiteX15" fmla="*/ 3230880 w 3327400"/>
                  <a:gd name="connsiteY15" fmla="*/ 25701 h 357271"/>
                  <a:gd name="connsiteX16" fmla="*/ 3327400 w 3327400"/>
                  <a:gd name="connsiteY16" fmla="*/ 66341 h 357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27400" h="357271">
                    <a:moveTo>
                      <a:pt x="0" y="315261"/>
                    </a:moveTo>
                    <a:cubicBezTo>
                      <a:pt x="54610" y="294941"/>
                      <a:pt x="109220" y="274621"/>
                      <a:pt x="182880" y="269541"/>
                    </a:cubicBezTo>
                    <a:cubicBezTo>
                      <a:pt x="256540" y="264461"/>
                      <a:pt x="370840" y="329654"/>
                      <a:pt x="441960" y="284781"/>
                    </a:cubicBezTo>
                    <a:cubicBezTo>
                      <a:pt x="513080" y="239908"/>
                      <a:pt x="542713" y="-9859"/>
                      <a:pt x="609600" y="301"/>
                    </a:cubicBezTo>
                    <a:cubicBezTo>
                      <a:pt x="676487" y="10461"/>
                      <a:pt x="769620" y="300021"/>
                      <a:pt x="843280" y="345741"/>
                    </a:cubicBezTo>
                    <a:cubicBezTo>
                      <a:pt x="916940" y="391461"/>
                      <a:pt x="971127" y="287321"/>
                      <a:pt x="1051560" y="274621"/>
                    </a:cubicBezTo>
                    <a:cubicBezTo>
                      <a:pt x="1131993" y="261921"/>
                      <a:pt x="1251373" y="311874"/>
                      <a:pt x="1325880" y="269541"/>
                    </a:cubicBezTo>
                    <a:cubicBezTo>
                      <a:pt x="1400387" y="227208"/>
                      <a:pt x="1430867" y="7921"/>
                      <a:pt x="1498600" y="20621"/>
                    </a:cubicBezTo>
                    <a:cubicBezTo>
                      <a:pt x="1566333" y="33321"/>
                      <a:pt x="1658620" y="303408"/>
                      <a:pt x="1732280" y="345741"/>
                    </a:cubicBezTo>
                    <a:cubicBezTo>
                      <a:pt x="1805940" y="388074"/>
                      <a:pt x="1865207" y="286474"/>
                      <a:pt x="1940560" y="274621"/>
                    </a:cubicBezTo>
                    <a:cubicBezTo>
                      <a:pt x="2015913" y="262768"/>
                      <a:pt x="2108200" y="319494"/>
                      <a:pt x="2184400" y="274621"/>
                    </a:cubicBezTo>
                    <a:cubicBezTo>
                      <a:pt x="2260600" y="229748"/>
                      <a:pt x="2329180" y="-4779"/>
                      <a:pt x="2397760" y="5381"/>
                    </a:cubicBezTo>
                    <a:cubicBezTo>
                      <a:pt x="2466340" y="15541"/>
                      <a:pt x="2521373" y="289861"/>
                      <a:pt x="2595880" y="335581"/>
                    </a:cubicBezTo>
                    <a:cubicBezTo>
                      <a:pt x="2670387" y="381301"/>
                      <a:pt x="2763520" y="289014"/>
                      <a:pt x="2844800" y="279701"/>
                    </a:cubicBezTo>
                    <a:cubicBezTo>
                      <a:pt x="2926080" y="270388"/>
                      <a:pt x="3019213" y="322034"/>
                      <a:pt x="3083560" y="279701"/>
                    </a:cubicBezTo>
                    <a:cubicBezTo>
                      <a:pt x="3147907" y="237368"/>
                      <a:pt x="3190240" y="61261"/>
                      <a:pt x="3230880" y="25701"/>
                    </a:cubicBezTo>
                    <a:cubicBezTo>
                      <a:pt x="3271520" y="-9859"/>
                      <a:pt x="3299460" y="28241"/>
                      <a:pt x="3327400" y="66341"/>
                    </a:cubicBezTo>
                  </a:path>
                </a:pathLst>
              </a:cu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662B76-08CE-7F14-7E85-1BA77B2B008C}"/>
                  </a:ext>
                </a:extLst>
              </p:cNvPr>
              <p:cNvSpPr txBox="1"/>
              <p:nvPr/>
            </p:nvSpPr>
            <p:spPr>
              <a:xfrm>
                <a:off x="9975903" y="260510"/>
                <a:ext cx="717949" cy="71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22F23B"/>
                    </a:solidFill>
                    <a:latin typeface="Bahnschrift Condensed" panose="020B0502040204020203" pitchFamily="34" charset="0"/>
                    <a:cs typeface="Aharoni" panose="02010803020104030203" pitchFamily="2" charset="-79"/>
                  </a:rPr>
                  <a:t>--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5EA853-71F0-444C-1D3C-2249CA17DEBE}"/>
                  </a:ext>
                </a:extLst>
              </p:cNvPr>
              <p:cNvSpPr txBox="1"/>
              <p:nvPr/>
            </p:nvSpPr>
            <p:spPr>
              <a:xfrm>
                <a:off x="9960652" y="854683"/>
                <a:ext cx="717949" cy="1754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00FFFF"/>
                    </a:solidFill>
                    <a:latin typeface="Bahnschrift Condensed" panose="020B0502040204020203" pitchFamily="34" charset="0"/>
                    <a:cs typeface="Aharoni" panose="02010803020104030203" pitchFamily="2" charset="-79"/>
                  </a:rPr>
                  <a:t>84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893855-0AB9-65F1-D7E9-406289C4B57B}"/>
                  </a:ext>
                </a:extLst>
              </p:cNvPr>
              <p:cNvSpPr txBox="1"/>
              <p:nvPr/>
            </p:nvSpPr>
            <p:spPr>
              <a:xfrm>
                <a:off x="9975903" y="1429814"/>
                <a:ext cx="7179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haroni" panose="02010803020104030203" pitchFamily="2" charset="-79"/>
                  </a:rPr>
                  <a:t>18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48FF4A-D5B7-72DB-95F1-A5668F894DBF}"/>
                  </a:ext>
                </a:extLst>
              </p:cNvPr>
              <p:cNvSpPr txBox="1"/>
              <p:nvPr/>
            </p:nvSpPr>
            <p:spPr>
              <a:xfrm>
                <a:off x="9385516" y="400252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22F23B"/>
                    </a:solidFill>
                  </a:rPr>
                  <a:t>HR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08AF59-17C4-152A-999C-5E96E3927875}"/>
                  </a:ext>
                </a:extLst>
              </p:cNvPr>
              <p:cNvSpPr txBox="1"/>
              <p:nvPr/>
            </p:nvSpPr>
            <p:spPr>
              <a:xfrm>
                <a:off x="9625296" y="569405"/>
                <a:ext cx="495300" cy="23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22F23B"/>
                    </a:solidFill>
                  </a:rPr>
                  <a:t>---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9E04BC-FBD3-FF28-7E63-C2F1F691DC28}"/>
                  </a:ext>
                </a:extLst>
              </p:cNvPr>
              <p:cNvSpPr txBox="1"/>
              <p:nvPr/>
            </p:nvSpPr>
            <p:spPr>
              <a:xfrm>
                <a:off x="9651235" y="718864"/>
                <a:ext cx="495300" cy="23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22F23B"/>
                    </a:solidFill>
                  </a:rPr>
                  <a:t>--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30AD36-F4EF-17AF-1E73-55C5D7320F7D}"/>
                  </a:ext>
                </a:extLst>
              </p:cNvPr>
              <p:cNvSpPr txBox="1"/>
              <p:nvPr/>
            </p:nvSpPr>
            <p:spPr>
              <a:xfrm>
                <a:off x="9385158" y="963967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err="1">
                    <a:solidFill>
                      <a:srgbClr val="00FFFF"/>
                    </a:solidFill>
                  </a:rPr>
                  <a:t>SpO</a:t>
                </a:r>
                <a:endParaRPr lang="en-GB" sz="1200" dirty="0">
                  <a:solidFill>
                    <a:srgbClr val="00FFFF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1BC21D-7804-4254-D907-8828CE32F191}"/>
                  </a:ext>
                </a:extLst>
              </p:cNvPr>
              <p:cNvSpPr txBox="1"/>
              <p:nvPr/>
            </p:nvSpPr>
            <p:spPr>
              <a:xfrm>
                <a:off x="9562732" y="1133120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FFFF"/>
                    </a:solidFill>
                  </a:rPr>
                  <a:t>100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EF2EDF-4992-0860-18E5-0A35A3BA4681}"/>
                  </a:ext>
                </a:extLst>
              </p:cNvPr>
              <p:cNvSpPr txBox="1"/>
              <p:nvPr/>
            </p:nvSpPr>
            <p:spPr>
              <a:xfrm>
                <a:off x="9643257" y="1282579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FFFF"/>
                    </a:solidFill>
                  </a:rPr>
                  <a:t>90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2E6290E-DE28-88A8-6035-8792C808F85D}"/>
                  </a:ext>
                </a:extLst>
              </p:cNvPr>
              <p:cNvSpPr txBox="1"/>
              <p:nvPr/>
            </p:nvSpPr>
            <p:spPr>
              <a:xfrm>
                <a:off x="9425434" y="1533272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FFFF00"/>
                    </a:solidFill>
                  </a:rPr>
                  <a:t>RR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B4653-9C47-B109-3D50-D6770F077328}"/>
                  </a:ext>
                </a:extLst>
              </p:cNvPr>
              <p:cNvSpPr txBox="1"/>
              <p:nvPr/>
            </p:nvSpPr>
            <p:spPr>
              <a:xfrm>
                <a:off x="9657671" y="1702425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FFFF00"/>
                    </a:solidFill>
                  </a:rPr>
                  <a:t>30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349661-F0C7-5C5F-B8EB-C1C10B719FFB}"/>
                  </a:ext>
                </a:extLst>
              </p:cNvPr>
              <p:cNvSpPr txBox="1"/>
              <p:nvPr/>
            </p:nvSpPr>
            <p:spPr>
              <a:xfrm>
                <a:off x="9736873" y="1851884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FFFF00"/>
                    </a:solidFill>
                  </a:rPr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362359D-BAE5-73F5-1D5A-2BA774F7BD27}"/>
                  </a:ext>
                </a:extLst>
              </p:cNvPr>
              <p:cNvSpPr txBox="1"/>
              <p:nvPr/>
            </p:nvSpPr>
            <p:spPr>
              <a:xfrm>
                <a:off x="10788939" y="993603"/>
                <a:ext cx="532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22F23B"/>
                    </a:solidFill>
                  </a:rPr>
                  <a:t>Temp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21C955-CBEE-D179-9647-0F7B3BD3D0C4}"/>
                  </a:ext>
                </a:extLst>
              </p:cNvPr>
              <p:cNvSpPr txBox="1"/>
              <p:nvPr/>
            </p:nvSpPr>
            <p:spPr>
              <a:xfrm>
                <a:off x="11088069" y="1383814"/>
                <a:ext cx="495301" cy="51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22F23B"/>
                    </a:solidFill>
                  </a:rPr>
                  <a:t>40.1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326F33-1659-90EB-0DAD-E53117D8AE95}"/>
                  </a:ext>
                </a:extLst>
              </p:cNvPr>
              <p:cNvSpPr txBox="1"/>
              <p:nvPr/>
            </p:nvSpPr>
            <p:spPr>
              <a:xfrm>
                <a:off x="11093720" y="1547181"/>
                <a:ext cx="495299" cy="515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22F23B"/>
                    </a:solidFill>
                  </a:rPr>
                  <a:t>36.9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0423AFF-0BE9-EEA6-C2B7-846F769D299A}"/>
                  </a:ext>
                </a:extLst>
              </p:cNvPr>
              <p:cNvSpPr txBox="1"/>
              <p:nvPr/>
            </p:nvSpPr>
            <p:spPr>
              <a:xfrm>
                <a:off x="11000998" y="1152021"/>
                <a:ext cx="6694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rgbClr val="22F23B"/>
                    </a:solidFill>
                  </a:rPr>
                  <a:t>37.3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5AAF62-73A8-0F67-079B-2F197D62C841}"/>
                  </a:ext>
                </a:extLst>
              </p:cNvPr>
              <p:cNvSpPr txBox="1"/>
              <p:nvPr/>
            </p:nvSpPr>
            <p:spPr>
              <a:xfrm>
                <a:off x="10653045" y="351249"/>
                <a:ext cx="532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22F23B"/>
                    </a:solidFill>
                  </a:rPr>
                  <a:t>Pulse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0630B5-EB24-0B01-512C-4C6CBBE08C79}"/>
                  </a:ext>
                </a:extLst>
              </p:cNvPr>
              <p:cNvSpPr txBox="1"/>
              <p:nvPr/>
            </p:nvSpPr>
            <p:spPr>
              <a:xfrm>
                <a:off x="11088069" y="516129"/>
                <a:ext cx="669441" cy="291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rgbClr val="22F23B"/>
                    </a:solidFill>
                  </a:rPr>
                  <a:t>--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8F3824-AA5A-D6E4-DB75-4DB6C99E3F4F}"/>
                  </a:ext>
                </a:extLst>
              </p:cNvPr>
              <p:cNvSpPr txBox="1"/>
              <p:nvPr/>
            </p:nvSpPr>
            <p:spPr>
              <a:xfrm>
                <a:off x="6294732" y="377629"/>
                <a:ext cx="532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solidFill>
                      <a:srgbClr val="22F23B"/>
                    </a:solidFill>
                    <a:latin typeface="Lucida Bright" panose="02040602050505020304" pitchFamily="18" charset="0"/>
                  </a:rPr>
                  <a:t>II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59F6A5-7F00-1D8B-5B69-D9C09B0C3A62}"/>
                  </a:ext>
                </a:extLst>
              </p:cNvPr>
              <p:cNvSpPr txBox="1"/>
              <p:nvPr/>
            </p:nvSpPr>
            <p:spPr>
              <a:xfrm>
                <a:off x="6279681" y="893554"/>
                <a:ext cx="532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 err="1">
                    <a:solidFill>
                      <a:srgbClr val="00FFFF"/>
                    </a:solidFill>
                    <a:latin typeface="Lucida Bright" panose="02040602050505020304" pitchFamily="18" charset="0"/>
                  </a:rPr>
                  <a:t>Pleth</a:t>
                </a:r>
                <a:endParaRPr lang="en-GB" sz="600" dirty="0">
                  <a:solidFill>
                    <a:srgbClr val="00FFFF"/>
                  </a:solidFill>
                  <a:latin typeface="Lucida Bright" panose="020406020505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EE3B82-EA5A-303F-5CD8-0D37E4C4022E}"/>
                  </a:ext>
                </a:extLst>
              </p:cNvPr>
              <p:cNvSpPr txBox="1"/>
              <p:nvPr/>
            </p:nvSpPr>
            <p:spPr>
              <a:xfrm>
                <a:off x="6286281" y="1527725"/>
                <a:ext cx="532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 err="1">
                    <a:solidFill>
                      <a:srgbClr val="FFFF00"/>
                    </a:solidFill>
                    <a:latin typeface="Lucida Bright" panose="02040602050505020304" pitchFamily="18" charset="0"/>
                  </a:rPr>
                  <a:t>Resp</a:t>
                </a:r>
                <a:endParaRPr lang="en-GB" sz="600" dirty="0">
                  <a:solidFill>
                    <a:srgbClr val="FFFF00"/>
                  </a:solidFill>
                  <a:latin typeface="Lucida Bright" panose="02040602050505020304" pitchFamily="18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AE6CA1D-B6F6-E5B4-D5EF-1CF160350DC5}"/>
                  </a:ext>
                </a:extLst>
              </p:cNvPr>
              <p:cNvSpPr txBox="1"/>
              <p:nvPr/>
            </p:nvSpPr>
            <p:spPr>
              <a:xfrm>
                <a:off x="6256897" y="2046933"/>
                <a:ext cx="5320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NBP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232B07-F1BE-EB35-3D8E-B3CCC823FE61}"/>
                  </a:ext>
                </a:extLst>
              </p:cNvPr>
              <p:cNvSpPr txBox="1"/>
              <p:nvPr/>
            </p:nvSpPr>
            <p:spPr>
              <a:xfrm>
                <a:off x="7139993" y="2015932"/>
                <a:ext cx="1600147" cy="71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haroni" panose="02010803020104030203" pitchFamily="2" charset="-79"/>
                  </a:rPr>
                  <a:t>---/--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BC7D0E9-B779-87D3-801C-7449E3F54210}"/>
                  </a:ext>
                </a:extLst>
              </p:cNvPr>
              <p:cNvSpPr txBox="1"/>
              <p:nvPr/>
            </p:nvSpPr>
            <p:spPr>
              <a:xfrm>
                <a:off x="8857597" y="2082867"/>
                <a:ext cx="1600147" cy="60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haroni" panose="02010803020104030203" pitchFamily="2" charset="-79"/>
                  </a:rPr>
                  <a:t>(--)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6104FE-9702-9F63-F77A-A720701752FD}"/>
                  </a:ext>
                </a:extLst>
              </p:cNvPr>
              <p:cNvSpPr txBox="1"/>
              <p:nvPr/>
            </p:nvSpPr>
            <p:spPr>
              <a:xfrm>
                <a:off x="6522002" y="2262526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FF0000"/>
                    </a:solidFill>
                  </a:rPr>
                  <a:t>160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4EE6D52-A778-7E8C-8AF6-B1233193FC15}"/>
                  </a:ext>
                </a:extLst>
              </p:cNvPr>
              <p:cNvSpPr txBox="1"/>
              <p:nvPr/>
            </p:nvSpPr>
            <p:spPr>
              <a:xfrm>
                <a:off x="6602527" y="2411985"/>
                <a:ext cx="495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7CAC39-9120-18A6-2BFD-CB706C276008}"/>
                  </a:ext>
                </a:extLst>
              </p:cNvPr>
              <p:cNvSpPr txBox="1"/>
              <p:nvPr/>
            </p:nvSpPr>
            <p:spPr>
              <a:xfrm>
                <a:off x="7749131" y="2002284"/>
                <a:ext cx="76853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Auto 10 min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3230F9-CB2B-9DB2-D9C2-32BBEF5076BB}"/>
                  </a:ext>
                </a:extLst>
              </p:cNvPr>
              <p:cNvSpPr txBox="1"/>
              <p:nvPr/>
            </p:nvSpPr>
            <p:spPr>
              <a:xfrm>
                <a:off x="9730171" y="2252020"/>
                <a:ext cx="1814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10:30          122/81  (89)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10:40          121/81  (90)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10:50          120/82  (89)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  <a:latin typeface="Lucida Bright" panose="02040602050505020304" pitchFamily="18" charset="0"/>
                  </a:rPr>
                  <a:t>11:00          123/80  (89)</a:t>
                </a: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68B8919-214C-E78A-F429-BFBBE2F02BD4}"/>
                </a:ext>
              </a:extLst>
            </p:cNvPr>
            <p:cNvCxnSpPr/>
            <p:nvPr/>
          </p:nvCxnSpPr>
          <p:spPr>
            <a:xfrm>
              <a:off x="6261904" y="2239786"/>
              <a:ext cx="2581154" cy="0"/>
            </a:xfrm>
            <a:prstGeom prst="line">
              <a:avLst/>
            </a:prstGeom>
            <a:ln w="19050">
              <a:solidFill>
                <a:srgbClr val="22F2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1FEBBD4-0937-8D2A-55A8-A476ED5579A5}"/>
              </a:ext>
            </a:extLst>
          </p:cNvPr>
          <p:cNvGrpSpPr/>
          <p:nvPr/>
        </p:nvGrpSpPr>
        <p:grpSpPr>
          <a:xfrm rot="2327629">
            <a:off x="10572273" y="1066623"/>
            <a:ext cx="1614755" cy="1129204"/>
            <a:chOff x="9055377" y="47800"/>
            <a:chExt cx="2247576" cy="12410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2BCB3A-A6D4-8214-074E-FAB5D93C7B92}"/>
                </a:ext>
              </a:extLst>
            </p:cNvPr>
            <p:cNvCxnSpPr/>
            <p:nvPr/>
          </p:nvCxnSpPr>
          <p:spPr>
            <a:xfrm>
              <a:off x="9108301" y="531502"/>
              <a:ext cx="532435" cy="405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FF1F80-B80C-7309-74C4-C11471694CDC}"/>
                </a:ext>
              </a:extLst>
            </p:cNvPr>
            <p:cNvCxnSpPr/>
            <p:nvPr/>
          </p:nvCxnSpPr>
          <p:spPr>
            <a:xfrm>
              <a:off x="10222224" y="47800"/>
              <a:ext cx="0" cy="6863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4DEB22-A11C-C150-928E-7295EE603A7D}"/>
                </a:ext>
              </a:extLst>
            </p:cNvPr>
            <p:cNvCxnSpPr/>
            <p:nvPr/>
          </p:nvCxnSpPr>
          <p:spPr>
            <a:xfrm flipV="1">
              <a:off x="10689098" y="619733"/>
              <a:ext cx="497600" cy="3188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B1951C-1D0D-69F7-E2F4-5784DB7D56D4}"/>
                </a:ext>
              </a:extLst>
            </p:cNvPr>
            <p:cNvCxnSpPr>
              <a:cxnSpLocks/>
            </p:cNvCxnSpPr>
            <p:nvPr/>
          </p:nvCxnSpPr>
          <p:spPr>
            <a:xfrm>
              <a:off x="9782966" y="596583"/>
              <a:ext cx="159236" cy="1734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0691CE4-0CDA-51E9-4B9C-76248D35F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4969" y="1129375"/>
              <a:ext cx="329938" cy="105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CD0C85B-BC77-15DD-F7EB-77E6E7BD0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613" y="1226766"/>
              <a:ext cx="329938" cy="105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C0C5FD-8217-567E-4352-F6004E955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6598" y="627363"/>
              <a:ext cx="159236" cy="1734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4DF7E6-299A-884D-F258-D4CF333F4E7E}"/>
                </a:ext>
              </a:extLst>
            </p:cNvPr>
            <p:cNvSpPr/>
            <p:nvPr/>
          </p:nvSpPr>
          <p:spPr>
            <a:xfrm>
              <a:off x="9643235" y="44942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DC2C7AE-AE64-EE18-A082-2D1BE65DAFD0}"/>
                </a:ext>
              </a:extLst>
            </p:cNvPr>
            <p:cNvSpPr/>
            <p:nvPr/>
          </p:nvSpPr>
          <p:spPr>
            <a:xfrm>
              <a:off x="9055377" y="1216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920E41-BC43-A843-0527-58644CD0AB9E}"/>
                </a:ext>
              </a:extLst>
            </p:cNvPr>
            <p:cNvSpPr/>
            <p:nvPr/>
          </p:nvSpPr>
          <p:spPr>
            <a:xfrm>
              <a:off x="10686596" y="49846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120282-F3BD-A2FC-1A98-50C086DBC7CE}"/>
                </a:ext>
              </a:extLst>
            </p:cNvPr>
            <p:cNvSpPr/>
            <p:nvPr/>
          </p:nvSpPr>
          <p:spPr>
            <a:xfrm>
              <a:off x="11230953" y="10986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A08E32-60BF-B4F9-D3DB-8ECA69D5411A}"/>
              </a:ext>
            </a:extLst>
          </p:cNvPr>
          <p:cNvGrpSpPr/>
          <p:nvPr/>
        </p:nvGrpSpPr>
        <p:grpSpPr>
          <a:xfrm rot="8287101">
            <a:off x="10663288" y="4627494"/>
            <a:ext cx="1614755" cy="1129204"/>
            <a:chOff x="9055377" y="47800"/>
            <a:chExt cx="2247576" cy="124102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F93A86-F14C-B09B-1C8B-308A2B1466F2}"/>
                </a:ext>
              </a:extLst>
            </p:cNvPr>
            <p:cNvCxnSpPr/>
            <p:nvPr/>
          </p:nvCxnSpPr>
          <p:spPr>
            <a:xfrm>
              <a:off x="9108301" y="531502"/>
              <a:ext cx="532435" cy="405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49CF325-D5C6-8DE1-4CBD-3E623F6A41D9}"/>
                </a:ext>
              </a:extLst>
            </p:cNvPr>
            <p:cNvCxnSpPr/>
            <p:nvPr/>
          </p:nvCxnSpPr>
          <p:spPr>
            <a:xfrm>
              <a:off x="10222224" y="47800"/>
              <a:ext cx="0" cy="6863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2B59016-90DA-0198-6D35-8DBA09F247A5}"/>
                </a:ext>
              </a:extLst>
            </p:cNvPr>
            <p:cNvCxnSpPr/>
            <p:nvPr/>
          </p:nvCxnSpPr>
          <p:spPr>
            <a:xfrm flipV="1">
              <a:off x="10689098" y="619733"/>
              <a:ext cx="497600" cy="3188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0ABDEF-E00C-C9B0-8276-261BD6E862E1}"/>
                </a:ext>
              </a:extLst>
            </p:cNvPr>
            <p:cNvCxnSpPr>
              <a:cxnSpLocks/>
            </p:cNvCxnSpPr>
            <p:nvPr/>
          </p:nvCxnSpPr>
          <p:spPr>
            <a:xfrm>
              <a:off x="9782966" y="596583"/>
              <a:ext cx="159236" cy="1734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F33DB78-2BB7-63F5-71D0-D189A4105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4969" y="1129375"/>
              <a:ext cx="329938" cy="105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AB251F-330E-6F0C-BFE4-3FBA386D8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613" y="1226766"/>
              <a:ext cx="329938" cy="105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0F59BBA-E839-5179-A0F1-AA384767E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6598" y="627363"/>
              <a:ext cx="159236" cy="1734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447EFD-8161-382A-5512-F79537DC0355}"/>
                </a:ext>
              </a:extLst>
            </p:cNvPr>
            <p:cNvSpPr/>
            <p:nvPr/>
          </p:nvSpPr>
          <p:spPr>
            <a:xfrm>
              <a:off x="9643235" y="44942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B3B1046-4887-7EDB-7F22-995E89BA0ED2}"/>
                </a:ext>
              </a:extLst>
            </p:cNvPr>
            <p:cNvSpPr/>
            <p:nvPr/>
          </p:nvSpPr>
          <p:spPr>
            <a:xfrm>
              <a:off x="9055377" y="121682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B90C6E8-7023-05F9-F356-3BD595459657}"/>
                </a:ext>
              </a:extLst>
            </p:cNvPr>
            <p:cNvSpPr/>
            <p:nvPr/>
          </p:nvSpPr>
          <p:spPr>
            <a:xfrm>
              <a:off x="10686596" y="49846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8AA7B1A-8111-F4F9-2CEC-A7ABDCFC6643}"/>
                </a:ext>
              </a:extLst>
            </p:cNvPr>
            <p:cNvSpPr/>
            <p:nvPr/>
          </p:nvSpPr>
          <p:spPr>
            <a:xfrm>
              <a:off x="11230953" y="10986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F7D934DE-A3F8-B7C6-75D1-C968698A35B4}"/>
              </a:ext>
            </a:extLst>
          </p:cNvPr>
          <p:cNvSpPr/>
          <p:nvPr/>
        </p:nvSpPr>
        <p:spPr>
          <a:xfrm>
            <a:off x="8442608" y="5039658"/>
            <a:ext cx="1840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Beep!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40A52A-4D8B-6D99-81FD-28D53DC0155A}"/>
              </a:ext>
            </a:extLst>
          </p:cNvPr>
          <p:cNvSpPr txBox="1"/>
          <p:nvPr/>
        </p:nvSpPr>
        <p:spPr>
          <a:xfrm>
            <a:off x="1005840" y="5019793"/>
            <a:ext cx="2920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3"/>
                </a:solidFill>
                <a:latin typeface="+mj-lt"/>
              </a:rPr>
              <a:t>Source: </a:t>
            </a:r>
            <a:r>
              <a:rPr lang="en-US" sz="1100" dirty="0">
                <a:solidFill>
                  <a:schemeClr val="accent3"/>
                </a:solidFill>
                <a:latin typeface="+mj-lt"/>
              </a:rPr>
              <a:t>istockphoto.com</a:t>
            </a:r>
            <a:endParaRPr lang="en-GB" sz="11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1CF1B36B-A1E7-9CA3-D48D-CEBECDA5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69" grpId="2"/>
      <p:bldP spid="69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4540-0789-CAF7-F500-C852151F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671D-EE99-81A6-6050-1F678083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589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dirty="0">
                <a:latin typeface="Calibri (Body)"/>
              </a:rPr>
              <a:t>	</a:t>
            </a:r>
            <a:r>
              <a:rPr lang="en-US" sz="2800" dirty="0">
                <a:latin typeface="Calibri (Body)"/>
              </a:rPr>
              <a:t>Wu, H. S. (2017). A survey of research on anomaly detection for time series. 2016 13th International Computer Conference on Wavelet Active Media Technology and Information Processing, IC-CWAMTIP 2017, (1), 426–431. https://doi.org/10.1109/ICCWAMTIP.2016.8079887</a:t>
            </a:r>
            <a:br>
              <a:rPr lang="en-US" sz="2800" dirty="0">
                <a:latin typeface="Calibri (Body)"/>
              </a:rPr>
            </a:br>
            <a:r>
              <a:rPr lang="en-US" sz="2800" dirty="0">
                <a:latin typeface="Calibri (Body)"/>
              </a:rPr>
              <a:t>	</a:t>
            </a:r>
            <a:r>
              <a:rPr lang="sv-SE" sz="2800" dirty="0">
                <a:latin typeface="Calibri (Body)"/>
              </a:rPr>
              <a:t>Aggarwal, C. C. (2017). Outlier Analysis. https://doi.org/10.1007/978-3-319-47578-3</a:t>
            </a:r>
            <a:br>
              <a:rPr lang="sv-SE" sz="2800" dirty="0">
                <a:latin typeface="Calibri (Body)"/>
              </a:rPr>
            </a:b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2BD71-9238-9286-352E-0EC2395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8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E26F8-0A63-1227-2BF6-9671EE2C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B4192-A015-764F-D423-02AAA467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91DB-3C62-3597-D490-20F0793B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Failure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EE1F873-B9D7-3916-175E-6EF9D90CD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24" y="1690688"/>
            <a:ext cx="6699562" cy="44178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E00EC-C538-F5E5-5380-5C96CEC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81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05C8E77-C03B-4C3D-BA4C-ED4BE7CBFD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outliers in univariate time series</a:t>
            </a:r>
            <a:endParaRPr lang="en-N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DA7E8B-6CE7-48E6-B167-74C3FAC9A585}"/>
              </a:ext>
            </a:extLst>
          </p:cNvPr>
          <p:cNvGrpSpPr/>
          <p:nvPr/>
        </p:nvGrpSpPr>
        <p:grpSpPr>
          <a:xfrm>
            <a:off x="2641743" y="1218088"/>
            <a:ext cx="7888097" cy="5581365"/>
            <a:chOff x="2641743" y="1218088"/>
            <a:chExt cx="7888097" cy="55813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416854-2528-4273-B5E1-3DDE2CA522BD}"/>
                </a:ext>
              </a:extLst>
            </p:cNvPr>
            <p:cNvGrpSpPr/>
            <p:nvPr/>
          </p:nvGrpSpPr>
          <p:grpSpPr>
            <a:xfrm>
              <a:off x="2766060" y="1218088"/>
              <a:ext cx="6824292" cy="5386540"/>
              <a:chOff x="4419600" y="0"/>
              <a:chExt cx="7964277" cy="6819403"/>
            </a:xfrm>
          </p:grpSpPr>
          <p:pic>
            <p:nvPicPr>
              <p:cNvPr id="11" name="Picture 10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64EA0DE3-EA0A-4DA6-912A-70C59D5B45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96" r="6899" b="4"/>
              <a:stretch/>
            </p:blipFill>
            <p:spPr>
              <a:xfrm>
                <a:off x="8585246" y="3436133"/>
                <a:ext cx="3749040" cy="3383270"/>
              </a:xfrm>
              <a:prstGeom prst="rect">
                <a:avLst/>
              </a:prstGeom>
            </p:spPr>
          </p:pic>
          <p:pic>
            <p:nvPicPr>
              <p:cNvPr id="9" name="Picture 8" descr="Chart&#10;&#10;Description automatically generated">
                <a:extLst>
                  <a:ext uri="{FF2B5EF4-FFF2-40B4-BE49-F238E27FC236}">
                    <a16:creationId xmlns:a16="http://schemas.microsoft.com/office/drawing/2014/main" id="{6B0B9674-4EB4-4B77-9F1D-C67FCFBD8F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48" r="6847" b="4"/>
              <a:stretch/>
            </p:blipFill>
            <p:spPr>
              <a:xfrm>
                <a:off x="8634837" y="10"/>
                <a:ext cx="3749040" cy="3383270"/>
              </a:xfrm>
              <a:prstGeom prst="rect">
                <a:avLst/>
              </a:prstGeom>
            </p:spPr>
          </p:pic>
          <p:pic>
            <p:nvPicPr>
              <p:cNvPr id="7" name="Picture 6" descr="Diagram&#10;&#10;Description automatically generated">
                <a:extLst>
                  <a:ext uri="{FF2B5EF4-FFF2-40B4-BE49-F238E27FC236}">
                    <a16:creationId xmlns:a16="http://schemas.microsoft.com/office/drawing/2014/main" id="{E51E472C-5ACC-4680-8191-5E36EC4E3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65" r="7230" b="4"/>
              <a:stretch/>
            </p:blipFill>
            <p:spPr>
              <a:xfrm>
                <a:off x="4514192" y="3410408"/>
                <a:ext cx="3749040" cy="3383279"/>
              </a:xfrm>
              <a:prstGeom prst="rect">
                <a:avLst/>
              </a:prstGeom>
            </p:spPr>
          </p:pic>
          <p:pic>
            <p:nvPicPr>
              <p:cNvPr id="5" name="Picture 4" descr="Chart&#10;&#10;Description automatically generated">
                <a:extLst>
                  <a:ext uri="{FF2B5EF4-FFF2-40B4-BE49-F238E27FC236}">
                    <a16:creationId xmlns:a16="http://schemas.microsoft.com/office/drawing/2014/main" id="{9DB9C60F-F13E-44AA-819E-161DAE9005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41" r="6953" b="4"/>
              <a:stretch/>
            </p:blipFill>
            <p:spPr>
              <a:xfrm>
                <a:off x="4419600" y="0"/>
                <a:ext cx="3749040" cy="338328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07AD24-3E21-40D7-9779-B2E68F8C34C4}"/>
                </a:ext>
              </a:extLst>
            </p:cNvPr>
            <p:cNvSpPr txBox="1"/>
            <p:nvPr/>
          </p:nvSpPr>
          <p:spPr>
            <a:xfrm>
              <a:off x="6793644" y="3839688"/>
              <a:ext cx="373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Global collective outlier</a:t>
              </a:r>
              <a:endParaRPr lang="en-N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BD320-5D58-4BDF-BBD2-5407EC26B77D}"/>
                </a:ext>
              </a:extLst>
            </p:cNvPr>
            <p:cNvSpPr txBox="1"/>
            <p:nvPr/>
          </p:nvSpPr>
          <p:spPr>
            <a:xfrm>
              <a:off x="2641743" y="3839688"/>
              <a:ext cx="373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Global and contextual additive outlier</a:t>
              </a:r>
              <a:endParaRPr lang="en-NL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AE656E-5FBF-49AA-867F-69D75D6CA0A2}"/>
                </a:ext>
              </a:extLst>
            </p:cNvPr>
            <p:cNvSpPr txBox="1"/>
            <p:nvPr/>
          </p:nvSpPr>
          <p:spPr>
            <a:xfrm>
              <a:off x="7367169" y="6430121"/>
              <a:ext cx="1233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shift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312CBC-984B-42C7-B173-D8277B08D4ED}"/>
                </a:ext>
              </a:extLst>
            </p:cNvPr>
            <p:cNvSpPr txBox="1"/>
            <p:nvPr/>
          </p:nvSpPr>
          <p:spPr>
            <a:xfrm>
              <a:off x="3115112" y="6430121"/>
              <a:ext cx="3736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Contextual collective outlier</a:t>
              </a:r>
              <a:endParaRPr lang="en-NL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3DCBF-9E33-4078-923B-E616B488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1E49-40C2-4BD0-9770-2D27FA97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outliers in multivariate time series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CD8F7C-A873-4649-ADD2-C7F3DEAC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1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Spatial dependencies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an still be an outlier even if not in the individual time series.</a:t>
            </a:r>
            <a:endParaRPr lang="en-NL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4A06DC-5ECF-4DC3-B906-463CB055A2BA}"/>
              </a:ext>
            </a:extLst>
          </p:cNvPr>
          <p:cNvGrpSpPr/>
          <p:nvPr/>
        </p:nvGrpSpPr>
        <p:grpSpPr>
          <a:xfrm>
            <a:off x="1860520" y="2136161"/>
            <a:ext cx="8470959" cy="2874676"/>
            <a:chOff x="1740306" y="2340163"/>
            <a:chExt cx="9628189" cy="33615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FB185C-5205-4049-A268-676B63DD1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9521"/>
            <a:stretch/>
          </p:blipFill>
          <p:spPr>
            <a:xfrm>
              <a:off x="1740306" y="2823313"/>
              <a:ext cx="4374744" cy="242883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87385F-9B6C-4229-BFD3-E6526E6B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4988" y="2340163"/>
              <a:ext cx="4563507" cy="10888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76B3B8-3286-4DE6-B6B7-4C55F0CAF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5733" y="4704487"/>
              <a:ext cx="4374744" cy="997184"/>
            </a:xfrm>
            <a:prstGeom prst="rect">
              <a:avLst/>
            </a:prstGeom>
          </p:spPr>
        </p:pic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BA46441E-D65D-43CE-9182-F3BB09CE0E5A}"/>
                </a:ext>
              </a:extLst>
            </p:cNvPr>
            <p:cNvSpPr/>
            <p:nvPr/>
          </p:nvSpPr>
          <p:spPr>
            <a:xfrm>
              <a:off x="8985141" y="3711763"/>
              <a:ext cx="203200" cy="651933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DD5F80-9359-4891-9580-B82A00A3152D}"/>
              </a:ext>
            </a:extLst>
          </p:cNvPr>
          <p:cNvSpPr txBox="1"/>
          <p:nvPr/>
        </p:nvSpPr>
        <p:spPr>
          <a:xfrm>
            <a:off x="4298633" y="5010837"/>
            <a:ext cx="2506133" cy="3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 et al, 2021.</a:t>
            </a:r>
            <a:endParaRPr lang="en-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76887-FEB3-41BA-9F72-FC4BC3EE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C9CB-5E3C-779F-3C1D-3AFBC927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DCD8-E469-6A95-A684-B262D558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35</a:t>
            </a:fld>
            <a:endParaRPr lang="en-GB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873F143-3D26-BE36-006A-865CF717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80" y="1884555"/>
            <a:ext cx="8264320" cy="42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32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2D1773A-0881-A461-2B3B-6EE8E9F99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5" r="8428"/>
          <a:stretch/>
        </p:blipFill>
        <p:spPr>
          <a:xfrm>
            <a:off x="6095999" y="1492462"/>
            <a:ext cx="6096001" cy="3536738"/>
          </a:xfrm>
          <a:prstGeom prst="rect">
            <a:avLst/>
          </a:prstGeom>
        </p:spPr>
      </p:pic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2D23DA2-25D1-D245-B6CB-22D2231D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r="7755"/>
          <a:stretch/>
        </p:blipFill>
        <p:spPr>
          <a:xfrm>
            <a:off x="-125730" y="1492462"/>
            <a:ext cx="6096000" cy="33995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B2560-8443-B0FD-F05E-8994E7B5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9E923A-F7AB-4A3E-A240-DDE6AC5C73E7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FFC26B-4733-6A66-7B30-DEDEBA0E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Why differencing?</a:t>
            </a:r>
          </a:p>
        </p:txBody>
      </p:sp>
    </p:spTree>
    <p:extLst>
      <p:ext uri="{BB962C8B-B14F-4D97-AF65-F5344CB8AC3E}">
        <p14:creationId xmlns:p14="http://schemas.microsoft.com/office/powerpoint/2010/main" val="294055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96C36E-5930-6DCA-7AED-D9B3369A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8" y="2626383"/>
            <a:ext cx="11958904" cy="28947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940E36-E9DD-2F7D-EB32-0E9F367B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Can you find the outlier?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6A962-1262-B62B-27DA-5BAB87ED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06"/>
          <a:stretch/>
        </p:blipFill>
        <p:spPr>
          <a:xfrm>
            <a:off x="136070" y="2662175"/>
            <a:ext cx="11959200" cy="28769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1FEEC0-298A-4F27-0273-2FFA7311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B4F-D76D-DDB8-789B-F015B230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would an outlier be important to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B8A0-D779-6EAA-DA1B-F01B6EB4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Premature heartbeats </a:t>
            </a:r>
            <a:r>
              <a:rPr lang="en-US" dirty="0">
                <a:sym typeface="Wingdings" panose="05000000000000000000" pitchFamily="2" charset="2"/>
              </a:rPr>
              <a:t> Cardiomyopathy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Spike in temperature  Infection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Irregular breathing patterns  Apnea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Anomalous MRI image  Malignant tumor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Irregular credit card transition  Theft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Peculiar reading from a spacecraft sensor  Fault in component</a:t>
            </a:r>
            <a:endParaRPr lang="en-NL" dirty="0"/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Outliers hold valuable information!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DD7F-2D14-6102-C732-59C60C27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5</a:t>
            </a:fld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53A688-6145-AAD1-B321-58C4AFA47E4B}"/>
              </a:ext>
            </a:extLst>
          </p:cNvPr>
          <p:cNvGrpSpPr/>
          <p:nvPr/>
        </p:nvGrpSpPr>
        <p:grpSpPr>
          <a:xfrm>
            <a:off x="8855612" y="1379905"/>
            <a:ext cx="2253176" cy="2840403"/>
            <a:chOff x="1005840" y="1086827"/>
            <a:chExt cx="3850030" cy="4371975"/>
          </a:xfrm>
        </p:grpSpPr>
        <p:pic>
          <p:nvPicPr>
            <p:cNvPr id="5" name="Picture 2" descr="539 Icu Patient Illustrations &amp; Clip Art - iStock">
              <a:extLst>
                <a:ext uri="{FF2B5EF4-FFF2-40B4-BE49-F238E27FC236}">
                  <a16:creationId xmlns:a16="http://schemas.microsoft.com/office/drawing/2014/main" id="{7A68BD65-A341-29E8-5505-6D2374EE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257" y="1086827"/>
              <a:ext cx="3757613" cy="437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D33216-C249-B5B6-C8D8-1C3AFE20DBA2}"/>
                </a:ext>
              </a:extLst>
            </p:cNvPr>
            <p:cNvSpPr txBox="1"/>
            <p:nvPr/>
          </p:nvSpPr>
          <p:spPr>
            <a:xfrm>
              <a:off x="1005840" y="5019793"/>
              <a:ext cx="29201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accent3"/>
                  </a:solidFill>
                  <a:latin typeface="+mj-lt"/>
                </a:rPr>
                <a:t>Source: </a:t>
              </a:r>
              <a:r>
                <a:rPr lang="en-US" sz="1100" dirty="0">
                  <a:solidFill>
                    <a:schemeClr val="accent3"/>
                  </a:solidFill>
                  <a:latin typeface="+mj-lt"/>
                </a:rPr>
                <a:t>istockphoto.com</a:t>
              </a:r>
              <a:endParaRPr lang="en-GB" sz="1100" dirty="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F25D8A-A9E1-3BDA-1F79-30249C312C67}"/>
              </a:ext>
            </a:extLst>
          </p:cNvPr>
          <p:cNvGrpSpPr/>
          <p:nvPr/>
        </p:nvGrpSpPr>
        <p:grpSpPr>
          <a:xfrm>
            <a:off x="8843990" y="1419360"/>
            <a:ext cx="2110434" cy="2890642"/>
            <a:chOff x="8909698" y="1356014"/>
            <a:chExt cx="2110434" cy="28906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7FA372-3284-1089-C818-190DCD90908A}"/>
                </a:ext>
              </a:extLst>
            </p:cNvPr>
            <p:cNvGrpSpPr/>
            <p:nvPr/>
          </p:nvGrpSpPr>
          <p:grpSpPr>
            <a:xfrm>
              <a:off x="8909698" y="1356014"/>
              <a:ext cx="2110434" cy="2579077"/>
              <a:chOff x="8909698" y="1356014"/>
              <a:chExt cx="2110434" cy="2579077"/>
            </a:xfrm>
          </p:grpSpPr>
          <p:pic>
            <p:nvPicPr>
              <p:cNvPr id="13314" name="Picture 2" descr="Can you tell if a tumor is cancerous from an MRI? - Quora">
                <a:extLst>
                  <a:ext uri="{FF2B5EF4-FFF2-40B4-BE49-F238E27FC236}">
                    <a16:creationId xmlns:a16="http://schemas.microsoft.com/office/drawing/2014/main" id="{6ABD9448-C4E6-0524-1EE4-09586AD9C1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23" t="3337" r="7651" b="7004"/>
              <a:stretch/>
            </p:blipFill>
            <p:spPr bwMode="auto">
              <a:xfrm>
                <a:off x="8909698" y="1356014"/>
                <a:ext cx="2110434" cy="2579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FB6FD0-9B88-2B39-7113-4D168C44241D}"/>
                  </a:ext>
                </a:extLst>
              </p:cNvPr>
              <p:cNvSpPr/>
              <p:nvPr/>
            </p:nvSpPr>
            <p:spPr>
              <a:xfrm>
                <a:off x="10281139" y="2321169"/>
                <a:ext cx="621323" cy="66821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DE2124-3252-F433-B84A-EF302C60F30D}"/>
                </a:ext>
              </a:extLst>
            </p:cNvPr>
            <p:cNvSpPr txBox="1"/>
            <p:nvPr/>
          </p:nvSpPr>
          <p:spPr>
            <a:xfrm>
              <a:off x="8909698" y="3985046"/>
              <a:ext cx="17089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accent3"/>
                  </a:solidFill>
                  <a:latin typeface="+mj-lt"/>
                </a:rPr>
                <a:t>Source: </a:t>
              </a:r>
              <a:r>
                <a:rPr lang="en-US" sz="1100" dirty="0">
                  <a:solidFill>
                    <a:schemeClr val="accent3"/>
                  </a:solidFill>
                  <a:latin typeface="+mj-lt"/>
                </a:rPr>
                <a:t>cancer.gov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CB0D7C-4A98-7E70-15D4-1F869B68AD2A}"/>
              </a:ext>
            </a:extLst>
          </p:cNvPr>
          <p:cNvGrpSpPr/>
          <p:nvPr/>
        </p:nvGrpSpPr>
        <p:grpSpPr>
          <a:xfrm>
            <a:off x="8610600" y="4774454"/>
            <a:ext cx="2419350" cy="1333449"/>
            <a:chOff x="8610600" y="4774454"/>
            <a:chExt cx="2419350" cy="133344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5E78F4-D08E-162C-1638-06FB4106C314}"/>
                </a:ext>
              </a:extLst>
            </p:cNvPr>
            <p:cNvSpPr/>
            <p:nvPr/>
          </p:nvSpPr>
          <p:spPr>
            <a:xfrm>
              <a:off x="8610600" y="4909391"/>
              <a:ext cx="2419350" cy="1198512"/>
            </a:xfrm>
            <a:custGeom>
              <a:avLst/>
              <a:gdLst>
                <a:gd name="connsiteX0" fmla="*/ 0 w 2419350"/>
                <a:gd name="connsiteY0" fmla="*/ 497250 h 1198512"/>
                <a:gd name="connsiteX1" fmla="*/ 76200 w 2419350"/>
                <a:gd name="connsiteY1" fmla="*/ 497250 h 1198512"/>
                <a:gd name="connsiteX2" fmla="*/ 95250 w 2419350"/>
                <a:gd name="connsiteY2" fmla="*/ 482010 h 1198512"/>
                <a:gd name="connsiteX3" fmla="*/ 129540 w 2419350"/>
                <a:gd name="connsiteY3" fmla="*/ 497250 h 1198512"/>
                <a:gd name="connsiteX4" fmla="*/ 441960 w 2419350"/>
                <a:gd name="connsiteY4" fmla="*/ 501060 h 1198512"/>
                <a:gd name="connsiteX5" fmla="*/ 453390 w 2419350"/>
                <a:gd name="connsiteY5" fmla="*/ 539160 h 1198512"/>
                <a:gd name="connsiteX6" fmla="*/ 499110 w 2419350"/>
                <a:gd name="connsiteY6" fmla="*/ 485820 h 1198512"/>
                <a:gd name="connsiteX7" fmla="*/ 571500 w 2419350"/>
                <a:gd name="connsiteY7" fmla="*/ 501060 h 1198512"/>
                <a:gd name="connsiteX8" fmla="*/ 582930 w 2419350"/>
                <a:gd name="connsiteY8" fmla="*/ 615360 h 1198512"/>
                <a:gd name="connsiteX9" fmla="*/ 624840 w 2419350"/>
                <a:gd name="connsiteY9" fmla="*/ 516300 h 1198512"/>
                <a:gd name="connsiteX10" fmla="*/ 640080 w 2419350"/>
                <a:gd name="connsiteY10" fmla="*/ 455340 h 1198512"/>
                <a:gd name="connsiteX11" fmla="*/ 670560 w 2419350"/>
                <a:gd name="connsiteY11" fmla="*/ 535350 h 1198512"/>
                <a:gd name="connsiteX12" fmla="*/ 830580 w 2419350"/>
                <a:gd name="connsiteY12" fmla="*/ 535350 h 1198512"/>
                <a:gd name="connsiteX13" fmla="*/ 849630 w 2419350"/>
                <a:gd name="connsiteY13" fmla="*/ 573450 h 1198512"/>
                <a:gd name="connsiteX14" fmla="*/ 891540 w 2419350"/>
                <a:gd name="connsiteY14" fmla="*/ 573450 h 1198512"/>
                <a:gd name="connsiteX15" fmla="*/ 914400 w 2419350"/>
                <a:gd name="connsiteY15" fmla="*/ 535350 h 1198512"/>
                <a:gd name="connsiteX16" fmla="*/ 941070 w 2419350"/>
                <a:gd name="connsiteY16" fmla="*/ 588690 h 1198512"/>
                <a:gd name="connsiteX17" fmla="*/ 1013460 w 2419350"/>
                <a:gd name="connsiteY17" fmla="*/ 584880 h 1198512"/>
                <a:gd name="connsiteX18" fmla="*/ 1047750 w 2419350"/>
                <a:gd name="connsiteY18" fmla="*/ 508680 h 1198512"/>
                <a:gd name="connsiteX19" fmla="*/ 1066800 w 2419350"/>
                <a:gd name="connsiteY19" fmla="*/ 1950 h 1198512"/>
                <a:gd name="connsiteX20" fmla="*/ 1066800 w 2419350"/>
                <a:gd name="connsiteY20" fmla="*/ 718230 h 1198512"/>
                <a:gd name="connsiteX21" fmla="*/ 1093470 w 2419350"/>
                <a:gd name="connsiteY21" fmla="*/ 318180 h 1198512"/>
                <a:gd name="connsiteX22" fmla="*/ 1097280 w 2419350"/>
                <a:gd name="connsiteY22" fmla="*/ 725850 h 1198512"/>
                <a:gd name="connsiteX23" fmla="*/ 1139190 w 2419350"/>
                <a:gd name="connsiteY23" fmla="*/ 310560 h 1198512"/>
                <a:gd name="connsiteX24" fmla="*/ 1139190 w 2419350"/>
                <a:gd name="connsiteY24" fmla="*/ 607740 h 1198512"/>
                <a:gd name="connsiteX25" fmla="*/ 1196340 w 2419350"/>
                <a:gd name="connsiteY25" fmla="*/ 565830 h 1198512"/>
                <a:gd name="connsiteX26" fmla="*/ 1203960 w 2419350"/>
                <a:gd name="connsiteY26" fmla="*/ 630600 h 1198512"/>
                <a:gd name="connsiteX27" fmla="*/ 1272540 w 2419350"/>
                <a:gd name="connsiteY27" fmla="*/ 596310 h 1198512"/>
                <a:gd name="connsiteX28" fmla="*/ 1245870 w 2419350"/>
                <a:gd name="connsiteY28" fmla="*/ 680130 h 1198512"/>
                <a:gd name="connsiteX29" fmla="*/ 1306830 w 2419350"/>
                <a:gd name="connsiteY29" fmla="*/ 680130 h 1198512"/>
                <a:gd name="connsiteX30" fmla="*/ 1367790 w 2419350"/>
                <a:gd name="connsiteY30" fmla="*/ 737280 h 1198512"/>
                <a:gd name="connsiteX31" fmla="*/ 1405890 w 2419350"/>
                <a:gd name="connsiteY31" fmla="*/ 783000 h 1198512"/>
                <a:gd name="connsiteX32" fmla="*/ 1455420 w 2419350"/>
                <a:gd name="connsiteY32" fmla="*/ 828720 h 1198512"/>
                <a:gd name="connsiteX33" fmla="*/ 1501140 w 2419350"/>
                <a:gd name="connsiteY33" fmla="*/ 828720 h 1198512"/>
                <a:gd name="connsiteX34" fmla="*/ 1516380 w 2419350"/>
                <a:gd name="connsiteY34" fmla="*/ 878250 h 1198512"/>
                <a:gd name="connsiteX35" fmla="*/ 1661160 w 2419350"/>
                <a:gd name="connsiteY35" fmla="*/ 866820 h 1198512"/>
                <a:gd name="connsiteX36" fmla="*/ 1664970 w 2419350"/>
                <a:gd name="connsiteY36" fmla="*/ 901110 h 1198512"/>
                <a:gd name="connsiteX37" fmla="*/ 1725930 w 2419350"/>
                <a:gd name="connsiteY37" fmla="*/ 935400 h 1198512"/>
                <a:gd name="connsiteX38" fmla="*/ 1859280 w 2419350"/>
                <a:gd name="connsiteY38" fmla="*/ 958260 h 1198512"/>
                <a:gd name="connsiteX39" fmla="*/ 1859280 w 2419350"/>
                <a:gd name="connsiteY39" fmla="*/ 1003980 h 1198512"/>
                <a:gd name="connsiteX40" fmla="*/ 1977390 w 2419350"/>
                <a:gd name="connsiteY40" fmla="*/ 1003980 h 1198512"/>
                <a:gd name="connsiteX41" fmla="*/ 2023110 w 2419350"/>
                <a:gd name="connsiteY41" fmla="*/ 1038270 h 1198512"/>
                <a:gd name="connsiteX42" fmla="*/ 2072640 w 2419350"/>
                <a:gd name="connsiteY42" fmla="*/ 1114470 h 1198512"/>
                <a:gd name="connsiteX43" fmla="*/ 2137410 w 2419350"/>
                <a:gd name="connsiteY43" fmla="*/ 1133520 h 1198512"/>
                <a:gd name="connsiteX44" fmla="*/ 2175510 w 2419350"/>
                <a:gd name="connsiteY44" fmla="*/ 1152570 h 1198512"/>
                <a:gd name="connsiteX45" fmla="*/ 2198370 w 2419350"/>
                <a:gd name="connsiteY45" fmla="*/ 1144950 h 1198512"/>
                <a:gd name="connsiteX46" fmla="*/ 2282190 w 2419350"/>
                <a:gd name="connsiteY46" fmla="*/ 1152570 h 1198512"/>
                <a:gd name="connsiteX47" fmla="*/ 2316480 w 2419350"/>
                <a:gd name="connsiteY47" fmla="*/ 1194480 h 1198512"/>
                <a:gd name="connsiteX48" fmla="*/ 2419350 w 2419350"/>
                <a:gd name="connsiteY48" fmla="*/ 1194480 h 119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19350" h="1198512">
                  <a:moveTo>
                    <a:pt x="0" y="497250"/>
                  </a:moveTo>
                  <a:cubicBezTo>
                    <a:pt x="25400" y="497250"/>
                    <a:pt x="60325" y="499790"/>
                    <a:pt x="76200" y="497250"/>
                  </a:cubicBezTo>
                  <a:cubicBezTo>
                    <a:pt x="92075" y="494710"/>
                    <a:pt x="86360" y="482010"/>
                    <a:pt x="95250" y="482010"/>
                  </a:cubicBezTo>
                  <a:cubicBezTo>
                    <a:pt x="104140" y="482010"/>
                    <a:pt x="71755" y="494075"/>
                    <a:pt x="129540" y="497250"/>
                  </a:cubicBezTo>
                  <a:cubicBezTo>
                    <a:pt x="187325" y="500425"/>
                    <a:pt x="387985" y="494075"/>
                    <a:pt x="441960" y="501060"/>
                  </a:cubicBezTo>
                  <a:cubicBezTo>
                    <a:pt x="495935" y="508045"/>
                    <a:pt x="443865" y="541700"/>
                    <a:pt x="453390" y="539160"/>
                  </a:cubicBezTo>
                  <a:cubicBezTo>
                    <a:pt x="462915" y="536620"/>
                    <a:pt x="479425" y="492170"/>
                    <a:pt x="499110" y="485820"/>
                  </a:cubicBezTo>
                  <a:cubicBezTo>
                    <a:pt x="518795" y="479470"/>
                    <a:pt x="557530" y="479470"/>
                    <a:pt x="571500" y="501060"/>
                  </a:cubicBezTo>
                  <a:cubicBezTo>
                    <a:pt x="585470" y="522650"/>
                    <a:pt x="574040" y="612820"/>
                    <a:pt x="582930" y="615360"/>
                  </a:cubicBezTo>
                  <a:cubicBezTo>
                    <a:pt x="591820" y="617900"/>
                    <a:pt x="615315" y="542970"/>
                    <a:pt x="624840" y="516300"/>
                  </a:cubicBezTo>
                  <a:cubicBezTo>
                    <a:pt x="634365" y="489630"/>
                    <a:pt x="632460" y="452165"/>
                    <a:pt x="640080" y="455340"/>
                  </a:cubicBezTo>
                  <a:cubicBezTo>
                    <a:pt x="647700" y="458515"/>
                    <a:pt x="638810" y="522015"/>
                    <a:pt x="670560" y="535350"/>
                  </a:cubicBezTo>
                  <a:cubicBezTo>
                    <a:pt x="702310" y="548685"/>
                    <a:pt x="800735" y="529000"/>
                    <a:pt x="830580" y="535350"/>
                  </a:cubicBezTo>
                  <a:cubicBezTo>
                    <a:pt x="860425" y="541700"/>
                    <a:pt x="839470" y="567100"/>
                    <a:pt x="849630" y="573450"/>
                  </a:cubicBezTo>
                  <a:cubicBezTo>
                    <a:pt x="859790" y="579800"/>
                    <a:pt x="880745" y="579800"/>
                    <a:pt x="891540" y="573450"/>
                  </a:cubicBezTo>
                  <a:cubicBezTo>
                    <a:pt x="902335" y="567100"/>
                    <a:pt x="906145" y="532810"/>
                    <a:pt x="914400" y="535350"/>
                  </a:cubicBezTo>
                  <a:cubicBezTo>
                    <a:pt x="922655" y="537890"/>
                    <a:pt x="924560" y="580435"/>
                    <a:pt x="941070" y="588690"/>
                  </a:cubicBezTo>
                  <a:cubicBezTo>
                    <a:pt x="957580" y="596945"/>
                    <a:pt x="995680" y="598215"/>
                    <a:pt x="1013460" y="584880"/>
                  </a:cubicBezTo>
                  <a:cubicBezTo>
                    <a:pt x="1031240" y="571545"/>
                    <a:pt x="1038860" y="605835"/>
                    <a:pt x="1047750" y="508680"/>
                  </a:cubicBezTo>
                  <a:cubicBezTo>
                    <a:pt x="1056640" y="411525"/>
                    <a:pt x="1063625" y="-32975"/>
                    <a:pt x="1066800" y="1950"/>
                  </a:cubicBezTo>
                  <a:cubicBezTo>
                    <a:pt x="1069975" y="36875"/>
                    <a:pt x="1062355" y="665525"/>
                    <a:pt x="1066800" y="718230"/>
                  </a:cubicBezTo>
                  <a:cubicBezTo>
                    <a:pt x="1071245" y="770935"/>
                    <a:pt x="1088390" y="316910"/>
                    <a:pt x="1093470" y="318180"/>
                  </a:cubicBezTo>
                  <a:cubicBezTo>
                    <a:pt x="1098550" y="319450"/>
                    <a:pt x="1089660" y="727120"/>
                    <a:pt x="1097280" y="725850"/>
                  </a:cubicBezTo>
                  <a:cubicBezTo>
                    <a:pt x="1104900" y="724580"/>
                    <a:pt x="1132205" y="330245"/>
                    <a:pt x="1139190" y="310560"/>
                  </a:cubicBezTo>
                  <a:cubicBezTo>
                    <a:pt x="1146175" y="290875"/>
                    <a:pt x="1129665" y="565195"/>
                    <a:pt x="1139190" y="607740"/>
                  </a:cubicBezTo>
                  <a:cubicBezTo>
                    <a:pt x="1148715" y="650285"/>
                    <a:pt x="1185545" y="562020"/>
                    <a:pt x="1196340" y="565830"/>
                  </a:cubicBezTo>
                  <a:cubicBezTo>
                    <a:pt x="1207135" y="569640"/>
                    <a:pt x="1191260" y="625520"/>
                    <a:pt x="1203960" y="630600"/>
                  </a:cubicBezTo>
                  <a:cubicBezTo>
                    <a:pt x="1216660" y="635680"/>
                    <a:pt x="1265555" y="588055"/>
                    <a:pt x="1272540" y="596310"/>
                  </a:cubicBezTo>
                  <a:cubicBezTo>
                    <a:pt x="1279525" y="604565"/>
                    <a:pt x="1240155" y="666160"/>
                    <a:pt x="1245870" y="680130"/>
                  </a:cubicBezTo>
                  <a:cubicBezTo>
                    <a:pt x="1251585" y="694100"/>
                    <a:pt x="1286510" y="670605"/>
                    <a:pt x="1306830" y="680130"/>
                  </a:cubicBezTo>
                  <a:cubicBezTo>
                    <a:pt x="1327150" y="689655"/>
                    <a:pt x="1351280" y="720135"/>
                    <a:pt x="1367790" y="737280"/>
                  </a:cubicBezTo>
                  <a:cubicBezTo>
                    <a:pt x="1384300" y="754425"/>
                    <a:pt x="1391285" y="767760"/>
                    <a:pt x="1405890" y="783000"/>
                  </a:cubicBezTo>
                  <a:cubicBezTo>
                    <a:pt x="1420495" y="798240"/>
                    <a:pt x="1439545" y="821100"/>
                    <a:pt x="1455420" y="828720"/>
                  </a:cubicBezTo>
                  <a:cubicBezTo>
                    <a:pt x="1471295" y="836340"/>
                    <a:pt x="1490980" y="820465"/>
                    <a:pt x="1501140" y="828720"/>
                  </a:cubicBezTo>
                  <a:cubicBezTo>
                    <a:pt x="1511300" y="836975"/>
                    <a:pt x="1489710" y="871900"/>
                    <a:pt x="1516380" y="878250"/>
                  </a:cubicBezTo>
                  <a:cubicBezTo>
                    <a:pt x="1543050" y="884600"/>
                    <a:pt x="1636395" y="863010"/>
                    <a:pt x="1661160" y="866820"/>
                  </a:cubicBezTo>
                  <a:cubicBezTo>
                    <a:pt x="1685925" y="870630"/>
                    <a:pt x="1654175" y="889680"/>
                    <a:pt x="1664970" y="901110"/>
                  </a:cubicBezTo>
                  <a:cubicBezTo>
                    <a:pt x="1675765" y="912540"/>
                    <a:pt x="1693545" y="925875"/>
                    <a:pt x="1725930" y="935400"/>
                  </a:cubicBezTo>
                  <a:cubicBezTo>
                    <a:pt x="1758315" y="944925"/>
                    <a:pt x="1837055" y="946830"/>
                    <a:pt x="1859280" y="958260"/>
                  </a:cubicBezTo>
                  <a:cubicBezTo>
                    <a:pt x="1881505" y="969690"/>
                    <a:pt x="1839595" y="996360"/>
                    <a:pt x="1859280" y="1003980"/>
                  </a:cubicBezTo>
                  <a:cubicBezTo>
                    <a:pt x="1878965" y="1011600"/>
                    <a:pt x="1950085" y="998265"/>
                    <a:pt x="1977390" y="1003980"/>
                  </a:cubicBezTo>
                  <a:cubicBezTo>
                    <a:pt x="2004695" y="1009695"/>
                    <a:pt x="2007235" y="1019855"/>
                    <a:pt x="2023110" y="1038270"/>
                  </a:cubicBezTo>
                  <a:cubicBezTo>
                    <a:pt x="2038985" y="1056685"/>
                    <a:pt x="2053590" y="1098595"/>
                    <a:pt x="2072640" y="1114470"/>
                  </a:cubicBezTo>
                  <a:cubicBezTo>
                    <a:pt x="2091690" y="1130345"/>
                    <a:pt x="2120265" y="1127170"/>
                    <a:pt x="2137410" y="1133520"/>
                  </a:cubicBezTo>
                  <a:cubicBezTo>
                    <a:pt x="2154555" y="1139870"/>
                    <a:pt x="2165350" y="1150665"/>
                    <a:pt x="2175510" y="1152570"/>
                  </a:cubicBezTo>
                  <a:cubicBezTo>
                    <a:pt x="2185670" y="1154475"/>
                    <a:pt x="2180590" y="1144950"/>
                    <a:pt x="2198370" y="1144950"/>
                  </a:cubicBezTo>
                  <a:cubicBezTo>
                    <a:pt x="2216150" y="1144950"/>
                    <a:pt x="2262505" y="1144315"/>
                    <a:pt x="2282190" y="1152570"/>
                  </a:cubicBezTo>
                  <a:cubicBezTo>
                    <a:pt x="2301875" y="1160825"/>
                    <a:pt x="2293620" y="1187495"/>
                    <a:pt x="2316480" y="1194480"/>
                  </a:cubicBezTo>
                  <a:cubicBezTo>
                    <a:pt x="2339340" y="1201465"/>
                    <a:pt x="2379345" y="1197972"/>
                    <a:pt x="2419350" y="11944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BD4185-EB7B-7C40-14F6-E23AB0A32621}"/>
                </a:ext>
              </a:extLst>
            </p:cNvPr>
            <p:cNvSpPr/>
            <p:nvPr/>
          </p:nvSpPr>
          <p:spPr>
            <a:xfrm>
              <a:off x="9410700" y="4774454"/>
              <a:ext cx="556260" cy="10091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23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91D5B63-FB70-F9DA-8C47-B33FBBD6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732" y="1123819"/>
            <a:ext cx="5852172" cy="4389129"/>
          </a:xfrm>
          <a:prstGeom prst="rect">
            <a:avLst/>
          </a:prstGeom>
        </p:spPr>
      </p:pic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8D805239-9760-D6F3-50E9-244132BFB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t="4413" r="4710" b="5190"/>
          <a:stretch/>
        </p:blipFill>
        <p:spPr>
          <a:xfrm>
            <a:off x="6382512" y="1345052"/>
            <a:ext cx="5358384" cy="3967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8A56C-EB83-4BB4-B939-6BA4252F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C7CE-B259-4F7B-82B6-D505DD42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2346" cy="4389128"/>
          </a:xfrm>
        </p:spPr>
        <p:txBody>
          <a:bodyPr>
            <a:normAutofit fontScale="92500"/>
          </a:bodyPr>
          <a:lstStyle/>
          <a:p>
            <a:r>
              <a:rPr lang="en-US" dirty="0"/>
              <a:t>Dataset with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Chronological </a:t>
            </a:r>
            <a:r>
              <a:rPr lang="en-US" dirty="0">
                <a:solidFill>
                  <a:srgbClr val="FF0000"/>
                </a:solidFill>
              </a:rPr>
              <a:t>ordering</a:t>
            </a:r>
            <a:r>
              <a:rPr lang="en-US" dirty="0"/>
              <a:t> of data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Temporal continuity </a:t>
            </a:r>
            <a:r>
              <a:rPr lang="en-US" dirty="0"/>
              <a:t>= high correlation between successive instances.</a:t>
            </a:r>
          </a:p>
          <a:p>
            <a:r>
              <a:rPr lang="en-US" dirty="0"/>
              <a:t>Multivariate time series</a:t>
            </a:r>
          </a:p>
          <a:p>
            <a:pPr lvl="1"/>
            <a:r>
              <a:rPr lang="en-US" dirty="0"/>
              <a:t>Time series are correlated as well: </a:t>
            </a:r>
            <a:r>
              <a:rPr lang="en-US" i="1" dirty="0">
                <a:solidFill>
                  <a:srgbClr val="FF0000"/>
                </a:solidFill>
              </a:rPr>
              <a:t>spatial dependency. </a:t>
            </a:r>
          </a:p>
          <a:p>
            <a:pPr lvl="1"/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Why time series? Large part of the data collected today is time series data (Wu, 2017)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C1A1-AD76-43E5-9912-3CBA8B2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2E328-920F-5371-84D7-0C091E68F9A7}"/>
              </a:ext>
            </a:extLst>
          </p:cNvPr>
          <p:cNvSpPr txBox="1"/>
          <p:nvPr/>
        </p:nvSpPr>
        <p:spPr>
          <a:xfrm>
            <a:off x="10675262" y="5305313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0D18C-532A-E474-9664-DBE58AC6C1E8}"/>
              </a:ext>
            </a:extLst>
          </p:cNvPr>
          <p:cNvSpPr txBox="1"/>
          <p:nvPr/>
        </p:nvSpPr>
        <p:spPr>
          <a:xfrm>
            <a:off x="6232420" y="214160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5087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6801-AFB5-1A4F-9157-EAFC23D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Variety of outliers and input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099F-B71F-DAD9-E2B6-DBAFFE686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73" y="1690688"/>
            <a:ext cx="5040000" cy="1869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64250-B3B9-0CB2-9D68-F2D5D055C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0" y="2101834"/>
            <a:ext cx="5040000" cy="133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6760A-1F3A-A2F5-7284-CB0E50B39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20" y="4579886"/>
            <a:ext cx="5040000" cy="117485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DB07B2C-C84D-3C06-5ADC-EB6AC36BC216}"/>
              </a:ext>
            </a:extLst>
          </p:cNvPr>
          <p:cNvSpPr/>
          <p:nvPr/>
        </p:nvSpPr>
        <p:spPr>
          <a:xfrm>
            <a:off x="3143016" y="339343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8504B2-3AF1-8B45-1362-7DA56B615506}"/>
              </a:ext>
            </a:extLst>
          </p:cNvPr>
          <p:cNvSpPr/>
          <p:nvPr/>
        </p:nvSpPr>
        <p:spPr>
          <a:xfrm>
            <a:off x="8331576" y="208294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7C58F2-D8AB-2158-FADD-EA1C49139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87" y="4287582"/>
            <a:ext cx="5040000" cy="175946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4DBD0C-3544-3739-E5AD-D8ED011A45F5}"/>
              </a:ext>
            </a:extLst>
          </p:cNvPr>
          <p:cNvGrpSpPr/>
          <p:nvPr/>
        </p:nvGrpSpPr>
        <p:grpSpPr>
          <a:xfrm>
            <a:off x="562044" y="2700558"/>
            <a:ext cx="5040000" cy="2388854"/>
            <a:chOff x="2476500" y="2762250"/>
            <a:chExt cx="2700338" cy="1595438"/>
          </a:xfrm>
        </p:grpSpPr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EB3F1618-7D7A-4B4C-24B4-287C1CE4D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3" t="12884" r="13630" b="27416"/>
            <a:stretch/>
          </p:blipFill>
          <p:spPr>
            <a:xfrm>
              <a:off x="2476500" y="2762250"/>
              <a:ext cx="2700338" cy="159543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338D81-F2AF-8639-DA97-B90B2013CA2C}"/>
                </a:ext>
              </a:extLst>
            </p:cNvPr>
            <p:cNvCxnSpPr>
              <a:cxnSpLocks/>
            </p:cNvCxnSpPr>
            <p:nvPr/>
          </p:nvCxnSpPr>
          <p:spPr>
            <a:xfrm>
              <a:off x="3550444" y="2826544"/>
              <a:ext cx="381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39BCE-8ABF-55B5-D0DC-DB8D1DE65AD5}"/>
              </a:ext>
            </a:extLst>
          </p:cNvPr>
          <p:cNvGrpSpPr/>
          <p:nvPr/>
        </p:nvGrpSpPr>
        <p:grpSpPr>
          <a:xfrm>
            <a:off x="6232520" y="2430527"/>
            <a:ext cx="5040000" cy="3155917"/>
            <a:chOff x="6073214" y="1619250"/>
            <a:chExt cx="5040000" cy="3155917"/>
          </a:xfrm>
        </p:grpSpPr>
        <p:pic>
          <p:nvPicPr>
            <p:cNvPr id="19" name="Picture 18" descr="Diagram&#10;&#10;Description automatically generated">
              <a:extLst>
                <a:ext uri="{FF2B5EF4-FFF2-40B4-BE49-F238E27FC236}">
                  <a16:creationId xmlns:a16="http://schemas.microsoft.com/office/drawing/2014/main" id="{18899B97-E696-68BE-3FEB-D803A9C1A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57" t="13510" r="14080" b="24574"/>
            <a:stretch/>
          </p:blipFill>
          <p:spPr>
            <a:xfrm>
              <a:off x="6073214" y="1619250"/>
              <a:ext cx="5040000" cy="3155917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23E89B-4F0F-67F6-9F63-3DCF79BD7F41}"/>
                </a:ext>
              </a:extLst>
            </p:cNvPr>
            <p:cNvCxnSpPr>
              <a:cxnSpLocks/>
            </p:cNvCxnSpPr>
            <p:nvPr/>
          </p:nvCxnSpPr>
          <p:spPr>
            <a:xfrm>
              <a:off x="8043790" y="1719260"/>
              <a:ext cx="7311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E5C5A4D-951B-151C-8B08-F7EF160F0BD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8" t="18804" r="14281" b="20775"/>
          <a:stretch/>
        </p:blipFill>
        <p:spPr>
          <a:xfrm>
            <a:off x="3197016" y="2441233"/>
            <a:ext cx="5040000" cy="3060556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E383B4-9871-8E84-92A5-AC683B65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4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3DEE-8202-4E08-7CF8-23949FF8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76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We need an </a:t>
            </a:r>
            <a:r>
              <a:rPr lang="en-US" dirty="0">
                <a:solidFill>
                  <a:srgbClr val="FF0000"/>
                </a:solidFill>
              </a:rPr>
              <a:t>accurate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efficient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outlier detection method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generalizes</a:t>
            </a:r>
            <a:r>
              <a:rPr lang="en-US" dirty="0"/>
              <a:t> across different types of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b="1" dirty="0"/>
              <a:t>series data</a:t>
            </a:r>
            <a:r>
              <a:rPr lang="en-US" dirty="0"/>
              <a:t>.</a:t>
            </a:r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5FCB-6FBA-763E-EE48-CAE0FDDF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26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E5A0-B7D8-8D74-D889-97495A1B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8F28-7FC2-C7B2-EF83-0A7417F9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C1. </a:t>
            </a:r>
            <a:r>
              <a:rPr lang="en-US" dirty="0"/>
              <a:t>Variety in types of outliers. </a:t>
            </a:r>
          </a:p>
          <a:p>
            <a:pPr marL="0" indent="0">
              <a:buNone/>
            </a:pPr>
            <a:r>
              <a:rPr lang="en-US" b="1" dirty="0"/>
              <a:t>C2.  </a:t>
            </a:r>
            <a:r>
              <a:rPr lang="en-US" dirty="0"/>
              <a:t>Variety of input data.</a:t>
            </a:r>
          </a:p>
          <a:p>
            <a:pPr marL="0" indent="0">
              <a:buNone/>
            </a:pPr>
            <a:r>
              <a:rPr lang="en-US" b="1" dirty="0"/>
              <a:t>C3.  </a:t>
            </a:r>
            <a:r>
              <a:rPr lang="en-US" dirty="0"/>
              <a:t>Dependencies in time series data.</a:t>
            </a:r>
          </a:p>
          <a:p>
            <a:pPr marL="0" indent="0">
              <a:buNone/>
            </a:pPr>
            <a:r>
              <a:rPr lang="en-US" b="1" dirty="0"/>
              <a:t>C4.  </a:t>
            </a:r>
            <a:r>
              <a:rPr lang="en-US" dirty="0"/>
              <a:t>Noisy and finite dataset. </a:t>
            </a:r>
          </a:p>
          <a:p>
            <a:pPr marL="0" indent="0">
              <a:buNone/>
            </a:pPr>
            <a:r>
              <a:rPr lang="en-US" b="1" dirty="0"/>
              <a:t>C5.  </a:t>
            </a:r>
            <a:r>
              <a:rPr lang="en-US" dirty="0"/>
              <a:t>High run-time complexity.</a:t>
            </a:r>
          </a:p>
          <a:p>
            <a:pPr marL="0" indent="0">
              <a:buNone/>
            </a:pPr>
            <a:r>
              <a:rPr lang="en-US" b="1" dirty="0"/>
              <a:t>C6.  </a:t>
            </a:r>
            <a:r>
              <a:rPr lang="en-US" dirty="0"/>
              <a:t>Trade-off between level of supervision and accuracy.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…… No given method will be able to solve outlier detection problems </a:t>
            </a:r>
            <a:r>
              <a:rPr lang="en-US" b="1" dirty="0"/>
              <a:t>perfectly</a:t>
            </a:r>
            <a:r>
              <a:rPr lang="en-US" dirty="0"/>
              <a:t> (</a:t>
            </a:r>
            <a:r>
              <a:rPr lang="sv-SE" dirty="0">
                <a:latin typeface="Calibri (Body)"/>
              </a:rPr>
              <a:t>Aggarwal, 2017)</a:t>
            </a:r>
            <a:r>
              <a:rPr lang="en-US" dirty="0"/>
              <a:t>.</a:t>
            </a:r>
            <a:endParaRPr lang="en-N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61874-09A8-D0B5-4298-967A6816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23A-F7AB-4A3E-A240-DDE6AC5C73E7}" type="slidenum">
              <a:rPr lang="en-GB" smtClean="0"/>
              <a:t>9</a:t>
            </a:fld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0428A5-433E-9D53-3195-74CCF999C962}"/>
              </a:ext>
            </a:extLst>
          </p:cNvPr>
          <p:cNvGrpSpPr/>
          <p:nvPr/>
        </p:nvGrpSpPr>
        <p:grpSpPr>
          <a:xfrm>
            <a:off x="8519160" y="1043464"/>
            <a:ext cx="1836519" cy="1922307"/>
            <a:chOff x="8519160" y="1043464"/>
            <a:chExt cx="1836519" cy="19223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11FEF1-C210-59E6-2A68-1A26B0370B5A}"/>
                </a:ext>
              </a:extLst>
            </p:cNvPr>
            <p:cNvGrpSpPr/>
            <p:nvPr/>
          </p:nvGrpSpPr>
          <p:grpSpPr>
            <a:xfrm>
              <a:off x="8740239" y="1043464"/>
              <a:ext cx="1615440" cy="1922307"/>
              <a:chOff x="6835239" y="2232873"/>
              <a:chExt cx="1615440" cy="192230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0F316C-3669-F877-359C-D99041609360}"/>
                  </a:ext>
                </a:extLst>
              </p:cNvPr>
              <p:cNvGrpSpPr/>
              <p:nvPr/>
            </p:nvGrpSpPr>
            <p:grpSpPr>
              <a:xfrm>
                <a:off x="6835239" y="3435090"/>
                <a:ext cx="1615440" cy="720090"/>
                <a:chOff x="6835239" y="3435090"/>
                <a:chExt cx="1615440" cy="72009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43DA796-E9EA-D45D-A65C-37966E90AE9C}"/>
                    </a:ext>
                  </a:extLst>
                </p:cNvPr>
                <p:cNvSpPr/>
                <p:nvPr/>
              </p:nvSpPr>
              <p:spPr>
                <a:xfrm>
                  <a:off x="6835239" y="3435090"/>
                  <a:ext cx="1615440" cy="720090"/>
                </a:xfrm>
                <a:custGeom>
                  <a:avLst/>
                  <a:gdLst>
                    <a:gd name="connsiteX0" fmla="*/ 0 w 1615440"/>
                    <a:gd name="connsiteY0" fmla="*/ 701040 h 720090"/>
                    <a:gd name="connsiteX1" fmla="*/ 716280 w 1615440"/>
                    <a:gd name="connsiteY1" fmla="*/ 693420 h 720090"/>
                    <a:gd name="connsiteX2" fmla="*/ 727710 w 1615440"/>
                    <a:gd name="connsiteY2" fmla="*/ 3810 h 720090"/>
                    <a:gd name="connsiteX3" fmla="*/ 868680 w 1615440"/>
                    <a:gd name="connsiteY3" fmla="*/ 0 h 720090"/>
                    <a:gd name="connsiteX4" fmla="*/ 891540 w 1615440"/>
                    <a:gd name="connsiteY4" fmla="*/ 704850 h 720090"/>
                    <a:gd name="connsiteX5" fmla="*/ 1615440 w 1615440"/>
                    <a:gd name="connsiteY5" fmla="*/ 720090 h 7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5440" h="720090">
                      <a:moveTo>
                        <a:pt x="0" y="701040"/>
                      </a:moveTo>
                      <a:lnTo>
                        <a:pt x="716280" y="693420"/>
                      </a:lnTo>
                      <a:lnTo>
                        <a:pt x="727710" y="3810"/>
                      </a:lnTo>
                      <a:lnTo>
                        <a:pt x="868680" y="0"/>
                      </a:lnTo>
                      <a:lnTo>
                        <a:pt x="891540" y="704850"/>
                      </a:lnTo>
                      <a:lnTo>
                        <a:pt x="1615440" y="720090"/>
                      </a:ln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8323E1E-386D-8EA0-01F9-22EB738C7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1519" y="3621780"/>
                  <a:ext cx="15621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51A5BD3-35E0-0AB8-CCD7-6F35148F7817}"/>
                  </a:ext>
                </a:extLst>
              </p:cNvPr>
              <p:cNvSpPr/>
              <p:nvPr/>
            </p:nvSpPr>
            <p:spPr>
              <a:xfrm>
                <a:off x="6874806" y="2463447"/>
                <a:ext cx="1316999" cy="1101114"/>
              </a:xfrm>
              <a:custGeom>
                <a:avLst/>
                <a:gdLst>
                  <a:gd name="connsiteX0" fmla="*/ 633434 w 1316999"/>
                  <a:gd name="connsiteY0" fmla="*/ 289701 h 1101114"/>
                  <a:gd name="connsiteX1" fmla="*/ 511514 w 1316999"/>
                  <a:gd name="connsiteY1" fmla="*/ 630061 h 1101114"/>
                  <a:gd name="connsiteX2" fmla="*/ 557234 w 1316999"/>
                  <a:gd name="connsiteY2" fmla="*/ 741821 h 1101114"/>
                  <a:gd name="connsiteX3" fmla="*/ 526754 w 1316999"/>
                  <a:gd name="connsiteY3" fmla="*/ 716421 h 1101114"/>
                  <a:gd name="connsiteX4" fmla="*/ 374354 w 1316999"/>
                  <a:gd name="connsiteY4" fmla="*/ 873901 h 1101114"/>
                  <a:gd name="connsiteX5" fmla="*/ 79714 w 1316999"/>
                  <a:gd name="connsiteY5" fmla="*/ 853581 h 1101114"/>
                  <a:gd name="connsiteX6" fmla="*/ 13674 w 1316999"/>
                  <a:gd name="connsiteY6" fmla="*/ 894221 h 1101114"/>
                  <a:gd name="connsiteX7" fmla="*/ 44154 w 1316999"/>
                  <a:gd name="connsiteY7" fmla="*/ 975501 h 1101114"/>
                  <a:gd name="connsiteX8" fmla="*/ 440394 w 1316999"/>
                  <a:gd name="connsiteY8" fmla="*/ 1036461 h 1101114"/>
                  <a:gd name="connsiteX9" fmla="*/ 704554 w 1316999"/>
                  <a:gd name="connsiteY9" fmla="*/ 838341 h 1101114"/>
                  <a:gd name="connsiteX10" fmla="*/ 958554 w 1316999"/>
                  <a:gd name="connsiteY10" fmla="*/ 868821 h 1101114"/>
                  <a:gd name="connsiteX11" fmla="*/ 1197314 w 1316999"/>
                  <a:gd name="connsiteY11" fmla="*/ 1087261 h 1101114"/>
                  <a:gd name="connsiteX12" fmla="*/ 1288754 w 1316999"/>
                  <a:gd name="connsiteY12" fmla="*/ 1066941 h 1101114"/>
                  <a:gd name="connsiteX13" fmla="*/ 1298914 w 1316999"/>
                  <a:gd name="connsiteY13" fmla="*/ 970421 h 1101114"/>
                  <a:gd name="connsiteX14" fmla="*/ 1060154 w 1316999"/>
                  <a:gd name="connsiteY14" fmla="*/ 696101 h 1101114"/>
                  <a:gd name="connsiteX15" fmla="*/ 801074 w 1316999"/>
                  <a:gd name="connsiteY15" fmla="*/ 630061 h 1101114"/>
                  <a:gd name="connsiteX16" fmla="*/ 892514 w 1316999"/>
                  <a:gd name="connsiteY16" fmla="*/ 335421 h 1101114"/>
                  <a:gd name="connsiteX17" fmla="*/ 872194 w 1316999"/>
                  <a:gd name="connsiteY17" fmla="*/ 350661 h 1101114"/>
                  <a:gd name="connsiteX18" fmla="*/ 892514 w 1316999"/>
                  <a:gd name="connsiteY18" fmla="*/ 350661 h 1101114"/>
                  <a:gd name="connsiteX19" fmla="*/ 1019514 w 1316999"/>
                  <a:gd name="connsiteY19" fmla="*/ 365901 h 1101114"/>
                  <a:gd name="connsiteX20" fmla="*/ 1197314 w 1316999"/>
                  <a:gd name="connsiteY20" fmla="*/ 274461 h 1101114"/>
                  <a:gd name="connsiteX21" fmla="*/ 1288754 w 1316999"/>
                  <a:gd name="connsiteY21" fmla="*/ 76341 h 1101114"/>
                  <a:gd name="connsiteX22" fmla="*/ 1202394 w 1316999"/>
                  <a:gd name="connsiteY22" fmla="*/ 141 h 1101114"/>
                  <a:gd name="connsiteX23" fmla="*/ 1141434 w 1316999"/>
                  <a:gd name="connsiteY23" fmla="*/ 61101 h 1101114"/>
                  <a:gd name="connsiteX24" fmla="*/ 1039834 w 1316999"/>
                  <a:gd name="connsiteY24" fmla="*/ 188101 h 110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16999" h="1101114">
                    <a:moveTo>
                      <a:pt x="633434" y="289701"/>
                    </a:moveTo>
                    <a:cubicBezTo>
                      <a:pt x="578824" y="422204"/>
                      <a:pt x="524214" y="554708"/>
                      <a:pt x="511514" y="630061"/>
                    </a:cubicBezTo>
                    <a:cubicBezTo>
                      <a:pt x="498814" y="705414"/>
                      <a:pt x="554694" y="727428"/>
                      <a:pt x="557234" y="741821"/>
                    </a:cubicBezTo>
                    <a:cubicBezTo>
                      <a:pt x="559774" y="756214"/>
                      <a:pt x="557234" y="694408"/>
                      <a:pt x="526754" y="716421"/>
                    </a:cubicBezTo>
                    <a:cubicBezTo>
                      <a:pt x="496274" y="738434"/>
                      <a:pt x="448861" y="851041"/>
                      <a:pt x="374354" y="873901"/>
                    </a:cubicBezTo>
                    <a:cubicBezTo>
                      <a:pt x="299847" y="896761"/>
                      <a:pt x="139827" y="850194"/>
                      <a:pt x="79714" y="853581"/>
                    </a:cubicBezTo>
                    <a:cubicBezTo>
                      <a:pt x="19601" y="856968"/>
                      <a:pt x="19601" y="873901"/>
                      <a:pt x="13674" y="894221"/>
                    </a:cubicBezTo>
                    <a:cubicBezTo>
                      <a:pt x="7747" y="914541"/>
                      <a:pt x="-26966" y="951794"/>
                      <a:pt x="44154" y="975501"/>
                    </a:cubicBezTo>
                    <a:cubicBezTo>
                      <a:pt x="115274" y="999208"/>
                      <a:pt x="330327" y="1059321"/>
                      <a:pt x="440394" y="1036461"/>
                    </a:cubicBezTo>
                    <a:cubicBezTo>
                      <a:pt x="550461" y="1013601"/>
                      <a:pt x="618194" y="866281"/>
                      <a:pt x="704554" y="838341"/>
                    </a:cubicBezTo>
                    <a:cubicBezTo>
                      <a:pt x="790914" y="810401"/>
                      <a:pt x="876427" y="827334"/>
                      <a:pt x="958554" y="868821"/>
                    </a:cubicBezTo>
                    <a:cubicBezTo>
                      <a:pt x="1040681" y="910308"/>
                      <a:pt x="1142281" y="1054241"/>
                      <a:pt x="1197314" y="1087261"/>
                    </a:cubicBezTo>
                    <a:cubicBezTo>
                      <a:pt x="1252347" y="1120281"/>
                      <a:pt x="1271821" y="1086414"/>
                      <a:pt x="1288754" y="1066941"/>
                    </a:cubicBezTo>
                    <a:cubicBezTo>
                      <a:pt x="1305687" y="1047468"/>
                      <a:pt x="1337014" y="1032228"/>
                      <a:pt x="1298914" y="970421"/>
                    </a:cubicBezTo>
                    <a:cubicBezTo>
                      <a:pt x="1260814" y="908614"/>
                      <a:pt x="1143127" y="752828"/>
                      <a:pt x="1060154" y="696101"/>
                    </a:cubicBezTo>
                    <a:cubicBezTo>
                      <a:pt x="977181" y="639374"/>
                      <a:pt x="829014" y="690174"/>
                      <a:pt x="801074" y="630061"/>
                    </a:cubicBezTo>
                    <a:cubicBezTo>
                      <a:pt x="773134" y="569948"/>
                      <a:pt x="880661" y="381988"/>
                      <a:pt x="892514" y="335421"/>
                    </a:cubicBezTo>
                    <a:cubicBezTo>
                      <a:pt x="904367" y="288854"/>
                      <a:pt x="872194" y="350661"/>
                      <a:pt x="872194" y="350661"/>
                    </a:cubicBezTo>
                    <a:cubicBezTo>
                      <a:pt x="872194" y="353201"/>
                      <a:pt x="867961" y="348121"/>
                      <a:pt x="892514" y="350661"/>
                    </a:cubicBezTo>
                    <a:cubicBezTo>
                      <a:pt x="917067" y="353201"/>
                      <a:pt x="968714" y="378601"/>
                      <a:pt x="1019514" y="365901"/>
                    </a:cubicBezTo>
                    <a:cubicBezTo>
                      <a:pt x="1070314" y="353201"/>
                      <a:pt x="1152441" y="322721"/>
                      <a:pt x="1197314" y="274461"/>
                    </a:cubicBezTo>
                    <a:cubicBezTo>
                      <a:pt x="1242187" y="226201"/>
                      <a:pt x="1287907" y="122061"/>
                      <a:pt x="1288754" y="76341"/>
                    </a:cubicBezTo>
                    <a:cubicBezTo>
                      <a:pt x="1289601" y="30621"/>
                      <a:pt x="1226947" y="2681"/>
                      <a:pt x="1202394" y="141"/>
                    </a:cubicBezTo>
                    <a:cubicBezTo>
                      <a:pt x="1177841" y="-2399"/>
                      <a:pt x="1168527" y="29774"/>
                      <a:pt x="1141434" y="61101"/>
                    </a:cubicBezTo>
                    <a:cubicBezTo>
                      <a:pt x="1114341" y="92428"/>
                      <a:pt x="1077087" y="140264"/>
                      <a:pt x="1039834" y="18810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0A27F5E-9430-AA69-E1E0-F72699CFDFB3}"/>
                  </a:ext>
                </a:extLst>
              </p:cNvPr>
              <p:cNvSpPr/>
              <p:nvPr/>
            </p:nvSpPr>
            <p:spPr>
              <a:xfrm>
                <a:off x="7234601" y="2643267"/>
                <a:ext cx="298704" cy="345337"/>
              </a:xfrm>
              <a:custGeom>
                <a:avLst/>
                <a:gdLst>
                  <a:gd name="connsiteX0" fmla="*/ 298704 w 298704"/>
                  <a:gd name="connsiteY0" fmla="*/ 96520 h 345337"/>
                  <a:gd name="connsiteX1" fmla="*/ 207264 w 298704"/>
                  <a:gd name="connsiteY1" fmla="*/ 137160 h 345337"/>
                  <a:gd name="connsiteX2" fmla="*/ 110744 w 298704"/>
                  <a:gd name="connsiteY2" fmla="*/ 330200 h 345337"/>
                  <a:gd name="connsiteX3" fmla="*/ 34544 w 298704"/>
                  <a:gd name="connsiteY3" fmla="*/ 314960 h 345337"/>
                  <a:gd name="connsiteX4" fmla="*/ 4064 w 298704"/>
                  <a:gd name="connsiteY4" fmla="*/ 172720 h 345337"/>
                  <a:gd name="connsiteX5" fmla="*/ 120904 w 298704"/>
                  <a:gd name="connsiteY5" fmla="*/ 0 h 3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704" h="345337">
                    <a:moveTo>
                      <a:pt x="298704" y="96520"/>
                    </a:moveTo>
                    <a:cubicBezTo>
                      <a:pt x="268647" y="97366"/>
                      <a:pt x="238591" y="98213"/>
                      <a:pt x="207264" y="137160"/>
                    </a:cubicBezTo>
                    <a:cubicBezTo>
                      <a:pt x="175937" y="176107"/>
                      <a:pt x="139531" y="300567"/>
                      <a:pt x="110744" y="330200"/>
                    </a:cubicBezTo>
                    <a:cubicBezTo>
                      <a:pt x="81957" y="359833"/>
                      <a:pt x="52324" y="341207"/>
                      <a:pt x="34544" y="314960"/>
                    </a:cubicBezTo>
                    <a:cubicBezTo>
                      <a:pt x="16764" y="288713"/>
                      <a:pt x="-10329" y="225213"/>
                      <a:pt x="4064" y="172720"/>
                    </a:cubicBezTo>
                    <a:cubicBezTo>
                      <a:pt x="18457" y="120227"/>
                      <a:pt x="69680" y="60113"/>
                      <a:pt x="120904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C2C818A-CED2-F7B2-F64B-0EBC73A47925}"/>
                  </a:ext>
                </a:extLst>
              </p:cNvPr>
              <p:cNvSpPr/>
              <p:nvPr/>
            </p:nvSpPr>
            <p:spPr>
              <a:xfrm>
                <a:off x="7340600" y="2536587"/>
                <a:ext cx="302359" cy="116840"/>
              </a:xfrm>
              <a:custGeom>
                <a:avLst/>
                <a:gdLst>
                  <a:gd name="connsiteX0" fmla="*/ 0 w 302359"/>
                  <a:gd name="connsiteY0" fmla="*/ 116840 h 116840"/>
                  <a:gd name="connsiteX1" fmla="*/ 132080 w 302359"/>
                  <a:gd name="connsiteY1" fmla="*/ 40640 h 116840"/>
                  <a:gd name="connsiteX2" fmla="*/ 279400 w 302359"/>
                  <a:gd name="connsiteY2" fmla="*/ 55880 h 116840"/>
                  <a:gd name="connsiteX3" fmla="*/ 299720 w 302359"/>
                  <a:gd name="connsiteY3" fmla="*/ 0 h 116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359" h="116840">
                    <a:moveTo>
                      <a:pt x="0" y="116840"/>
                    </a:moveTo>
                    <a:cubicBezTo>
                      <a:pt x="42756" y="83820"/>
                      <a:pt x="85513" y="50800"/>
                      <a:pt x="132080" y="40640"/>
                    </a:cubicBezTo>
                    <a:cubicBezTo>
                      <a:pt x="178647" y="30480"/>
                      <a:pt x="251460" y="62653"/>
                      <a:pt x="279400" y="55880"/>
                    </a:cubicBezTo>
                    <a:cubicBezTo>
                      <a:pt x="307340" y="49107"/>
                      <a:pt x="303530" y="24553"/>
                      <a:pt x="299720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CCC040F-42E7-952D-EF3B-8875C8E6DAB6}"/>
                  </a:ext>
                </a:extLst>
              </p:cNvPr>
              <p:cNvSpPr/>
              <p:nvPr/>
            </p:nvSpPr>
            <p:spPr>
              <a:xfrm>
                <a:off x="7557823" y="2232873"/>
                <a:ext cx="382270" cy="3762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057223-F562-4B10-D8B4-CADE9E7FBE74}"/>
                </a:ext>
              </a:extLst>
            </p:cNvPr>
            <p:cNvCxnSpPr/>
            <p:nvPr/>
          </p:nvCxnSpPr>
          <p:spPr>
            <a:xfrm>
              <a:off x="8610600" y="1493838"/>
              <a:ext cx="27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188EFB-1483-1709-7651-0EF9F7B98939}"/>
                </a:ext>
              </a:extLst>
            </p:cNvPr>
            <p:cNvCxnSpPr/>
            <p:nvPr/>
          </p:nvCxnSpPr>
          <p:spPr>
            <a:xfrm>
              <a:off x="8519160" y="1748713"/>
              <a:ext cx="27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58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</Words>
  <Application>Microsoft Office PowerPoint</Application>
  <PresentationFormat>Widescreen</PresentationFormat>
  <Paragraphs>491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Aharoni</vt:lpstr>
      <vt:lpstr>Arial</vt:lpstr>
      <vt:lpstr>Avenir Next LT Pro Light</vt:lpstr>
      <vt:lpstr>Bahnschrift Condensed</vt:lpstr>
      <vt:lpstr>Calibri</vt:lpstr>
      <vt:lpstr>Calibri (Body)</vt:lpstr>
      <vt:lpstr>Calibri Light</vt:lpstr>
      <vt:lpstr>Cambria Math</vt:lpstr>
      <vt:lpstr>Cooper Black</vt:lpstr>
      <vt:lpstr>Lucida Bright</vt:lpstr>
      <vt:lpstr>Office Theme</vt:lpstr>
      <vt:lpstr>The Random Projection Outlier Ensemble</vt:lpstr>
      <vt:lpstr>PowerPoint Presentation</vt:lpstr>
      <vt:lpstr>PowerPoint Presentation</vt:lpstr>
      <vt:lpstr>Can you find the outlier?</vt:lpstr>
      <vt:lpstr>Why would an outlier be important to detect?</vt:lpstr>
      <vt:lpstr>Time series</vt:lpstr>
      <vt:lpstr>Variety of outliers and input data</vt:lpstr>
      <vt:lpstr>We need an accurate and efficient outlier detection method that generalizes across different types of time series data. </vt:lpstr>
      <vt:lpstr>Challenges</vt:lpstr>
      <vt:lpstr>The Random Projection Outlier Ensemble</vt:lpstr>
      <vt:lpstr>The Random Projection Outlier Ensemble (RPOE)</vt:lpstr>
      <vt:lpstr>     RPOE: Data</vt:lpstr>
      <vt:lpstr>     RPOE: Base detectors</vt:lpstr>
      <vt:lpstr>     The RP method</vt:lpstr>
      <vt:lpstr>     The RP Method</vt:lpstr>
      <vt:lpstr>     The MP method</vt:lpstr>
      <vt:lpstr>     Why these base detectors?</vt:lpstr>
      <vt:lpstr>     RPOE: Aggregation</vt:lpstr>
      <vt:lpstr>     RPOE: train test split</vt:lpstr>
      <vt:lpstr>     RPOE: Binarisation</vt:lpstr>
      <vt:lpstr>     Random Projection Ensemble: WINNOW</vt:lpstr>
      <vt:lpstr>RPOE Overview</vt:lpstr>
      <vt:lpstr>Runtime</vt:lpstr>
      <vt:lpstr>Evaluation</vt:lpstr>
      <vt:lpstr>Results</vt:lpstr>
      <vt:lpstr>How the proposed method addresses the challenges</vt:lpstr>
      <vt:lpstr>Semi-supervised attempt</vt:lpstr>
      <vt:lpstr>Limitations</vt:lpstr>
      <vt:lpstr>Conclusions</vt:lpstr>
      <vt:lpstr>References</vt:lpstr>
      <vt:lpstr>Questions?</vt:lpstr>
      <vt:lpstr>PCA Failure</vt:lpstr>
      <vt:lpstr>PowerPoint Presentation</vt:lpstr>
      <vt:lpstr>Types of outliers in multivariate time series</vt:lpstr>
      <vt:lpstr>AMB Dataset</vt:lpstr>
      <vt:lpstr>Why differencing?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Random Projection Outlier Ensemble</dc:title>
  <dc:creator>Caroline Freyer</dc:creator>
  <cp:lastModifiedBy>Caroline Freyer</cp:lastModifiedBy>
  <cp:revision>1</cp:revision>
  <dcterms:created xsi:type="dcterms:W3CDTF">2022-07-04T07:45:25Z</dcterms:created>
  <dcterms:modified xsi:type="dcterms:W3CDTF">2022-07-06T13:13:59Z</dcterms:modified>
</cp:coreProperties>
</file>