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657600" y="588925"/>
            <a:ext cx="47217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Exploratory Data Visualization with Large Datasets Utilizing two Python Modules 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Caroline Grant </a:t>
            </a:r>
            <a:endParaRPr sz="17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BIOF309: </a:t>
            </a:r>
            <a:r>
              <a:rPr lang="en" sz="1700">
                <a:solidFill>
                  <a:srgbClr val="FFFFFF"/>
                </a:solidFill>
              </a:rPr>
              <a:t>April, 2018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2 - Heroin Charges in Chicago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910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to filter: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NaN values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filt_df_HER = df_HER[df_HER['Longitude'].notnull()]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2. </a:t>
            </a:r>
            <a:r>
              <a:rPr lang="en"/>
              <a:t>Restricted geographical coordinates to the known coordinates of Chicago</a:t>
            </a:r>
            <a:endParaRPr/>
          </a:p>
          <a:p>
            <a:pPr indent="-3111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df_final = filt_df_HER[filt_df_HER['Latitude'] &gt; 37]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00" y="2371100"/>
            <a:ext cx="5432324" cy="23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2 - Heroin Charges in Chicago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984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Mapped to distinguish crime areas by city ward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096802" cy="33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92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Visualized datasets with two different python packages (plotly and matplotlib)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Extracted relevant information from large datasets by re-indexing and filtering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Saw distribution of heroin charges across Chicago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Objectives 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297500" y="98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Gain familiarity with data visualization in multiple python modules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Practice cleaning  and indexing  large datasets (&gt;1,000,000 data points)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Objectives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97500" y="1195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graphics to learn about drug crime:</a:t>
            </a:r>
            <a:endParaRPr sz="20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Visualize drug induced deaths throughout the United States in the year 2015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Visualize Heroin drug charges throughout Chicago from 2012-2017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1 - Drug Induced Deaths 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courtesy of Kaggle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Drug deaths by state from 1999-2015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Visualization using plotly module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0" y="2360324"/>
            <a:ext cx="8900699" cy="21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75" y="190675"/>
            <a:ext cx="4762150" cy="47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2979900" cy="19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1 - Drug Induced Deaths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1 - Drug Induced Deaths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52" y="1002200"/>
            <a:ext cx="5501049" cy="33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1 - Drug Induced Deaths 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choropleth map of drug induced deaths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Good: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Downloaded plotly module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Accessed plotly account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Learned to change the color scheme by setting the color scale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Type of map is correct (Specific USA map with borders, lakes, thin state lines)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Crude death rate scale is labeled correctly and has the appropriate scale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2 - Heroin Charges in Chicago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030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courtesy of Kaggle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1.45 million rows, 22 columns of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Visualize with matplotlib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7" y="1892000"/>
            <a:ext cx="8305227" cy="23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2 - Heroin Charges in Chicago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875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Filtered by crime type: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df_chi.loc[:, "Primary Type"]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only narcotics crimes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df_narc = df_chi.loc[:, "Primary Type"] == 'NARCOTICS'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Narrowed narcotics crimes to possession of heroin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df_heroin = (df_chi[df_narc]).loc[:, "Description"] == 'POSS: HEROIN(WHITE)'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df_chi[df_narc][df_heroin]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Mapped heroin crimes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75" y="2686349"/>
            <a:ext cx="4464251" cy="2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