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Lst>
  <p:sldSz cy="32918400" cx="42519600"/>
  <p:notesSz cx="6858000" cy="9144000"/>
  <p:embeddedFontLst>
    <p:embeddedFont>
      <p:font typeface="Candara"/>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33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3392"/>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Candara-boldItalic.fntdata"/><Relationship Id="rId10" Type="http://schemas.openxmlformats.org/officeDocument/2006/relationships/font" Target="fonts/Candara-italic.fntdata"/><Relationship Id="rId9" Type="http://schemas.openxmlformats.org/officeDocument/2006/relationships/font" Target="fonts/Candara-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Candar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14747" y="685800"/>
            <a:ext cx="4429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804e47d889_2_5:notes"/>
          <p:cNvSpPr txBox="1"/>
          <p:nvPr>
            <p:ph idx="12" type="sldNum"/>
          </p:nvPr>
        </p:nvSpPr>
        <p:spPr>
          <a:xfrm>
            <a:off x="3884579" y="8685229"/>
            <a:ext cx="2971800" cy="457201"/>
          </a:xfrm>
          <a:prstGeom prst="rect">
            <a:avLst/>
          </a:prstGeom>
          <a:noFill/>
          <a:ln>
            <a:noFill/>
          </a:ln>
        </p:spPr>
        <p:txBody>
          <a:bodyPr anchorCtr="0" anchor="b" bIns="46100" lIns="92200" spcFirstLastPara="1" rIns="92200" wrap="square" tIns="46100">
            <a:noAutofit/>
          </a:bodyPr>
          <a:lstStyle/>
          <a:p>
            <a:pPr indent="0" lvl="0" marL="0" rtl="0" algn="r">
              <a:spcBef>
                <a:spcPts val="0"/>
              </a:spcBef>
              <a:spcAft>
                <a:spcPts val="0"/>
              </a:spcAft>
              <a:buNone/>
            </a:pPr>
            <a:fld id="{00000000-1234-1234-1234-123412341234}" type="slidenum">
              <a:rPr lang="en" sz="300"/>
              <a:t>‹#›</a:t>
            </a:fld>
            <a:endParaRPr sz="300"/>
          </a:p>
        </p:txBody>
      </p:sp>
      <p:sp>
        <p:nvSpPr>
          <p:cNvPr id="57" name="Google Shape;57;g1804e47d889_2_5:notes"/>
          <p:cNvSpPr/>
          <p:nvPr>
            <p:ph idx="2" type="sldImg"/>
          </p:nvPr>
        </p:nvSpPr>
        <p:spPr>
          <a:xfrm>
            <a:off x="1165509" y="684854"/>
            <a:ext cx="4528800" cy="3429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 name="Google Shape;58;g1804e47d889_2_5:notes"/>
          <p:cNvSpPr txBox="1"/>
          <p:nvPr>
            <p:ph idx="1" type="body"/>
          </p:nvPr>
        </p:nvSpPr>
        <p:spPr>
          <a:xfrm>
            <a:off x="685800" y="4344186"/>
            <a:ext cx="5486400" cy="4114800"/>
          </a:xfrm>
          <a:prstGeom prst="rect">
            <a:avLst/>
          </a:prstGeom>
          <a:noFill/>
          <a:ln>
            <a:noFill/>
          </a:ln>
        </p:spPr>
        <p:txBody>
          <a:bodyPr anchorCtr="0" anchor="t" bIns="46100" lIns="92200" spcFirstLastPara="1" rIns="92200" wrap="square" tIns="46100">
            <a:noAutofit/>
          </a:bodyPr>
          <a:lstStyle/>
          <a:p>
            <a:pPr indent="0" lvl="0" marL="0" rtl="0" algn="l">
              <a:spcBef>
                <a:spcPts val="0"/>
              </a:spcBef>
              <a:spcAft>
                <a:spcPts val="0"/>
              </a:spcAft>
              <a:buNone/>
            </a:pPr>
            <a:r>
              <a:t/>
            </a:r>
            <a:endParaRPr sz="3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449444" y="4765280"/>
            <a:ext cx="39620700" cy="13137000"/>
          </a:xfrm>
          <a:prstGeom prst="rect">
            <a:avLst/>
          </a:prstGeom>
        </p:spPr>
        <p:txBody>
          <a:bodyPr anchorCtr="0" anchor="b" bIns="429700" lIns="429700" spcFirstLastPara="1" rIns="429700" wrap="square" tIns="429700">
            <a:normAutofit/>
          </a:bodyPr>
          <a:lstStyle>
            <a:lvl1pPr lvl="0" algn="ctr">
              <a:spcBef>
                <a:spcPts val="0"/>
              </a:spcBef>
              <a:spcAft>
                <a:spcPts val="0"/>
              </a:spcAft>
              <a:buSzPts val="24400"/>
              <a:buNone/>
              <a:defRPr sz="24400"/>
            </a:lvl1pPr>
            <a:lvl2pPr lvl="1" algn="ctr">
              <a:spcBef>
                <a:spcPts val="0"/>
              </a:spcBef>
              <a:spcAft>
                <a:spcPts val="0"/>
              </a:spcAft>
              <a:buSzPts val="24400"/>
              <a:buNone/>
              <a:defRPr sz="24400"/>
            </a:lvl2pPr>
            <a:lvl3pPr lvl="2" algn="ctr">
              <a:spcBef>
                <a:spcPts val="0"/>
              </a:spcBef>
              <a:spcAft>
                <a:spcPts val="0"/>
              </a:spcAft>
              <a:buSzPts val="24400"/>
              <a:buNone/>
              <a:defRPr sz="24400"/>
            </a:lvl3pPr>
            <a:lvl4pPr lvl="3" algn="ctr">
              <a:spcBef>
                <a:spcPts val="0"/>
              </a:spcBef>
              <a:spcAft>
                <a:spcPts val="0"/>
              </a:spcAft>
              <a:buSzPts val="24400"/>
              <a:buNone/>
              <a:defRPr sz="24400"/>
            </a:lvl4pPr>
            <a:lvl5pPr lvl="4" algn="ctr">
              <a:spcBef>
                <a:spcPts val="0"/>
              </a:spcBef>
              <a:spcAft>
                <a:spcPts val="0"/>
              </a:spcAft>
              <a:buSzPts val="24400"/>
              <a:buNone/>
              <a:defRPr sz="24400"/>
            </a:lvl5pPr>
            <a:lvl6pPr lvl="5" algn="ctr">
              <a:spcBef>
                <a:spcPts val="0"/>
              </a:spcBef>
              <a:spcAft>
                <a:spcPts val="0"/>
              </a:spcAft>
              <a:buSzPts val="24400"/>
              <a:buNone/>
              <a:defRPr sz="24400"/>
            </a:lvl6pPr>
            <a:lvl7pPr lvl="6" algn="ctr">
              <a:spcBef>
                <a:spcPts val="0"/>
              </a:spcBef>
              <a:spcAft>
                <a:spcPts val="0"/>
              </a:spcAft>
              <a:buSzPts val="24400"/>
              <a:buNone/>
              <a:defRPr sz="24400"/>
            </a:lvl7pPr>
            <a:lvl8pPr lvl="7" algn="ctr">
              <a:spcBef>
                <a:spcPts val="0"/>
              </a:spcBef>
              <a:spcAft>
                <a:spcPts val="0"/>
              </a:spcAft>
              <a:buSzPts val="24400"/>
              <a:buNone/>
              <a:defRPr sz="24400"/>
            </a:lvl8pPr>
            <a:lvl9pPr lvl="8" algn="ctr">
              <a:spcBef>
                <a:spcPts val="0"/>
              </a:spcBef>
              <a:spcAft>
                <a:spcPts val="0"/>
              </a:spcAft>
              <a:buSzPts val="24400"/>
              <a:buNone/>
              <a:defRPr sz="24400"/>
            </a:lvl9pPr>
          </a:lstStyle>
          <a:p/>
        </p:txBody>
      </p:sp>
      <p:sp>
        <p:nvSpPr>
          <p:cNvPr id="11" name="Google Shape;11;p2"/>
          <p:cNvSpPr txBox="1"/>
          <p:nvPr>
            <p:ph idx="1" type="subTitle"/>
          </p:nvPr>
        </p:nvSpPr>
        <p:spPr>
          <a:xfrm>
            <a:off x="1449405" y="18138400"/>
            <a:ext cx="39620700" cy="5073000"/>
          </a:xfrm>
          <a:prstGeom prst="rect">
            <a:avLst/>
          </a:prstGeom>
        </p:spPr>
        <p:txBody>
          <a:bodyPr anchorCtr="0" anchor="t" bIns="429700" lIns="429700" spcFirstLastPara="1" rIns="429700" wrap="square" tIns="429700">
            <a:normAutofit/>
          </a:bodyPr>
          <a:lstStyle>
            <a:lvl1pPr lvl="0" algn="ctr">
              <a:lnSpc>
                <a:spcPct val="100000"/>
              </a:lnSpc>
              <a:spcBef>
                <a:spcPts val="0"/>
              </a:spcBef>
              <a:spcAft>
                <a:spcPts val="0"/>
              </a:spcAft>
              <a:buSzPts val="13200"/>
              <a:buNone/>
              <a:defRPr sz="13200"/>
            </a:lvl1pPr>
            <a:lvl2pPr lvl="1" algn="ctr">
              <a:lnSpc>
                <a:spcPct val="100000"/>
              </a:lnSpc>
              <a:spcBef>
                <a:spcPts val="0"/>
              </a:spcBef>
              <a:spcAft>
                <a:spcPts val="0"/>
              </a:spcAft>
              <a:buSzPts val="13200"/>
              <a:buNone/>
              <a:defRPr sz="13200"/>
            </a:lvl2pPr>
            <a:lvl3pPr lvl="2" algn="ctr">
              <a:lnSpc>
                <a:spcPct val="100000"/>
              </a:lnSpc>
              <a:spcBef>
                <a:spcPts val="0"/>
              </a:spcBef>
              <a:spcAft>
                <a:spcPts val="0"/>
              </a:spcAft>
              <a:buSzPts val="13200"/>
              <a:buNone/>
              <a:defRPr sz="13200"/>
            </a:lvl3pPr>
            <a:lvl4pPr lvl="3" algn="ctr">
              <a:lnSpc>
                <a:spcPct val="100000"/>
              </a:lnSpc>
              <a:spcBef>
                <a:spcPts val="0"/>
              </a:spcBef>
              <a:spcAft>
                <a:spcPts val="0"/>
              </a:spcAft>
              <a:buSzPts val="13200"/>
              <a:buNone/>
              <a:defRPr sz="13200"/>
            </a:lvl4pPr>
            <a:lvl5pPr lvl="4" algn="ctr">
              <a:lnSpc>
                <a:spcPct val="100000"/>
              </a:lnSpc>
              <a:spcBef>
                <a:spcPts val="0"/>
              </a:spcBef>
              <a:spcAft>
                <a:spcPts val="0"/>
              </a:spcAft>
              <a:buSzPts val="13200"/>
              <a:buNone/>
              <a:defRPr sz="13200"/>
            </a:lvl5pPr>
            <a:lvl6pPr lvl="5" algn="ctr">
              <a:lnSpc>
                <a:spcPct val="100000"/>
              </a:lnSpc>
              <a:spcBef>
                <a:spcPts val="0"/>
              </a:spcBef>
              <a:spcAft>
                <a:spcPts val="0"/>
              </a:spcAft>
              <a:buSzPts val="13200"/>
              <a:buNone/>
              <a:defRPr sz="13200"/>
            </a:lvl6pPr>
            <a:lvl7pPr lvl="6" algn="ctr">
              <a:lnSpc>
                <a:spcPct val="100000"/>
              </a:lnSpc>
              <a:spcBef>
                <a:spcPts val="0"/>
              </a:spcBef>
              <a:spcAft>
                <a:spcPts val="0"/>
              </a:spcAft>
              <a:buSzPts val="13200"/>
              <a:buNone/>
              <a:defRPr sz="13200"/>
            </a:lvl7pPr>
            <a:lvl8pPr lvl="7" algn="ctr">
              <a:lnSpc>
                <a:spcPct val="100000"/>
              </a:lnSpc>
              <a:spcBef>
                <a:spcPts val="0"/>
              </a:spcBef>
              <a:spcAft>
                <a:spcPts val="0"/>
              </a:spcAft>
              <a:buSzPts val="13200"/>
              <a:buNone/>
              <a:defRPr sz="13200"/>
            </a:lvl8pPr>
            <a:lvl9pPr lvl="8" algn="ctr">
              <a:lnSpc>
                <a:spcPct val="100000"/>
              </a:lnSpc>
              <a:spcBef>
                <a:spcPts val="0"/>
              </a:spcBef>
              <a:spcAft>
                <a:spcPts val="0"/>
              </a:spcAft>
              <a:buSzPts val="13200"/>
              <a:buNone/>
              <a:defRPr sz="13200"/>
            </a:lvl9pPr>
          </a:lstStyle>
          <a:p/>
        </p:txBody>
      </p:sp>
      <p:sp>
        <p:nvSpPr>
          <p:cNvPr id="12" name="Google Shape;12;p2"/>
          <p:cNvSpPr txBox="1"/>
          <p:nvPr>
            <p:ph idx="12" type="sldNum"/>
          </p:nvPr>
        </p:nvSpPr>
        <p:spPr>
          <a:xfrm>
            <a:off x="39396929" y="29844587"/>
            <a:ext cx="2551500" cy="2518500"/>
          </a:xfrm>
          <a:prstGeom prst="rect">
            <a:avLst/>
          </a:prstGeom>
        </p:spPr>
        <p:txBody>
          <a:bodyPr anchorCtr="0" anchor="ctr" bIns="429700" lIns="429700" spcFirstLastPara="1" rIns="429700" wrap="square" tIns="429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449405" y="7079200"/>
            <a:ext cx="39620700" cy="12567000"/>
          </a:xfrm>
          <a:prstGeom prst="rect">
            <a:avLst/>
          </a:prstGeom>
        </p:spPr>
        <p:txBody>
          <a:bodyPr anchorCtr="0" anchor="b" bIns="429700" lIns="429700" spcFirstLastPara="1" rIns="429700" wrap="square" tIns="429700">
            <a:normAutofit/>
          </a:bodyPr>
          <a:lstStyle>
            <a:lvl1pPr lvl="0" algn="ctr">
              <a:spcBef>
                <a:spcPts val="0"/>
              </a:spcBef>
              <a:spcAft>
                <a:spcPts val="0"/>
              </a:spcAft>
              <a:buSzPts val="56400"/>
              <a:buNone/>
              <a:defRPr sz="56400"/>
            </a:lvl1pPr>
            <a:lvl2pPr lvl="1" algn="ctr">
              <a:spcBef>
                <a:spcPts val="0"/>
              </a:spcBef>
              <a:spcAft>
                <a:spcPts val="0"/>
              </a:spcAft>
              <a:buSzPts val="56400"/>
              <a:buNone/>
              <a:defRPr sz="56400"/>
            </a:lvl2pPr>
            <a:lvl3pPr lvl="2" algn="ctr">
              <a:spcBef>
                <a:spcPts val="0"/>
              </a:spcBef>
              <a:spcAft>
                <a:spcPts val="0"/>
              </a:spcAft>
              <a:buSzPts val="56400"/>
              <a:buNone/>
              <a:defRPr sz="56400"/>
            </a:lvl3pPr>
            <a:lvl4pPr lvl="3" algn="ctr">
              <a:spcBef>
                <a:spcPts val="0"/>
              </a:spcBef>
              <a:spcAft>
                <a:spcPts val="0"/>
              </a:spcAft>
              <a:buSzPts val="56400"/>
              <a:buNone/>
              <a:defRPr sz="56400"/>
            </a:lvl4pPr>
            <a:lvl5pPr lvl="4" algn="ctr">
              <a:spcBef>
                <a:spcPts val="0"/>
              </a:spcBef>
              <a:spcAft>
                <a:spcPts val="0"/>
              </a:spcAft>
              <a:buSzPts val="56400"/>
              <a:buNone/>
              <a:defRPr sz="56400"/>
            </a:lvl5pPr>
            <a:lvl6pPr lvl="5" algn="ctr">
              <a:spcBef>
                <a:spcPts val="0"/>
              </a:spcBef>
              <a:spcAft>
                <a:spcPts val="0"/>
              </a:spcAft>
              <a:buSzPts val="56400"/>
              <a:buNone/>
              <a:defRPr sz="56400"/>
            </a:lvl6pPr>
            <a:lvl7pPr lvl="6" algn="ctr">
              <a:spcBef>
                <a:spcPts val="0"/>
              </a:spcBef>
              <a:spcAft>
                <a:spcPts val="0"/>
              </a:spcAft>
              <a:buSzPts val="56400"/>
              <a:buNone/>
              <a:defRPr sz="56400"/>
            </a:lvl7pPr>
            <a:lvl8pPr lvl="7" algn="ctr">
              <a:spcBef>
                <a:spcPts val="0"/>
              </a:spcBef>
              <a:spcAft>
                <a:spcPts val="0"/>
              </a:spcAft>
              <a:buSzPts val="56400"/>
              <a:buNone/>
              <a:defRPr sz="56400"/>
            </a:lvl8pPr>
            <a:lvl9pPr lvl="8" algn="ctr">
              <a:spcBef>
                <a:spcPts val="0"/>
              </a:spcBef>
              <a:spcAft>
                <a:spcPts val="0"/>
              </a:spcAft>
              <a:buSzPts val="56400"/>
              <a:buNone/>
              <a:defRPr sz="56400"/>
            </a:lvl9pPr>
          </a:lstStyle>
          <a:p>
            <a:r>
              <a:t>xx%</a:t>
            </a:r>
          </a:p>
        </p:txBody>
      </p:sp>
      <p:sp>
        <p:nvSpPr>
          <p:cNvPr id="46" name="Google Shape;46;p11"/>
          <p:cNvSpPr txBox="1"/>
          <p:nvPr>
            <p:ph idx="1" type="body"/>
          </p:nvPr>
        </p:nvSpPr>
        <p:spPr>
          <a:xfrm>
            <a:off x="1449405" y="20174240"/>
            <a:ext cx="39620700" cy="8324700"/>
          </a:xfrm>
          <a:prstGeom prst="rect">
            <a:avLst/>
          </a:prstGeom>
        </p:spPr>
        <p:txBody>
          <a:bodyPr anchorCtr="0" anchor="t" bIns="429700" lIns="429700" spcFirstLastPara="1" rIns="429700" wrap="square" tIns="429700">
            <a:normAutofit/>
          </a:bodyPr>
          <a:lstStyle>
            <a:lvl1pPr indent="-768350" lvl="0" marL="457200" algn="ctr">
              <a:spcBef>
                <a:spcPts val="0"/>
              </a:spcBef>
              <a:spcAft>
                <a:spcPts val="0"/>
              </a:spcAft>
              <a:buSzPts val="8500"/>
              <a:buChar char="●"/>
              <a:defRPr/>
            </a:lvl1pPr>
            <a:lvl2pPr indent="-647700" lvl="1" marL="914400" algn="ctr">
              <a:spcBef>
                <a:spcPts val="0"/>
              </a:spcBef>
              <a:spcAft>
                <a:spcPts val="0"/>
              </a:spcAft>
              <a:buSzPts val="6600"/>
              <a:buChar char="○"/>
              <a:defRPr/>
            </a:lvl2pPr>
            <a:lvl3pPr indent="-647700" lvl="2" marL="1371600" algn="ctr">
              <a:spcBef>
                <a:spcPts val="0"/>
              </a:spcBef>
              <a:spcAft>
                <a:spcPts val="0"/>
              </a:spcAft>
              <a:buSzPts val="6600"/>
              <a:buChar char="■"/>
              <a:defRPr/>
            </a:lvl3pPr>
            <a:lvl4pPr indent="-647700" lvl="3" marL="1828800" algn="ctr">
              <a:spcBef>
                <a:spcPts val="0"/>
              </a:spcBef>
              <a:spcAft>
                <a:spcPts val="0"/>
              </a:spcAft>
              <a:buSzPts val="6600"/>
              <a:buChar char="●"/>
              <a:defRPr/>
            </a:lvl4pPr>
            <a:lvl5pPr indent="-647700" lvl="4" marL="2286000" algn="ctr">
              <a:spcBef>
                <a:spcPts val="0"/>
              </a:spcBef>
              <a:spcAft>
                <a:spcPts val="0"/>
              </a:spcAft>
              <a:buSzPts val="6600"/>
              <a:buChar char="○"/>
              <a:defRPr/>
            </a:lvl5pPr>
            <a:lvl6pPr indent="-647700" lvl="5" marL="2743200" algn="ctr">
              <a:spcBef>
                <a:spcPts val="0"/>
              </a:spcBef>
              <a:spcAft>
                <a:spcPts val="0"/>
              </a:spcAft>
              <a:buSzPts val="6600"/>
              <a:buChar char="■"/>
              <a:defRPr/>
            </a:lvl6pPr>
            <a:lvl7pPr indent="-647700" lvl="6" marL="3200400" algn="ctr">
              <a:spcBef>
                <a:spcPts val="0"/>
              </a:spcBef>
              <a:spcAft>
                <a:spcPts val="0"/>
              </a:spcAft>
              <a:buSzPts val="6600"/>
              <a:buChar char="●"/>
              <a:defRPr/>
            </a:lvl7pPr>
            <a:lvl8pPr indent="-647700" lvl="7" marL="3657600" algn="ctr">
              <a:spcBef>
                <a:spcPts val="0"/>
              </a:spcBef>
              <a:spcAft>
                <a:spcPts val="0"/>
              </a:spcAft>
              <a:buSzPts val="6600"/>
              <a:buChar char="○"/>
              <a:defRPr/>
            </a:lvl8pPr>
            <a:lvl9pPr indent="-647700" lvl="8" marL="4114800" algn="ctr">
              <a:spcBef>
                <a:spcPts val="0"/>
              </a:spcBef>
              <a:spcAft>
                <a:spcPts val="0"/>
              </a:spcAft>
              <a:buSzPts val="6600"/>
              <a:buChar char="■"/>
              <a:defRPr/>
            </a:lvl9pPr>
          </a:lstStyle>
          <a:p/>
        </p:txBody>
      </p:sp>
      <p:sp>
        <p:nvSpPr>
          <p:cNvPr id="47" name="Google Shape;47;p11"/>
          <p:cNvSpPr txBox="1"/>
          <p:nvPr>
            <p:ph idx="12" type="sldNum"/>
          </p:nvPr>
        </p:nvSpPr>
        <p:spPr>
          <a:xfrm>
            <a:off x="39396929" y="29844587"/>
            <a:ext cx="2551500" cy="2518500"/>
          </a:xfrm>
          <a:prstGeom prst="rect">
            <a:avLst/>
          </a:prstGeom>
        </p:spPr>
        <p:txBody>
          <a:bodyPr anchorCtr="0" anchor="ctr" bIns="429700" lIns="429700" spcFirstLastPara="1" rIns="429700" wrap="square" tIns="429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39396929" y="29844587"/>
            <a:ext cx="2551500" cy="2518500"/>
          </a:xfrm>
          <a:prstGeom prst="rect">
            <a:avLst/>
          </a:prstGeom>
        </p:spPr>
        <p:txBody>
          <a:bodyPr anchorCtr="0" anchor="ctr" bIns="429700" lIns="429700" spcFirstLastPara="1" rIns="429700" wrap="square" tIns="429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lt2"/>
        </a:solidFill>
      </p:bgPr>
    </p:bg>
    <p:spTree>
      <p:nvGrpSpPr>
        <p:cNvPr id="54" name="Shape 5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449405" y="13765440"/>
            <a:ext cx="39620700" cy="5387100"/>
          </a:xfrm>
          <a:prstGeom prst="rect">
            <a:avLst/>
          </a:prstGeom>
        </p:spPr>
        <p:txBody>
          <a:bodyPr anchorCtr="0" anchor="ctr" bIns="429700" lIns="429700" spcFirstLastPara="1" rIns="429700" wrap="square" tIns="429700">
            <a:normAutofit/>
          </a:bodyPr>
          <a:lstStyle>
            <a:lvl1pPr lvl="0" algn="ctr">
              <a:spcBef>
                <a:spcPts val="0"/>
              </a:spcBef>
              <a:spcAft>
                <a:spcPts val="0"/>
              </a:spcAft>
              <a:buSzPts val="16900"/>
              <a:buNone/>
              <a:defRPr sz="16900"/>
            </a:lvl1pPr>
            <a:lvl2pPr lvl="1" algn="ctr">
              <a:spcBef>
                <a:spcPts val="0"/>
              </a:spcBef>
              <a:spcAft>
                <a:spcPts val="0"/>
              </a:spcAft>
              <a:buSzPts val="16900"/>
              <a:buNone/>
              <a:defRPr sz="16900"/>
            </a:lvl2pPr>
            <a:lvl3pPr lvl="2" algn="ctr">
              <a:spcBef>
                <a:spcPts val="0"/>
              </a:spcBef>
              <a:spcAft>
                <a:spcPts val="0"/>
              </a:spcAft>
              <a:buSzPts val="16900"/>
              <a:buNone/>
              <a:defRPr sz="16900"/>
            </a:lvl3pPr>
            <a:lvl4pPr lvl="3" algn="ctr">
              <a:spcBef>
                <a:spcPts val="0"/>
              </a:spcBef>
              <a:spcAft>
                <a:spcPts val="0"/>
              </a:spcAft>
              <a:buSzPts val="16900"/>
              <a:buNone/>
              <a:defRPr sz="16900"/>
            </a:lvl4pPr>
            <a:lvl5pPr lvl="4" algn="ctr">
              <a:spcBef>
                <a:spcPts val="0"/>
              </a:spcBef>
              <a:spcAft>
                <a:spcPts val="0"/>
              </a:spcAft>
              <a:buSzPts val="16900"/>
              <a:buNone/>
              <a:defRPr sz="16900"/>
            </a:lvl5pPr>
            <a:lvl6pPr lvl="5" algn="ctr">
              <a:spcBef>
                <a:spcPts val="0"/>
              </a:spcBef>
              <a:spcAft>
                <a:spcPts val="0"/>
              </a:spcAft>
              <a:buSzPts val="16900"/>
              <a:buNone/>
              <a:defRPr sz="16900"/>
            </a:lvl6pPr>
            <a:lvl7pPr lvl="6" algn="ctr">
              <a:spcBef>
                <a:spcPts val="0"/>
              </a:spcBef>
              <a:spcAft>
                <a:spcPts val="0"/>
              </a:spcAft>
              <a:buSzPts val="16900"/>
              <a:buNone/>
              <a:defRPr sz="16900"/>
            </a:lvl7pPr>
            <a:lvl8pPr lvl="7" algn="ctr">
              <a:spcBef>
                <a:spcPts val="0"/>
              </a:spcBef>
              <a:spcAft>
                <a:spcPts val="0"/>
              </a:spcAft>
              <a:buSzPts val="16900"/>
              <a:buNone/>
              <a:defRPr sz="16900"/>
            </a:lvl8pPr>
            <a:lvl9pPr lvl="8" algn="ctr">
              <a:spcBef>
                <a:spcPts val="0"/>
              </a:spcBef>
              <a:spcAft>
                <a:spcPts val="0"/>
              </a:spcAft>
              <a:buSzPts val="16900"/>
              <a:buNone/>
              <a:defRPr sz="16900"/>
            </a:lvl9pPr>
          </a:lstStyle>
          <a:p/>
        </p:txBody>
      </p:sp>
      <p:sp>
        <p:nvSpPr>
          <p:cNvPr id="15" name="Google Shape;15;p3"/>
          <p:cNvSpPr txBox="1"/>
          <p:nvPr>
            <p:ph idx="12" type="sldNum"/>
          </p:nvPr>
        </p:nvSpPr>
        <p:spPr>
          <a:xfrm>
            <a:off x="39396929" y="29844587"/>
            <a:ext cx="2551500" cy="2518500"/>
          </a:xfrm>
          <a:prstGeom prst="rect">
            <a:avLst/>
          </a:prstGeom>
        </p:spPr>
        <p:txBody>
          <a:bodyPr anchorCtr="0" anchor="ctr" bIns="429700" lIns="429700" spcFirstLastPara="1" rIns="429700" wrap="square" tIns="429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449405" y="2848160"/>
            <a:ext cx="39620700" cy="3664800"/>
          </a:xfrm>
          <a:prstGeom prst="rect">
            <a:avLst/>
          </a:prstGeom>
        </p:spPr>
        <p:txBody>
          <a:bodyPr anchorCtr="0" anchor="t" bIns="429700" lIns="429700" spcFirstLastPara="1" rIns="429700" wrap="square" tIns="429700">
            <a:normAutofit/>
          </a:bodyPr>
          <a:lstStyle>
            <a:lvl1pPr lvl="0">
              <a:spcBef>
                <a:spcPts val="0"/>
              </a:spcBef>
              <a:spcAft>
                <a:spcPts val="0"/>
              </a:spcAft>
              <a:buSzPts val="13200"/>
              <a:buNone/>
              <a:defRPr/>
            </a:lvl1pPr>
            <a:lvl2pPr lvl="1">
              <a:spcBef>
                <a:spcPts val="0"/>
              </a:spcBef>
              <a:spcAft>
                <a:spcPts val="0"/>
              </a:spcAft>
              <a:buSzPts val="13200"/>
              <a:buNone/>
              <a:defRPr/>
            </a:lvl2pPr>
            <a:lvl3pPr lvl="2">
              <a:spcBef>
                <a:spcPts val="0"/>
              </a:spcBef>
              <a:spcAft>
                <a:spcPts val="0"/>
              </a:spcAft>
              <a:buSzPts val="13200"/>
              <a:buNone/>
              <a:defRPr/>
            </a:lvl3pPr>
            <a:lvl4pPr lvl="3">
              <a:spcBef>
                <a:spcPts val="0"/>
              </a:spcBef>
              <a:spcAft>
                <a:spcPts val="0"/>
              </a:spcAft>
              <a:buSzPts val="13200"/>
              <a:buNone/>
              <a:defRPr/>
            </a:lvl4pPr>
            <a:lvl5pPr lvl="4">
              <a:spcBef>
                <a:spcPts val="0"/>
              </a:spcBef>
              <a:spcAft>
                <a:spcPts val="0"/>
              </a:spcAft>
              <a:buSzPts val="13200"/>
              <a:buNone/>
              <a:defRPr/>
            </a:lvl5pPr>
            <a:lvl6pPr lvl="5">
              <a:spcBef>
                <a:spcPts val="0"/>
              </a:spcBef>
              <a:spcAft>
                <a:spcPts val="0"/>
              </a:spcAft>
              <a:buSzPts val="13200"/>
              <a:buNone/>
              <a:defRPr/>
            </a:lvl6pPr>
            <a:lvl7pPr lvl="6">
              <a:spcBef>
                <a:spcPts val="0"/>
              </a:spcBef>
              <a:spcAft>
                <a:spcPts val="0"/>
              </a:spcAft>
              <a:buSzPts val="13200"/>
              <a:buNone/>
              <a:defRPr/>
            </a:lvl7pPr>
            <a:lvl8pPr lvl="7">
              <a:spcBef>
                <a:spcPts val="0"/>
              </a:spcBef>
              <a:spcAft>
                <a:spcPts val="0"/>
              </a:spcAft>
              <a:buSzPts val="13200"/>
              <a:buNone/>
              <a:defRPr/>
            </a:lvl8pPr>
            <a:lvl9pPr lvl="8">
              <a:spcBef>
                <a:spcPts val="0"/>
              </a:spcBef>
              <a:spcAft>
                <a:spcPts val="0"/>
              </a:spcAft>
              <a:buSzPts val="13200"/>
              <a:buNone/>
              <a:defRPr/>
            </a:lvl9pPr>
          </a:lstStyle>
          <a:p/>
        </p:txBody>
      </p:sp>
      <p:sp>
        <p:nvSpPr>
          <p:cNvPr id="18" name="Google Shape;18;p4"/>
          <p:cNvSpPr txBox="1"/>
          <p:nvPr>
            <p:ph idx="1" type="body"/>
          </p:nvPr>
        </p:nvSpPr>
        <p:spPr>
          <a:xfrm>
            <a:off x="1449405" y="7375840"/>
            <a:ext cx="39620700" cy="21864900"/>
          </a:xfrm>
          <a:prstGeom prst="rect">
            <a:avLst/>
          </a:prstGeom>
        </p:spPr>
        <p:txBody>
          <a:bodyPr anchorCtr="0" anchor="t" bIns="429700" lIns="429700" spcFirstLastPara="1" rIns="429700" wrap="square" tIns="429700">
            <a:normAutofit/>
          </a:bodyPr>
          <a:lstStyle>
            <a:lvl1pPr indent="-768350" lvl="0" marL="457200">
              <a:spcBef>
                <a:spcPts val="0"/>
              </a:spcBef>
              <a:spcAft>
                <a:spcPts val="0"/>
              </a:spcAft>
              <a:buSzPts val="8500"/>
              <a:buChar char="●"/>
              <a:defRPr/>
            </a:lvl1pPr>
            <a:lvl2pPr indent="-647700" lvl="1" marL="914400">
              <a:spcBef>
                <a:spcPts val="0"/>
              </a:spcBef>
              <a:spcAft>
                <a:spcPts val="0"/>
              </a:spcAft>
              <a:buSzPts val="6600"/>
              <a:buChar char="○"/>
              <a:defRPr/>
            </a:lvl2pPr>
            <a:lvl3pPr indent="-647700" lvl="2" marL="1371600">
              <a:spcBef>
                <a:spcPts val="0"/>
              </a:spcBef>
              <a:spcAft>
                <a:spcPts val="0"/>
              </a:spcAft>
              <a:buSzPts val="6600"/>
              <a:buChar char="■"/>
              <a:defRPr/>
            </a:lvl3pPr>
            <a:lvl4pPr indent="-647700" lvl="3" marL="1828800">
              <a:spcBef>
                <a:spcPts val="0"/>
              </a:spcBef>
              <a:spcAft>
                <a:spcPts val="0"/>
              </a:spcAft>
              <a:buSzPts val="6600"/>
              <a:buChar char="●"/>
              <a:defRPr/>
            </a:lvl4pPr>
            <a:lvl5pPr indent="-647700" lvl="4" marL="2286000">
              <a:spcBef>
                <a:spcPts val="0"/>
              </a:spcBef>
              <a:spcAft>
                <a:spcPts val="0"/>
              </a:spcAft>
              <a:buSzPts val="6600"/>
              <a:buChar char="○"/>
              <a:defRPr/>
            </a:lvl5pPr>
            <a:lvl6pPr indent="-647700" lvl="5" marL="2743200">
              <a:spcBef>
                <a:spcPts val="0"/>
              </a:spcBef>
              <a:spcAft>
                <a:spcPts val="0"/>
              </a:spcAft>
              <a:buSzPts val="6600"/>
              <a:buChar char="■"/>
              <a:defRPr/>
            </a:lvl6pPr>
            <a:lvl7pPr indent="-647700" lvl="6" marL="3200400">
              <a:spcBef>
                <a:spcPts val="0"/>
              </a:spcBef>
              <a:spcAft>
                <a:spcPts val="0"/>
              </a:spcAft>
              <a:buSzPts val="6600"/>
              <a:buChar char="●"/>
              <a:defRPr/>
            </a:lvl7pPr>
            <a:lvl8pPr indent="-647700" lvl="7" marL="3657600">
              <a:spcBef>
                <a:spcPts val="0"/>
              </a:spcBef>
              <a:spcAft>
                <a:spcPts val="0"/>
              </a:spcAft>
              <a:buSzPts val="6600"/>
              <a:buChar char="○"/>
              <a:defRPr/>
            </a:lvl8pPr>
            <a:lvl9pPr indent="-647700" lvl="8" marL="4114800">
              <a:spcBef>
                <a:spcPts val="0"/>
              </a:spcBef>
              <a:spcAft>
                <a:spcPts val="0"/>
              </a:spcAft>
              <a:buSzPts val="6600"/>
              <a:buChar char="■"/>
              <a:defRPr/>
            </a:lvl9pPr>
          </a:lstStyle>
          <a:p/>
        </p:txBody>
      </p:sp>
      <p:sp>
        <p:nvSpPr>
          <p:cNvPr id="19" name="Google Shape;19;p4"/>
          <p:cNvSpPr txBox="1"/>
          <p:nvPr>
            <p:ph idx="12" type="sldNum"/>
          </p:nvPr>
        </p:nvSpPr>
        <p:spPr>
          <a:xfrm>
            <a:off x="39396929" y="29844587"/>
            <a:ext cx="2551500" cy="2518500"/>
          </a:xfrm>
          <a:prstGeom prst="rect">
            <a:avLst/>
          </a:prstGeom>
        </p:spPr>
        <p:txBody>
          <a:bodyPr anchorCtr="0" anchor="ctr" bIns="429700" lIns="429700" spcFirstLastPara="1" rIns="429700" wrap="square" tIns="429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449405" y="2848160"/>
            <a:ext cx="39620700" cy="3664800"/>
          </a:xfrm>
          <a:prstGeom prst="rect">
            <a:avLst/>
          </a:prstGeom>
        </p:spPr>
        <p:txBody>
          <a:bodyPr anchorCtr="0" anchor="t" bIns="429700" lIns="429700" spcFirstLastPara="1" rIns="429700" wrap="square" tIns="429700">
            <a:normAutofit/>
          </a:bodyPr>
          <a:lstStyle>
            <a:lvl1pPr lvl="0">
              <a:spcBef>
                <a:spcPts val="0"/>
              </a:spcBef>
              <a:spcAft>
                <a:spcPts val="0"/>
              </a:spcAft>
              <a:buSzPts val="13200"/>
              <a:buNone/>
              <a:defRPr/>
            </a:lvl1pPr>
            <a:lvl2pPr lvl="1">
              <a:spcBef>
                <a:spcPts val="0"/>
              </a:spcBef>
              <a:spcAft>
                <a:spcPts val="0"/>
              </a:spcAft>
              <a:buSzPts val="13200"/>
              <a:buNone/>
              <a:defRPr/>
            </a:lvl2pPr>
            <a:lvl3pPr lvl="2">
              <a:spcBef>
                <a:spcPts val="0"/>
              </a:spcBef>
              <a:spcAft>
                <a:spcPts val="0"/>
              </a:spcAft>
              <a:buSzPts val="13200"/>
              <a:buNone/>
              <a:defRPr/>
            </a:lvl3pPr>
            <a:lvl4pPr lvl="3">
              <a:spcBef>
                <a:spcPts val="0"/>
              </a:spcBef>
              <a:spcAft>
                <a:spcPts val="0"/>
              </a:spcAft>
              <a:buSzPts val="13200"/>
              <a:buNone/>
              <a:defRPr/>
            </a:lvl4pPr>
            <a:lvl5pPr lvl="4">
              <a:spcBef>
                <a:spcPts val="0"/>
              </a:spcBef>
              <a:spcAft>
                <a:spcPts val="0"/>
              </a:spcAft>
              <a:buSzPts val="13200"/>
              <a:buNone/>
              <a:defRPr/>
            </a:lvl5pPr>
            <a:lvl6pPr lvl="5">
              <a:spcBef>
                <a:spcPts val="0"/>
              </a:spcBef>
              <a:spcAft>
                <a:spcPts val="0"/>
              </a:spcAft>
              <a:buSzPts val="13200"/>
              <a:buNone/>
              <a:defRPr/>
            </a:lvl6pPr>
            <a:lvl7pPr lvl="6">
              <a:spcBef>
                <a:spcPts val="0"/>
              </a:spcBef>
              <a:spcAft>
                <a:spcPts val="0"/>
              </a:spcAft>
              <a:buSzPts val="13200"/>
              <a:buNone/>
              <a:defRPr/>
            </a:lvl7pPr>
            <a:lvl8pPr lvl="7">
              <a:spcBef>
                <a:spcPts val="0"/>
              </a:spcBef>
              <a:spcAft>
                <a:spcPts val="0"/>
              </a:spcAft>
              <a:buSzPts val="13200"/>
              <a:buNone/>
              <a:defRPr/>
            </a:lvl8pPr>
            <a:lvl9pPr lvl="8">
              <a:spcBef>
                <a:spcPts val="0"/>
              </a:spcBef>
              <a:spcAft>
                <a:spcPts val="0"/>
              </a:spcAft>
              <a:buSzPts val="13200"/>
              <a:buNone/>
              <a:defRPr/>
            </a:lvl9pPr>
          </a:lstStyle>
          <a:p/>
        </p:txBody>
      </p:sp>
      <p:sp>
        <p:nvSpPr>
          <p:cNvPr id="22" name="Google Shape;22;p5"/>
          <p:cNvSpPr txBox="1"/>
          <p:nvPr>
            <p:ph idx="1" type="body"/>
          </p:nvPr>
        </p:nvSpPr>
        <p:spPr>
          <a:xfrm>
            <a:off x="1449405" y="7375840"/>
            <a:ext cx="18599400" cy="21864900"/>
          </a:xfrm>
          <a:prstGeom prst="rect">
            <a:avLst/>
          </a:prstGeom>
        </p:spPr>
        <p:txBody>
          <a:bodyPr anchorCtr="0" anchor="t" bIns="429700" lIns="429700" spcFirstLastPara="1" rIns="429700" wrap="square" tIns="429700">
            <a:normAutofit/>
          </a:bodyPr>
          <a:lstStyle>
            <a:lvl1pPr indent="-647700" lvl="0" marL="457200">
              <a:spcBef>
                <a:spcPts val="0"/>
              </a:spcBef>
              <a:spcAft>
                <a:spcPts val="0"/>
              </a:spcAft>
              <a:buSzPts val="6600"/>
              <a:buChar char="●"/>
              <a:defRPr sz="6600"/>
            </a:lvl1pPr>
            <a:lvl2pPr indent="-584200" lvl="1" marL="914400">
              <a:spcBef>
                <a:spcPts val="0"/>
              </a:spcBef>
              <a:spcAft>
                <a:spcPts val="0"/>
              </a:spcAft>
              <a:buSzPts val="5600"/>
              <a:buChar char="○"/>
              <a:defRPr sz="5600"/>
            </a:lvl2pPr>
            <a:lvl3pPr indent="-584200" lvl="2" marL="1371600">
              <a:spcBef>
                <a:spcPts val="0"/>
              </a:spcBef>
              <a:spcAft>
                <a:spcPts val="0"/>
              </a:spcAft>
              <a:buSzPts val="5600"/>
              <a:buChar char="■"/>
              <a:defRPr sz="5600"/>
            </a:lvl3pPr>
            <a:lvl4pPr indent="-584200" lvl="3" marL="1828800">
              <a:spcBef>
                <a:spcPts val="0"/>
              </a:spcBef>
              <a:spcAft>
                <a:spcPts val="0"/>
              </a:spcAft>
              <a:buSzPts val="5600"/>
              <a:buChar char="●"/>
              <a:defRPr sz="5600"/>
            </a:lvl4pPr>
            <a:lvl5pPr indent="-584200" lvl="4" marL="2286000">
              <a:spcBef>
                <a:spcPts val="0"/>
              </a:spcBef>
              <a:spcAft>
                <a:spcPts val="0"/>
              </a:spcAft>
              <a:buSzPts val="5600"/>
              <a:buChar char="○"/>
              <a:defRPr sz="5600"/>
            </a:lvl5pPr>
            <a:lvl6pPr indent="-584200" lvl="5" marL="2743200">
              <a:spcBef>
                <a:spcPts val="0"/>
              </a:spcBef>
              <a:spcAft>
                <a:spcPts val="0"/>
              </a:spcAft>
              <a:buSzPts val="5600"/>
              <a:buChar char="■"/>
              <a:defRPr sz="5600"/>
            </a:lvl6pPr>
            <a:lvl7pPr indent="-584200" lvl="6" marL="3200400">
              <a:spcBef>
                <a:spcPts val="0"/>
              </a:spcBef>
              <a:spcAft>
                <a:spcPts val="0"/>
              </a:spcAft>
              <a:buSzPts val="5600"/>
              <a:buChar char="●"/>
              <a:defRPr sz="5600"/>
            </a:lvl7pPr>
            <a:lvl8pPr indent="-584200" lvl="7" marL="3657600">
              <a:spcBef>
                <a:spcPts val="0"/>
              </a:spcBef>
              <a:spcAft>
                <a:spcPts val="0"/>
              </a:spcAft>
              <a:buSzPts val="5600"/>
              <a:buChar char="○"/>
              <a:defRPr sz="5600"/>
            </a:lvl8pPr>
            <a:lvl9pPr indent="-584200" lvl="8" marL="4114800">
              <a:spcBef>
                <a:spcPts val="0"/>
              </a:spcBef>
              <a:spcAft>
                <a:spcPts val="0"/>
              </a:spcAft>
              <a:buSzPts val="5600"/>
              <a:buChar char="■"/>
              <a:defRPr sz="5600"/>
            </a:lvl9pPr>
          </a:lstStyle>
          <a:p/>
        </p:txBody>
      </p:sp>
      <p:sp>
        <p:nvSpPr>
          <p:cNvPr id="23" name="Google Shape;23;p5"/>
          <p:cNvSpPr txBox="1"/>
          <p:nvPr>
            <p:ph idx="2" type="body"/>
          </p:nvPr>
        </p:nvSpPr>
        <p:spPr>
          <a:xfrm>
            <a:off x="22470660" y="7375840"/>
            <a:ext cx="18599400" cy="21864900"/>
          </a:xfrm>
          <a:prstGeom prst="rect">
            <a:avLst/>
          </a:prstGeom>
        </p:spPr>
        <p:txBody>
          <a:bodyPr anchorCtr="0" anchor="t" bIns="429700" lIns="429700" spcFirstLastPara="1" rIns="429700" wrap="square" tIns="429700">
            <a:normAutofit/>
          </a:bodyPr>
          <a:lstStyle>
            <a:lvl1pPr indent="-647700" lvl="0" marL="457200">
              <a:spcBef>
                <a:spcPts val="0"/>
              </a:spcBef>
              <a:spcAft>
                <a:spcPts val="0"/>
              </a:spcAft>
              <a:buSzPts val="6600"/>
              <a:buChar char="●"/>
              <a:defRPr sz="6600"/>
            </a:lvl1pPr>
            <a:lvl2pPr indent="-584200" lvl="1" marL="914400">
              <a:spcBef>
                <a:spcPts val="0"/>
              </a:spcBef>
              <a:spcAft>
                <a:spcPts val="0"/>
              </a:spcAft>
              <a:buSzPts val="5600"/>
              <a:buChar char="○"/>
              <a:defRPr sz="5600"/>
            </a:lvl2pPr>
            <a:lvl3pPr indent="-584200" lvl="2" marL="1371600">
              <a:spcBef>
                <a:spcPts val="0"/>
              </a:spcBef>
              <a:spcAft>
                <a:spcPts val="0"/>
              </a:spcAft>
              <a:buSzPts val="5600"/>
              <a:buChar char="■"/>
              <a:defRPr sz="5600"/>
            </a:lvl3pPr>
            <a:lvl4pPr indent="-584200" lvl="3" marL="1828800">
              <a:spcBef>
                <a:spcPts val="0"/>
              </a:spcBef>
              <a:spcAft>
                <a:spcPts val="0"/>
              </a:spcAft>
              <a:buSzPts val="5600"/>
              <a:buChar char="●"/>
              <a:defRPr sz="5600"/>
            </a:lvl4pPr>
            <a:lvl5pPr indent="-584200" lvl="4" marL="2286000">
              <a:spcBef>
                <a:spcPts val="0"/>
              </a:spcBef>
              <a:spcAft>
                <a:spcPts val="0"/>
              </a:spcAft>
              <a:buSzPts val="5600"/>
              <a:buChar char="○"/>
              <a:defRPr sz="5600"/>
            </a:lvl5pPr>
            <a:lvl6pPr indent="-584200" lvl="5" marL="2743200">
              <a:spcBef>
                <a:spcPts val="0"/>
              </a:spcBef>
              <a:spcAft>
                <a:spcPts val="0"/>
              </a:spcAft>
              <a:buSzPts val="5600"/>
              <a:buChar char="■"/>
              <a:defRPr sz="5600"/>
            </a:lvl6pPr>
            <a:lvl7pPr indent="-584200" lvl="6" marL="3200400">
              <a:spcBef>
                <a:spcPts val="0"/>
              </a:spcBef>
              <a:spcAft>
                <a:spcPts val="0"/>
              </a:spcAft>
              <a:buSzPts val="5600"/>
              <a:buChar char="●"/>
              <a:defRPr sz="5600"/>
            </a:lvl7pPr>
            <a:lvl8pPr indent="-584200" lvl="7" marL="3657600">
              <a:spcBef>
                <a:spcPts val="0"/>
              </a:spcBef>
              <a:spcAft>
                <a:spcPts val="0"/>
              </a:spcAft>
              <a:buSzPts val="5600"/>
              <a:buChar char="○"/>
              <a:defRPr sz="5600"/>
            </a:lvl8pPr>
            <a:lvl9pPr indent="-584200" lvl="8" marL="4114800">
              <a:spcBef>
                <a:spcPts val="0"/>
              </a:spcBef>
              <a:spcAft>
                <a:spcPts val="0"/>
              </a:spcAft>
              <a:buSzPts val="5600"/>
              <a:buChar char="■"/>
              <a:defRPr sz="5600"/>
            </a:lvl9pPr>
          </a:lstStyle>
          <a:p/>
        </p:txBody>
      </p:sp>
      <p:sp>
        <p:nvSpPr>
          <p:cNvPr id="24" name="Google Shape;24;p5"/>
          <p:cNvSpPr txBox="1"/>
          <p:nvPr>
            <p:ph idx="12" type="sldNum"/>
          </p:nvPr>
        </p:nvSpPr>
        <p:spPr>
          <a:xfrm>
            <a:off x="39396929" y="29844587"/>
            <a:ext cx="2551500" cy="2518500"/>
          </a:xfrm>
          <a:prstGeom prst="rect">
            <a:avLst/>
          </a:prstGeom>
        </p:spPr>
        <p:txBody>
          <a:bodyPr anchorCtr="0" anchor="ctr" bIns="429700" lIns="429700" spcFirstLastPara="1" rIns="429700" wrap="square" tIns="429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449405" y="2848160"/>
            <a:ext cx="39620700" cy="3664800"/>
          </a:xfrm>
          <a:prstGeom prst="rect">
            <a:avLst/>
          </a:prstGeom>
        </p:spPr>
        <p:txBody>
          <a:bodyPr anchorCtr="0" anchor="t" bIns="429700" lIns="429700" spcFirstLastPara="1" rIns="429700" wrap="square" tIns="429700">
            <a:normAutofit/>
          </a:bodyPr>
          <a:lstStyle>
            <a:lvl1pPr lvl="0">
              <a:spcBef>
                <a:spcPts val="0"/>
              </a:spcBef>
              <a:spcAft>
                <a:spcPts val="0"/>
              </a:spcAft>
              <a:buSzPts val="13200"/>
              <a:buNone/>
              <a:defRPr/>
            </a:lvl1pPr>
            <a:lvl2pPr lvl="1">
              <a:spcBef>
                <a:spcPts val="0"/>
              </a:spcBef>
              <a:spcAft>
                <a:spcPts val="0"/>
              </a:spcAft>
              <a:buSzPts val="13200"/>
              <a:buNone/>
              <a:defRPr/>
            </a:lvl2pPr>
            <a:lvl3pPr lvl="2">
              <a:spcBef>
                <a:spcPts val="0"/>
              </a:spcBef>
              <a:spcAft>
                <a:spcPts val="0"/>
              </a:spcAft>
              <a:buSzPts val="13200"/>
              <a:buNone/>
              <a:defRPr/>
            </a:lvl3pPr>
            <a:lvl4pPr lvl="3">
              <a:spcBef>
                <a:spcPts val="0"/>
              </a:spcBef>
              <a:spcAft>
                <a:spcPts val="0"/>
              </a:spcAft>
              <a:buSzPts val="13200"/>
              <a:buNone/>
              <a:defRPr/>
            </a:lvl4pPr>
            <a:lvl5pPr lvl="4">
              <a:spcBef>
                <a:spcPts val="0"/>
              </a:spcBef>
              <a:spcAft>
                <a:spcPts val="0"/>
              </a:spcAft>
              <a:buSzPts val="13200"/>
              <a:buNone/>
              <a:defRPr/>
            </a:lvl5pPr>
            <a:lvl6pPr lvl="5">
              <a:spcBef>
                <a:spcPts val="0"/>
              </a:spcBef>
              <a:spcAft>
                <a:spcPts val="0"/>
              </a:spcAft>
              <a:buSzPts val="13200"/>
              <a:buNone/>
              <a:defRPr/>
            </a:lvl6pPr>
            <a:lvl7pPr lvl="6">
              <a:spcBef>
                <a:spcPts val="0"/>
              </a:spcBef>
              <a:spcAft>
                <a:spcPts val="0"/>
              </a:spcAft>
              <a:buSzPts val="13200"/>
              <a:buNone/>
              <a:defRPr/>
            </a:lvl7pPr>
            <a:lvl8pPr lvl="7">
              <a:spcBef>
                <a:spcPts val="0"/>
              </a:spcBef>
              <a:spcAft>
                <a:spcPts val="0"/>
              </a:spcAft>
              <a:buSzPts val="13200"/>
              <a:buNone/>
              <a:defRPr/>
            </a:lvl8pPr>
            <a:lvl9pPr lvl="8">
              <a:spcBef>
                <a:spcPts val="0"/>
              </a:spcBef>
              <a:spcAft>
                <a:spcPts val="0"/>
              </a:spcAft>
              <a:buSzPts val="13200"/>
              <a:buNone/>
              <a:defRPr/>
            </a:lvl9pPr>
          </a:lstStyle>
          <a:p/>
        </p:txBody>
      </p:sp>
      <p:sp>
        <p:nvSpPr>
          <p:cNvPr id="27" name="Google Shape;27;p6"/>
          <p:cNvSpPr txBox="1"/>
          <p:nvPr>
            <p:ph idx="12" type="sldNum"/>
          </p:nvPr>
        </p:nvSpPr>
        <p:spPr>
          <a:xfrm>
            <a:off x="39396929" y="29844587"/>
            <a:ext cx="2551500" cy="2518500"/>
          </a:xfrm>
          <a:prstGeom prst="rect">
            <a:avLst/>
          </a:prstGeom>
        </p:spPr>
        <p:txBody>
          <a:bodyPr anchorCtr="0" anchor="ctr" bIns="429700" lIns="429700" spcFirstLastPara="1" rIns="429700" wrap="square" tIns="429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449405" y="3555840"/>
            <a:ext cx="13057200" cy="4836900"/>
          </a:xfrm>
          <a:prstGeom prst="rect">
            <a:avLst/>
          </a:prstGeom>
        </p:spPr>
        <p:txBody>
          <a:bodyPr anchorCtr="0" anchor="b" bIns="429700" lIns="429700" spcFirstLastPara="1" rIns="429700" wrap="square" tIns="429700">
            <a:normAutofit/>
          </a:bodyPr>
          <a:lstStyle>
            <a:lvl1pPr lvl="0">
              <a:spcBef>
                <a:spcPts val="0"/>
              </a:spcBef>
              <a:spcAft>
                <a:spcPts val="0"/>
              </a:spcAft>
              <a:buSzPts val="11300"/>
              <a:buNone/>
              <a:defRPr sz="11300"/>
            </a:lvl1pPr>
            <a:lvl2pPr lvl="1">
              <a:spcBef>
                <a:spcPts val="0"/>
              </a:spcBef>
              <a:spcAft>
                <a:spcPts val="0"/>
              </a:spcAft>
              <a:buSzPts val="11300"/>
              <a:buNone/>
              <a:defRPr sz="11300"/>
            </a:lvl2pPr>
            <a:lvl3pPr lvl="2">
              <a:spcBef>
                <a:spcPts val="0"/>
              </a:spcBef>
              <a:spcAft>
                <a:spcPts val="0"/>
              </a:spcAft>
              <a:buSzPts val="11300"/>
              <a:buNone/>
              <a:defRPr sz="11300"/>
            </a:lvl3pPr>
            <a:lvl4pPr lvl="3">
              <a:spcBef>
                <a:spcPts val="0"/>
              </a:spcBef>
              <a:spcAft>
                <a:spcPts val="0"/>
              </a:spcAft>
              <a:buSzPts val="11300"/>
              <a:buNone/>
              <a:defRPr sz="11300"/>
            </a:lvl4pPr>
            <a:lvl5pPr lvl="4">
              <a:spcBef>
                <a:spcPts val="0"/>
              </a:spcBef>
              <a:spcAft>
                <a:spcPts val="0"/>
              </a:spcAft>
              <a:buSzPts val="11300"/>
              <a:buNone/>
              <a:defRPr sz="11300"/>
            </a:lvl5pPr>
            <a:lvl6pPr lvl="5">
              <a:spcBef>
                <a:spcPts val="0"/>
              </a:spcBef>
              <a:spcAft>
                <a:spcPts val="0"/>
              </a:spcAft>
              <a:buSzPts val="11300"/>
              <a:buNone/>
              <a:defRPr sz="11300"/>
            </a:lvl6pPr>
            <a:lvl7pPr lvl="6">
              <a:spcBef>
                <a:spcPts val="0"/>
              </a:spcBef>
              <a:spcAft>
                <a:spcPts val="0"/>
              </a:spcAft>
              <a:buSzPts val="11300"/>
              <a:buNone/>
              <a:defRPr sz="11300"/>
            </a:lvl7pPr>
            <a:lvl8pPr lvl="7">
              <a:spcBef>
                <a:spcPts val="0"/>
              </a:spcBef>
              <a:spcAft>
                <a:spcPts val="0"/>
              </a:spcAft>
              <a:buSzPts val="11300"/>
              <a:buNone/>
              <a:defRPr sz="11300"/>
            </a:lvl8pPr>
            <a:lvl9pPr lvl="8">
              <a:spcBef>
                <a:spcPts val="0"/>
              </a:spcBef>
              <a:spcAft>
                <a:spcPts val="0"/>
              </a:spcAft>
              <a:buSzPts val="11300"/>
              <a:buNone/>
              <a:defRPr sz="11300"/>
            </a:lvl9pPr>
          </a:lstStyle>
          <a:p/>
        </p:txBody>
      </p:sp>
      <p:sp>
        <p:nvSpPr>
          <p:cNvPr id="30" name="Google Shape;30;p7"/>
          <p:cNvSpPr txBox="1"/>
          <p:nvPr>
            <p:ph idx="1" type="body"/>
          </p:nvPr>
        </p:nvSpPr>
        <p:spPr>
          <a:xfrm>
            <a:off x="1449405" y="8893440"/>
            <a:ext cx="13057200" cy="20348700"/>
          </a:xfrm>
          <a:prstGeom prst="rect">
            <a:avLst/>
          </a:prstGeom>
        </p:spPr>
        <p:txBody>
          <a:bodyPr anchorCtr="0" anchor="t" bIns="429700" lIns="429700" spcFirstLastPara="1" rIns="429700" wrap="square" tIns="429700">
            <a:normAutofit/>
          </a:bodyPr>
          <a:lstStyle>
            <a:lvl1pPr indent="-584200" lvl="0" marL="457200">
              <a:spcBef>
                <a:spcPts val="0"/>
              </a:spcBef>
              <a:spcAft>
                <a:spcPts val="0"/>
              </a:spcAft>
              <a:buSzPts val="5600"/>
              <a:buChar char="●"/>
              <a:defRPr sz="5600"/>
            </a:lvl1pPr>
            <a:lvl2pPr indent="-584200" lvl="1" marL="914400">
              <a:spcBef>
                <a:spcPts val="0"/>
              </a:spcBef>
              <a:spcAft>
                <a:spcPts val="0"/>
              </a:spcAft>
              <a:buSzPts val="5600"/>
              <a:buChar char="○"/>
              <a:defRPr sz="5600"/>
            </a:lvl2pPr>
            <a:lvl3pPr indent="-584200" lvl="2" marL="1371600">
              <a:spcBef>
                <a:spcPts val="0"/>
              </a:spcBef>
              <a:spcAft>
                <a:spcPts val="0"/>
              </a:spcAft>
              <a:buSzPts val="5600"/>
              <a:buChar char="■"/>
              <a:defRPr sz="5600"/>
            </a:lvl3pPr>
            <a:lvl4pPr indent="-584200" lvl="3" marL="1828800">
              <a:spcBef>
                <a:spcPts val="0"/>
              </a:spcBef>
              <a:spcAft>
                <a:spcPts val="0"/>
              </a:spcAft>
              <a:buSzPts val="5600"/>
              <a:buChar char="●"/>
              <a:defRPr sz="5600"/>
            </a:lvl4pPr>
            <a:lvl5pPr indent="-584200" lvl="4" marL="2286000">
              <a:spcBef>
                <a:spcPts val="0"/>
              </a:spcBef>
              <a:spcAft>
                <a:spcPts val="0"/>
              </a:spcAft>
              <a:buSzPts val="5600"/>
              <a:buChar char="○"/>
              <a:defRPr sz="5600"/>
            </a:lvl5pPr>
            <a:lvl6pPr indent="-584200" lvl="5" marL="2743200">
              <a:spcBef>
                <a:spcPts val="0"/>
              </a:spcBef>
              <a:spcAft>
                <a:spcPts val="0"/>
              </a:spcAft>
              <a:buSzPts val="5600"/>
              <a:buChar char="■"/>
              <a:defRPr sz="5600"/>
            </a:lvl6pPr>
            <a:lvl7pPr indent="-584200" lvl="6" marL="3200400">
              <a:spcBef>
                <a:spcPts val="0"/>
              </a:spcBef>
              <a:spcAft>
                <a:spcPts val="0"/>
              </a:spcAft>
              <a:buSzPts val="5600"/>
              <a:buChar char="●"/>
              <a:defRPr sz="5600"/>
            </a:lvl7pPr>
            <a:lvl8pPr indent="-584200" lvl="7" marL="3657600">
              <a:spcBef>
                <a:spcPts val="0"/>
              </a:spcBef>
              <a:spcAft>
                <a:spcPts val="0"/>
              </a:spcAft>
              <a:buSzPts val="5600"/>
              <a:buChar char="○"/>
              <a:defRPr sz="5600"/>
            </a:lvl8pPr>
            <a:lvl9pPr indent="-584200" lvl="8" marL="4114800">
              <a:spcBef>
                <a:spcPts val="0"/>
              </a:spcBef>
              <a:spcAft>
                <a:spcPts val="0"/>
              </a:spcAft>
              <a:buSzPts val="5600"/>
              <a:buChar char="■"/>
              <a:defRPr sz="5600"/>
            </a:lvl9pPr>
          </a:lstStyle>
          <a:p/>
        </p:txBody>
      </p:sp>
      <p:sp>
        <p:nvSpPr>
          <p:cNvPr id="31" name="Google Shape;31;p7"/>
          <p:cNvSpPr txBox="1"/>
          <p:nvPr>
            <p:ph idx="12" type="sldNum"/>
          </p:nvPr>
        </p:nvSpPr>
        <p:spPr>
          <a:xfrm>
            <a:off x="39396929" y="29844587"/>
            <a:ext cx="2551500" cy="2518500"/>
          </a:xfrm>
          <a:prstGeom prst="rect">
            <a:avLst/>
          </a:prstGeom>
        </p:spPr>
        <p:txBody>
          <a:bodyPr anchorCtr="0" anchor="ctr" bIns="429700" lIns="429700" spcFirstLastPara="1" rIns="429700" wrap="square" tIns="429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2279663" y="2880960"/>
            <a:ext cx="29610300" cy="26180700"/>
          </a:xfrm>
          <a:prstGeom prst="rect">
            <a:avLst/>
          </a:prstGeom>
        </p:spPr>
        <p:txBody>
          <a:bodyPr anchorCtr="0" anchor="ctr" bIns="429700" lIns="429700" spcFirstLastPara="1" rIns="429700" wrap="square" tIns="429700">
            <a:normAutofit/>
          </a:bodyPr>
          <a:lstStyle>
            <a:lvl1pPr lvl="0">
              <a:spcBef>
                <a:spcPts val="0"/>
              </a:spcBef>
              <a:spcAft>
                <a:spcPts val="0"/>
              </a:spcAft>
              <a:buSzPts val="22600"/>
              <a:buNone/>
              <a:defRPr sz="22600"/>
            </a:lvl1pPr>
            <a:lvl2pPr lvl="1">
              <a:spcBef>
                <a:spcPts val="0"/>
              </a:spcBef>
              <a:spcAft>
                <a:spcPts val="0"/>
              </a:spcAft>
              <a:buSzPts val="22600"/>
              <a:buNone/>
              <a:defRPr sz="22600"/>
            </a:lvl2pPr>
            <a:lvl3pPr lvl="2">
              <a:spcBef>
                <a:spcPts val="0"/>
              </a:spcBef>
              <a:spcAft>
                <a:spcPts val="0"/>
              </a:spcAft>
              <a:buSzPts val="22600"/>
              <a:buNone/>
              <a:defRPr sz="22600"/>
            </a:lvl3pPr>
            <a:lvl4pPr lvl="3">
              <a:spcBef>
                <a:spcPts val="0"/>
              </a:spcBef>
              <a:spcAft>
                <a:spcPts val="0"/>
              </a:spcAft>
              <a:buSzPts val="22600"/>
              <a:buNone/>
              <a:defRPr sz="22600"/>
            </a:lvl4pPr>
            <a:lvl5pPr lvl="4">
              <a:spcBef>
                <a:spcPts val="0"/>
              </a:spcBef>
              <a:spcAft>
                <a:spcPts val="0"/>
              </a:spcAft>
              <a:buSzPts val="22600"/>
              <a:buNone/>
              <a:defRPr sz="22600"/>
            </a:lvl5pPr>
            <a:lvl6pPr lvl="5">
              <a:spcBef>
                <a:spcPts val="0"/>
              </a:spcBef>
              <a:spcAft>
                <a:spcPts val="0"/>
              </a:spcAft>
              <a:buSzPts val="22600"/>
              <a:buNone/>
              <a:defRPr sz="22600"/>
            </a:lvl6pPr>
            <a:lvl7pPr lvl="6">
              <a:spcBef>
                <a:spcPts val="0"/>
              </a:spcBef>
              <a:spcAft>
                <a:spcPts val="0"/>
              </a:spcAft>
              <a:buSzPts val="22600"/>
              <a:buNone/>
              <a:defRPr sz="22600"/>
            </a:lvl7pPr>
            <a:lvl8pPr lvl="7">
              <a:spcBef>
                <a:spcPts val="0"/>
              </a:spcBef>
              <a:spcAft>
                <a:spcPts val="0"/>
              </a:spcAft>
              <a:buSzPts val="22600"/>
              <a:buNone/>
              <a:defRPr sz="22600"/>
            </a:lvl8pPr>
            <a:lvl9pPr lvl="8">
              <a:spcBef>
                <a:spcPts val="0"/>
              </a:spcBef>
              <a:spcAft>
                <a:spcPts val="0"/>
              </a:spcAft>
              <a:buSzPts val="22600"/>
              <a:buNone/>
              <a:defRPr sz="22600"/>
            </a:lvl9pPr>
          </a:lstStyle>
          <a:p/>
        </p:txBody>
      </p:sp>
      <p:sp>
        <p:nvSpPr>
          <p:cNvPr id="34" name="Google Shape;34;p8"/>
          <p:cNvSpPr txBox="1"/>
          <p:nvPr>
            <p:ph idx="12" type="sldNum"/>
          </p:nvPr>
        </p:nvSpPr>
        <p:spPr>
          <a:xfrm>
            <a:off x="39396929" y="29844587"/>
            <a:ext cx="2551500" cy="2518500"/>
          </a:xfrm>
          <a:prstGeom prst="rect">
            <a:avLst/>
          </a:prstGeom>
        </p:spPr>
        <p:txBody>
          <a:bodyPr anchorCtr="0" anchor="ctr" bIns="429700" lIns="429700" spcFirstLastPara="1" rIns="429700" wrap="square" tIns="429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21259800" y="-800"/>
            <a:ext cx="21259800" cy="32918400"/>
          </a:xfrm>
          <a:prstGeom prst="rect">
            <a:avLst/>
          </a:prstGeom>
          <a:solidFill>
            <a:schemeClr val="lt2"/>
          </a:solidFill>
          <a:ln>
            <a:noFill/>
          </a:ln>
        </p:spPr>
        <p:txBody>
          <a:bodyPr anchorCtr="0" anchor="ctr" bIns="429700" lIns="429700" spcFirstLastPara="1" rIns="429700" wrap="square" tIns="4297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1234575" y="7892320"/>
            <a:ext cx="18810300" cy="9486600"/>
          </a:xfrm>
          <a:prstGeom prst="rect">
            <a:avLst/>
          </a:prstGeom>
        </p:spPr>
        <p:txBody>
          <a:bodyPr anchorCtr="0" anchor="b" bIns="429700" lIns="429700" spcFirstLastPara="1" rIns="429700" wrap="square" tIns="429700">
            <a:normAutofit/>
          </a:bodyPr>
          <a:lstStyle>
            <a:lvl1pPr lvl="0" algn="ctr">
              <a:spcBef>
                <a:spcPts val="0"/>
              </a:spcBef>
              <a:spcAft>
                <a:spcPts val="0"/>
              </a:spcAft>
              <a:buSzPts val="19700"/>
              <a:buNone/>
              <a:defRPr sz="19700"/>
            </a:lvl1pPr>
            <a:lvl2pPr lvl="1" algn="ctr">
              <a:spcBef>
                <a:spcPts val="0"/>
              </a:spcBef>
              <a:spcAft>
                <a:spcPts val="0"/>
              </a:spcAft>
              <a:buSzPts val="19700"/>
              <a:buNone/>
              <a:defRPr sz="19700"/>
            </a:lvl2pPr>
            <a:lvl3pPr lvl="2" algn="ctr">
              <a:spcBef>
                <a:spcPts val="0"/>
              </a:spcBef>
              <a:spcAft>
                <a:spcPts val="0"/>
              </a:spcAft>
              <a:buSzPts val="19700"/>
              <a:buNone/>
              <a:defRPr sz="19700"/>
            </a:lvl3pPr>
            <a:lvl4pPr lvl="3" algn="ctr">
              <a:spcBef>
                <a:spcPts val="0"/>
              </a:spcBef>
              <a:spcAft>
                <a:spcPts val="0"/>
              </a:spcAft>
              <a:buSzPts val="19700"/>
              <a:buNone/>
              <a:defRPr sz="19700"/>
            </a:lvl4pPr>
            <a:lvl5pPr lvl="4" algn="ctr">
              <a:spcBef>
                <a:spcPts val="0"/>
              </a:spcBef>
              <a:spcAft>
                <a:spcPts val="0"/>
              </a:spcAft>
              <a:buSzPts val="19700"/>
              <a:buNone/>
              <a:defRPr sz="19700"/>
            </a:lvl5pPr>
            <a:lvl6pPr lvl="5" algn="ctr">
              <a:spcBef>
                <a:spcPts val="0"/>
              </a:spcBef>
              <a:spcAft>
                <a:spcPts val="0"/>
              </a:spcAft>
              <a:buSzPts val="19700"/>
              <a:buNone/>
              <a:defRPr sz="19700"/>
            </a:lvl6pPr>
            <a:lvl7pPr lvl="6" algn="ctr">
              <a:spcBef>
                <a:spcPts val="0"/>
              </a:spcBef>
              <a:spcAft>
                <a:spcPts val="0"/>
              </a:spcAft>
              <a:buSzPts val="19700"/>
              <a:buNone/>
              <a:defRPr sz="19700"/>
            </a:lvl7pPr>
            <a:lvl8pPr lvl="7" algn="ctr">
              <a:spcBef>
                <a:spcPts val="0"/>
              </a:spcBef>
              <a:spcAft>
                <a:spcPts val="0"/>
              </a:spcAft>
              <a:buSzPts val="19700"/>
              <a:buNone/>
              <a:defRPr sz="19700"/>
            </a:lvl8pPr>
            <a:lvl9pPr lvl="8" algn="ctr">
              <a:spcBef>
                <a:spcPts val="0"/>
              </a:spcBef>
              <a:spcAft>
                <a:spcPts val="0"/>
              </a:spcAft>
              <a:buSzPts val="19700"/>
              <a:buNone/>
              <a:defRPr sz="19700"/>
            </a:lvl9pPr>
          </a:lstStyle>
          <a:p/>
        </p:txBody>
      </p:sp>
      <p:sp>
        <p:nvSpPr>
          <p:cNvPr id="38" name="Google Shape;38;p9"/>
          <p:cNvSpPr txBox="1"/>
          <p:nvPr>
            <p:ph idx="1" type="subTitle"/>
          </p:nvPr>
        </p:nvSpPr>
        <p:spPr>
          <a:xfrm>
            <a:off x="1234575" y="17939680"/>
            <a:ext cx="18810300" cy="7904100"/>
          </a:xfrm>
          <a:prstGeom prst="rect">
            <a:avLst/>
          </a:prstGeom>
        </p:spPr>
        <p:txBody>
          <a:bodyPr anchorCtr="0" anchor="t" bIns="429700" lIns="429700" spcFirstLastPara="1" rIns="429700" wrap="square" tIns="429700">
            <a:normAutofit/>
          </a:bodyPr>
          <a:lstStyle>
            <a:lvl1pPr lvl="0" algn="ctr">
              <a:lnSpc>
                <a:spcPct val="100000"/>
              </a:lnSpc>
              <a:spcBef>
                <a:spcPts val="0"/>
              </a:spcBef>
              <a:spcAft>
                <a:spcPts val="0"/>
              </a:spcAft>
              <a:buSzPts val="9900"/>
              <a:buNone/>
              <a:defRPr sz="9900"/>
            </a:lvl1pPr>
            <a:lvl2pPr lvl="1" algn="ctr">
              <a:lnSpc>
                <a:spcPct val="100000"/>
              </a:lnSpc>
              <a:spcBef>
                <a:spcPts val="0"/>
              </a:spcBef>
              <a:spcAft>
                <a:spcPts val="0"/>
              </a:spcAft>
              <a:buSzPts val="9900"/>
              <a:buNone/>
              <a:defRPr sz="9900"/>
            </a:lvl2pPr>
            <a:lvl3pPr lvl="2" algn="ctr">
              <a:lnSpc>
                <a:spcPct val="100000"/>
              </a:lnSpc>
              <a:spcBef>
                <a:spcPts val="0"/>
              </a:spcBef>
              <a:spcAft>
                <a:spcPts val="0"/>
              </a:spcAft>
              <a:buSzPts val="9900"/>
              <a:buNone/>
              <a:defRPr sz="9900"/>
            </a:lvl3pPr>
            <a:lvl4pPr lvl="3" algn="ctr">
              <a:lnSpc>
                <a:spcPct val="100000"/>
              </a:lnSpc>
              <a:spcBef>
                <a:spcPts val="0"/>
              </a:spcBef>
              <a:spcAft>
                <a:spcPts val="0"/>
              </a:spcAft>
              <a:buSzPts val="9900"/>
              <a:buNone/>
              <a:defRPr sz="9900"/>
            </a:lvl4pPr>
            <a:lvl5pPr lvl="4" algn="ctr">
              <a:lnSpc>
                <a:spcPct val="100000"/>
              </a:lnSpc>
              <a:spcBef>
                <a:spcPts val="0"/>
              </a:spcBef>
              <a:spcAft>
                <a:spcPts val="0"/>
              </a:spcAft>
              <a:buSzPts val="9900"/>
              <a:buNone/>
              <a:defRPr sz="9900"/>
            </a:lvl5pPr>
            <a:lvl6pPr lvl="5" algn="ctr">
              <a:lnSpc>
                <a:spcPct val="100000"/>
              </a:lnSpc>
              <a:spcBef>
                <a:spcPts val="0"/>
              </a:spcBef>
              <a:spcAft>
                <a:spcPts val="0"/>
              </a:spcAft>
              <a:buSzPts val="9900"/>
              <a:buNone/>
              <a:defRPr sz="9900"/>
            </a:lvl6pPr>
            <a:lvl7pPr lvl="6" algn="ctr">
              <a:lnSpc>
                <a:spcPct val="100000"/>
              </a:lnSpc>
              <a:spcBef>
                <a:spcPts val="0"/>
              </a:spcBef>
              <a:spcAft>
                <a:spcPts val="0"/>
              </a:spcAft>
              <a:buSzPts val="9900"/>
              <a:buNone/>
              <a:defRPr sz="9900"/>
            </a:lvl7pPr>
            <a:lvl8pPr lvl="7" algn="ctr">
              <a:lnSpc>
                <a:spcPct val="100000"/>
              </a:lnSpc>
              <a:spcBef>
                <a:spcPts val="0"/>
              </a:spcBef>
              <a:spcAft>
                <a:spcPts val="0"/>
              </a:spcAft>
              <a:buSzPts val="9900"/>
              <a:buNone/>
              <a:defRPr sz="9900"/>
            </a:lvl8pPr>
            <a:lvl9pPr lvl="8" algn="ctr">
              <a:lnSpc>
                <a:spcPct val="100000"/>
              </a:lnSpc>
              <a:spcBef>
                <a:spcPts val="0"/>
              </a:spcBef>
              <a:spcAft>
                <a:spcPts val="0"/>
              </a:spcAft>
              <a:buSzPts val="9900"/>
              <a:buNone/>
              <a:defRPr sz="9900"/>
            </a:lvl9pPr>
          </a:lstStyle>
          <a:p/>
        </p:txBody>
      </p:sp>
      <p:sp>
        <p:nvSpPr>
          <p:cNvPr id="39" name="Google Shape;39;p9"/>
          <p:cNvSpPr txBox="1"/>
          <p:nvPr>
            <p:ph idx="2" type="body"/>
          </p:nvPr>
        </p:nvSpPr>
        <p:spPr>
          <a:xfrm>
            <a:off x="22968675" y="4634080"/>
            <a:ext cx="17842200" cy="23649000"/>
          </a:xfrm>
          <a:prstGeom prst="rect">
            <a:avLst/>
          </a:prstGeom>
        </p:spPr>
        <p:txBody>
          <a:bodyPr anchorCtr="0" anchor="ctr" bIns="429700" lIns="429700" spcFirstLastPara="1" rIns="429700" wrap="square" tIns="429700">
            <a:normAutofit/>
          </a:bodyPr>
          <a:lstStyle>
            <a:lvl1pPr indent="-768350" lvl="0" marL="457200">
              <a:spcBef>
                <a:spcPts val="0"/>
              </a:spcBef>
              <a:spcAft>
                <a:spcPts val="0"/>
              </a:spcAft>
              <a:buSzPts val="8500"/>
              <a:buChar char="●"/>
              <a:defRPr/>
            </a:lvl1pPr>
            <a:lvl2pPr indent="-647700" lvl="1" marL="914400">
              <a:spcBef>
                <a:spcPts val="0"/>
              </a:spcBef>
              <a:spcAft>
                <a:spcPts val="0"/>
              </a:spcAft>
              <a:buSzPts val="6600"/>
              <a:buChar char="○"/>
              <a:defRPr/>
            </a:lvl2pPr>
            <a:lvl3pPr indent="-647700" lvl="2" marL="1371600">
              <a:spcBef>
                <a:spcPts val="0"/>
              </a:spcBef>
              <a:spcAft>
                <a:spcPts val="0"/>
              </a:spcAft>
              <a:buSzPts val="6600"/>
              <a:buChar char="■"/>
              <a:defRPr/>
            </a:lvl3pPr>
            <a:lvl4pPr indent="-647700" lvl="3" marL="1828800">
              <a:spcBef>
                <a:spcPts val="0"/>
              </a:spcBef>
              <a:spcAft>
                <a:spcPts val="0"/>
              </a:spcAft>
              <a:buSzPts val="6600"/>
              <a:buChar char="●"/>
              <a:defRPr/>
            </a:lvl4pPr>
            <a:lvl5pPr indent="-647700" lvl="4" marL="2286000">
              <a:spcBef>
                <a:spcPts val="0"/>
              </a:spcBef>
              <a:spcAft>
                <a:spcPts val="0"/>
              </a:spcAft>
              <a:buSzPts val="6600"/>
              <a:buChar char="○"/>
              <a:defRPr/>
            </a:lvl5pPr>
            <a:lvl6pPr indent="-647700" lvl="5" marL="2743200">
              <a:spcBef>
                <a:spcPts val="0"/>
              </a:spcBef>
              <a:spcAft>
                <a:spcPts val="0"/>
              </a:spcAft>
              <a:buSzPts val="6600"/>
              <a:buChar char="■"/>
              <a:defRPr/>
            </a:lvl6pPr>
            <a:lvl7pPr indent="-647700" lvl="6" marL="3200400">
              <a:spcBef>
                <a:spcPts val="0"/>
              </a:spcBef>
              <a:spcAft>
                <a:spcPts val="0"/>
              </a:spcAft>
              <a:buSzPts val="6600"/>
              <a:buChar char="●"/>
              <a:defRPr/>
            </a:lvl7pPr>
            <a:lvl8pPr indent="-647700" lvl="7" marL="3657600">
              <a:spcBef>
                <a:spcPts val="0"/>
              </a:spcBef>
              <a:spcAft>
                <a:spcPts val="0"/>
              </a:spcAft>
              <a:buSzPts val="6600"/>
              <a:buChar char="○"/>
              <a:defRPr/>
            </a:lvl8pPr>
            <a:lvl9pPr indent="-647700" lvl="8" marL="4114800">
              <a:spcBef>
                <a:spcPts val="0"/>
              </a:spcBef>
              <a:spcAft>
                <a:spcPts val="0"/>
              </a:spcAft>
              <a:buSzPts val="6600"/>
              <a:buChar char="■"/>
              <a:defRPr/>
            </a:lvl9pPr>
          </a:lstStyle>
          <a:p/>
        </p:txBody>
      </p:sp>
      <p:sp>
        <p:nvSpPr>
          <p:cNvPr id="40" name="Google Shape;40;p9"/>
          <p:cNvSpPr txBox="1"/>
          <p:nvPr>
            <p:ph idx="12" type="sldNum"/>
          </p:nvPr>
        </p:nvSpPr>
        <p:spPr>
          <a:xfrm>
            <a:off x="39396929" y="29844587"/>
            <a:ext cx="2551500" cy="2518500"/>
          </a:xfrm>
          <a:prstGeom prst="rect">
            <a:avLst/>
          </a:prstGeom>
        </p:spPr>
        <p:txBody>
          <a:bodyPr anchorCtr="0" anchor="ctr" bIns="429700" lIns="429700" spcFirstLastPara="1" rIns="429700" wrap="square" tIns="429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449405" y="27075680"/>
            <a:ext cx="27894300" cy="3872100"/>
          </a:xfrm>
          <a:prstGeom prst="rect">
            <a:avLst/>
          </a:prstGeom>
        </p:spPr>
        <p:txBody>
          <a:bodyPr anchorCtr="0" anchor="ctr" bIns="429700" lIns="429700" spcFirstLastPara="1" rIns="429700" wrap="square" tIns="429700">
            <a:normAutofit/>
          </a:bodyPr>
          <a:lstStyle>
            <a:lvl1pPr indent="-228600" lvl="0" marL="457200">
              <a:lnSpc>
                <a:spcPct val="100000"/>
              </a:lnSpc>
              <a:spcBef>
                <a:spcPts val="0"/>
              </a:spcBef>
              <a:spcAft>
                <a:spcPts val="0"/>
              </a:spcAft>
              <a:buSzPts val="8500"/>
              <a:buNone/>
              <a:defRPr/>
            </a:lvl1pPr>
          </a:lstStyle>
          <a:p/>
        </p:txBody>
      </p:sp>
      <p:sp>
        <p:nvSpPr>
          <p:cNvPr id="43" name="Google Shape;43;p10"/>
          <p:cNvSpPr txBox="1"/>
          <p:nvPr>
            <p:ph idx="12" type="sldNum"/>
          </p:nvPr>
        </p:nvSpPr>
        <p:spPr>
          <a:xfrm>
            <a:off x="39396929" y="29844587"/>
            <a:ext cx="2551500" cy="2518500"/>
          </a:xfrm>
          <a:prstGeom prst="rect">
            <a:avLst/>
          </a:prstGeom>
        </p:spPr>
        <p:txBody>
          <a:bodyPr anchorCtr="0" anchor="ctr" bIns="429700" lIns="429700" spcFirstLastPara="1" rIns="429700" wrap="square" tIns="429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hyperlink" Target="http://www.megaprint.com/" TargetMode="External"/><Relationship Id="rId2" Type="http://schemas.openxmlformats.org/officeDocument/2006/relationships/image" Target="../media/image9.png"/><Relationship Id="rId3" Type="http://schemas.openxmlformats.org/officeDocument/2006/relationships/slideLayout" Target="../slideLayouts/slideLayout12.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449405" y="2848160"/>
            <a:ext cx="39620700" cy="3664800"/>
          </a:xfrm>
          <a:prstGeom prst="rect">
            <a:avLst/>
          </a:prstGeom>
          <a:noFill/>
          <a:ln>
            <a:noFill/>
          </a:ln>
        </p:spPr>
        <p:txBody>
          <a:bodyPr anchorCtr="0" anchor="t" bIns="429700" lIns="429700" spcFirstLastPara="1" rIns="429700" wrap="square" tIns="429700">
            <a:normAutofit/>
          </a:bodyPr>
          <a:lstStyle>
            <a:lvl1pPr lvl="0">
              <a:spcBef>
                <a:spcPts val="0"/>
              </a:spcBef>
              <a:spcAft>
                <a:spcPts val="0"/>
              </a:spcAft>
              <a:buClr>
                <a:schemeClr val="dk1"/>
              </a:buClr>
              <a:buSzPts val="13200"/>
              <a:buNone/>
              <a:defRPr sz="13200">
                <a:solidFill>
                  <a:schemeClr val="dk1"/>
                </a:solidFill>
              </a:defRPr>
            </a:lvl1pPr>
            <a:lvl2pPr lvl="1">
              <a:spcBef>
                <a:spcPts val="0"/>
              </a:spcBef>
              <a:spcAft>
                <a:spcPts val="0"/>
              </a:spcAft>
              <a:buClr>
                <a:schemeClr val="dk1"/>
              </a:buClr>
              <a:buSzPts val="13200"/>
              <a:buNone/>
              <a:defRPr sz="13200">
                <a:solidFill>
                  <a:schemeClr val="dk1"/>
                </a:solidFill>
              </a:defRPr>
            </a:lvl2pPr>
            <a:lvl3pPr lvl="2">
              <a:spcBef>
                <a:spcPts val="0"/>
              </a:spcBef>
              <a:spcAft>
                <a:spcPts val="0"/>
              </a:spcAft>
              <a:buClr>
                <a:schemeClr val="dk1"/>
              </a:buClr>
              <a:buSzPts val="13200"/>
              <a:buNone/>
              <a:defRPr sz="13200">
                <a:solidFill>
                  <a:schemeClr val="dk1"/>
                </a:solidFill>
              </a:defRPr>
            </a:lvl3pPr>
            <a:lvl4pPr lvl="3">
              <a:spcBef>
                <a:spcPts val="0"/>
              </a:spcBef>
              <a:spcAft>
                <a:spcPts val="0"/>
              </a:spcAft>
              <a:buClr>
                <a:schemeClr val="dk1"/>
              </a:buClr>
              <a:buSzPts val="13200"/>
              <a:buNone/>
              <a:defRPr sz="13200">
                <a:solidFill>
                  <a:schemeClr val="dk1"/>
                </a:solidFill>
              </a:defRPr>
            </a:lvl4pPr>
            <a:lvl5pPr lvl="4">
              <a:spcBef>
                <a:spcPts val="0"/>
              </a:spcBef>
              <a:spcAft>
                <a:spcPts val="0"/>
              </a:spcAft>
              <a:buClr>
                <a:schemeClr val="dk1"/>
              </a:buClr>
              <a:buSzPts val="13200"/>
              <a:buNone/>
              <a:defRPr sz="13200">
                <a:solidFill>
                  <a:schemeClr val="dk1"/>
                </a:solidFill>
              </a:defRPr>
            </a:lvl5pPr>
            <a:lvl6pPr lvl="5">
              <a:spcBef>
                <a:spcPts val="0"/>
              </a:spcBef>
              <a:spcAft>
                <a:spcPts val="0"/>
              </a:spcAft>
              <a:buClr>
                <a:schemeClr val="dk1"/>
              </a:buClr>
              <a:buSzPts val="13200"/>
              <a:buNone/>
              <a:defRPr sz="13200">
                <a:solidFill>
                  <a:schemeClr val="dk1"/>
                </a:solidFill>
              </a:defRPr>
            </a:lvl6pPr>
            <a:lvl7pPr lvl="6">
              <a:spcBef>
                <a:spcPts val="0"/>
              </a:spcBef>
              <a:spcAft>
                <a:spcPts val="0"/>
              </a:spcAft>
              <a:buClr>
                <a:schemeClr val="dk1"/>
              </a:buClr>
              <a:buSzPts val="13200"/>
              <a:buNone/>
              <a:defRPr sz="13200">
                <a:solidFill>
                  <a:schemeClr val="dk1"/>
                </a:solidFill>
              </a:defRPr>
            </a:lvl7pPr>
            <a:lvl8pPr lvl="7">
              <a:spcBef>
                <a:spcPts val="0"/>
              </a:spcBef>
              <a:spcAft>
                <a:spcPts val="0"/>
              </a:spcAft>
              <a:buClr>
                <a:schemeClr val="dk1"/>
              </a:buClr>
              <a:buSzPts val="13200"/>
              <a:buNone/>
              <a:defRPr sz="13200">
                <a:solidFill>
                  <a:schemeClr val="dk1"/>
                </a:solidFill>
              </a:defRPr>
            </a:lvl8pPr>
            <a:lvl9pPr lvl="8">
              <a:spcBef>
                <a:spcPts val="0"/>
              </a:spcBef>
              <a:spcAft>
                <a:spcPts val="0"/>
              </a:spcAft>
              <a:buClr>
                <a:schemeClr val="dk1"/>
              </a:buClr>
              <a:buSzPts val="13200"/>
              <a:buNone/>
              <a:defRPr sz="13200">
                <a:solidFill>
                  <a:schemeClr val="dk1"/>
                </a:solidFill>
              </a:defRPr>
            </a:lvl9pPr>
          </a:lstStyle>
          <a:p/>
        </p:txBody>
      </p:sp>
      <p:sp>
        <p:nvSpPr>
          <p:cNvPr id="7" name="Google Shape;7;p1"/>
          <p:cNvSpPr txBox="1"/>
          <p:nvPr>
            <p:ph idx="1" type="body"/>
          </p:nvPr>
        </p:nvSpPr>
        <p:spPr>
          <a:xfrm>
            <a:off x="1449405" y="7375840"/>
            <a:ext cx="39620700" cy="21864900"/>
          </a:xfrm>
          <a:prstGeom prst="rect">
            <a:avLst/>
          </a:prstGeom>
          <a:noFill/>
          <a:ln>
            <a:noFill/>
          </a:ln>
        </p:spPr>
        <p:txBody>
          <a:bodyPr anchorCtr="0" anchor="t" bIns="429700" lIns="429700" spcFirstLastPara="1" rIns="429700" wrap="square" tIns="429700">
            <a:normAutofit/>
          </a:bodyPr>
          <a:lstStyle>
            <a:lvl1pPr indent="-768350" lvl="0" marL="457200">
              <a:lnSpc>
                <a:spcPct val="115000"/>
              </a:lnSpc>
              <a:spcBef>
                <a:spcPts val="0"/>
              </a:spcBef>
              <a:spcAft>
                <a:spcPts val="0"/>
              </a:spcAft>
              <a:buClr>
                <a:schemeClr val="dk2"/>
              </a:buClr>
              <a:buSzPts val="8500"/>
              <a:buChar char="●"/>
              <a:defRPr sz="8500">
                <a:solidFill>
                  <a:schemeClr val="dk2"/>
                </a:solidFill>
              </a:defRPr>
            </a:lvl1pPr>
            <a:lvl2pPr indent="-647700" lvl="1" marL="914400">
              <a:lnSpc>
                <a:spcPct val="115000"/>
              </a:lnSpc>
              <a:spcBef>
                <a:spcPts val="0"/>
              </a:spcBef>
              <a:spcAft>
                <a:spcPts val="0"/>
              </a:spcAft>
              <a:buClr>
                <a:schemeClr val="dk2"/>
              </a:buClr>
              <a:buSzPts val="6600"/>
              <a:buChar char="○"/>
              <a:defRPr sz="6600">
                <a:solidFill>
                  <a:schemeClr val="dk2"/>
                </a:solidFill>
              </a:defRPr>
            </a:lvl2pPr>
            <a:lvl3pPr indent="-647700" lvl="2" marL="1371600">
              <a:lnSpc>
                <a:spcPct val="115000"/>
              </a:lnSpc>
              <a:spcBef>
                <a:spcPts val="0"/>
              </a:spcBef>
              <a:spcAft>
                <a:spcPts val="0"/>
              </a:spcAft>
              <a:buClr>
                <a:schemeClr val="dk2"/>
              </a:buClr>
              <a:buSzPts val="6600"/>
              <a:buChar char="■"/>
              <a:defRPr sz="6600">
                <a:solidFill>
                  <a:schemeClr val="dk2"/>
                </a:solidFill>
              </a:defRPr>
            </a:lvl3pPr>
            <a:lvl4pPr indent="-647700" lvl="3" marL="1828800">
              <a:lnSpc>
                <a:spcPct val="115000"/>
              </a:lnSpc>
              <a:spcBef>
                <a:spcPts val="0"/>
              </a:spcBef>
              <a:spcAft>
                <a:spcPts val="0"/>
              </a:spcAft>
              <a:buClr>
                <a:schemeClr val="dk2"/>
              </a:buClr>
              <a:buSzPts val="6600"/>
              <a:buChar char="●"/>
              <a:defRPr sz="6600">
                <a:solidFill>
                  <a:schemeClr val="dk2"/>
                </a:solidFill>
              </a:defRPr>
            </a:lvl4pPr>
            <a:lvl5pPr indent="-647700" lvl="4" marL="2286000">
              <a:lnSpc>
                <a:spcPct val="115000"/>
              </a:lnSpc>
              <a:spcBef>
                <a:spcPts val="0"/>
              </a:spcBef>
              <a:spcAft>
                <a:spcPts val="0"/>
              </a:spcAft>
              <a:buClr>
                <a:schemeClr val="dk2"/>
              </a:buClr>
              <a:buSzPts val="6600"/>
              <a:buChar char="○"/>
              <a:defRPr sz="6600">
                <a:solidFill>
                  <a:schemeClr val="dk2"/>
                </a:solidFill>
              </a:defRPr>
            </a:lvl5pPr>
            <a:lvl6pPr indent="-647700" lvl="5" marL="2743200">
              <a:lnSpc>
                <a:spcPct val="115000"/>
              </a:lnSpc>
              <a:spcBef>
                <a:spcPts val="0"/>
              </a:spcBef>
              <a:spcAft>
                <a:spcPts val="0"/>
              </a:spcAft>
              <a:buClr>
                <a:schemeClr val="dk2"/>
              </a:buClr>
              <a:buSzPts val="6600"/>
              <a:buChar char="■"/>
              <a:defRPr sz="6600">
                <a:solidFill>
                  <a:schemeClr val="dk2"/>
                </a:solidFill>
              </a:defRPr>
            </a:lvl6pPr>
            <a:lvl7pPr indent="-647700" lvl="6" marL="3200400">
              <a:lnSpc>
                <a:spcPct val="115000"/>
              </a:lnSpc>
              <a:spcBef>
                <a:spcPts val="0"/>
              </a:spcBef>
              <a:spcAft>
                <a:spcPts val="0"/>
              </a:spcAft>
              <a:buClr>
                <a:schemeClr val="dk2"/>
              </a:buClr>
              <a:buSzPts val="6600"/>
              <a:buChar char="●"/>
              <a:defRPr sz="6600">
                <a:solidFill>
                  <a:schemeClr val="dk2"/>
                </a:solidFill>
              </a:defRPr>
            </a:lvl7pPr>
            <a:lvl8pPr indent="-647700" lvl="7" marL="3657600">
              <a:lnSpc>
                <a:spcPct val="115000"/>
              </a:lnSpc>
              <a:spcBef>
                <a:spcPts val="0"/>
              </a:spcBef>
              <a:spcAft>
                <a:spcPts val="0"/>
              </a:spcAft>
              <a:buClr>
                <a:schemeClr val="dk2"/>
              </a:buClr>
              <a:buSzPts val="6600"/>
              <a:buChar char="○"/>
              <a:defRPr sz="6600">
                <a:solidFill>
                  <a:schemeClr val="dk2"/>
                </a:solidFill>
              </a:defRPr>
            </a:lvl8pPr>
            <a:lvl9pPr indent="-647700" lvl="8" marL="4114800">
              <a:lnSpc>
                <a:spcPct val="115000"/>
              </a:lnSpc>
              <a:spcBef>
                <a:spcPts val="0"/>
              </a:spcBef>
              <a:spcAft>
                <a:spcPts val="0"/>
              </a:spcAft>
              <a:buClr>
                <a:schemeClr val="dk2"/>
              </a:buClr>
              <a:buSzPts val="6600"/>
              <a:buChar char="■"/>
              <a:defRPr sz="6600">
                <a:solidFill>
                  <a:schemeClr val="dk2"/>
                </a:solidFill>
              </a:defRPr>
            </a:lvl9pPr>
          </a:lstStyle>
          <a:p/>
        </p:txBody>
      </p:sp>
      <p:sp>
        <p:nvSpPr>
          <p:cNvPr id="8" name="Google Shape;8;p1"/>
          <p:cNvSpPr txBox="1"/>
          <p:nvPr>
            <p:ph idx="12" type="sldNum"/>
          </p:nvPr>
        </p:nvSpPr>
        <p:spPr>
          <a:xfrm>
            <a:off x="39396929" y="29844587"/>
            <a:ext cx="2551500" cy="2518500"/>
          </a:xfrm>
          <a:prstGeom prst="rect">
            <a:avLst/>
          </a:prstGeom>
          <a:noFill/>
          <a:ln>
            <a:noFill/>
          </a:ln>
        </p:spPr>
        <p:txBody>
          <a:bodyPr anchorCtr="0" anchor="ctr" bIns="429700" lIns="429700" spcFirstLastPara="1" rIns="429700" wrap="square" tIns="429700">
            <a:normAutofit/>
          </a:bodyPr>
          <a:lstStyle>
            <a:lvl1pPr lvl="0" algn="r">
              <a:buNone/>
              <a:defRPr sz="4700">
                <a:solidFill>
                  <a:schemeClr val="dk2"/>
                </a:solidFill>
              </a:defRPr>
            </a:lvl1pPr>
            <a:lvl2pPr lvl="1" algn="r">
              <a:buNone/>
              <a:defRPr sz="4700">
                <a:solidFill>
                  <a:schemeClr val="dk2"/>
                </a:solidFill>
              </a:defRPr>
            </a:lvl2pPr>
            <a:lvl3pPr lvl="2" algn="r">
              <a:buNone/>
              <a:defRPr sz="4700">
                <a:solidFill>
                  <a:schemeClr val="dk2"/>
                </a:solidFill>
              </a:defRPr>
            </a:lvl3pPr>
            <a:lvl4pPr lvl="3" algn="r">
              <a:buNone/>
              <a:defRPr sz="4700">
                <a:solidFill>
                  <a:schemeClr val="dk2"/>
                </a:solidFill>
              </a:defRPr>
            </a:lvl4pPr>
            <a:lvl5pPr lvl="4" algn="r">
              <a:buNone/>
              <a:defRPr sz="4700">
                <a:solidFill>
                  <a:schemeClr val="dk2"/>
                </a:solidFill>
              </a:defRPr>
            </a:lvl5pPr>
            <a:lvl6pPr lvl="5" algn="r">
              <a:buNone/>
              <a:defRPr sz="4700">
                <a:solidFill>
                  <a:schemeClr val="dk2"/>
                </a:solidFill>
              </a:defRPr>
            </a:lvl6pPr>
            <a:lvl7pPr lvl="6" algn="r">
              <a:buNone/>
              <a:defRPr sz="4700">
                <a:solidFill>
                  <a:schemeClr val="dk2"/>
                </a:solidFill>
              </a:defRPr>
            </a:lvl7pPr>
            <a:lvl8pPr lvl="7" algn="r">
              <a:buNone/>
              <a:defRPr sz="4700">
                <a:solidFill>
                  <a:schemeClr val="dk2"/>
                </a:solidFill>
              </a:defRPr>
            </a:lvl8pPr>
            <a:lvl9pPr lvl="8" algn="r">
              <a:buNone/>
              <a:defRPr sz="47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0" name="Shape 50"/>
        <p:cNvGrpSpPr/>
        <p:nvPr/>
      </p:nvGrpSpPr>
      <p:grpSpPr>
        <a:xfrm>
          <a:off x="0" y="0"/>
          <a:ext cx="0" cy="0"/>
          <a:chOff x="0" y="0"/>
          <a:chExt cx="0" cy="0"/>
        </a:xfrm>
      </p:grpSpPr>
      <p:pic>
        <p:nvPicPr>
          <p:cNvPr id="51" name="Google Shape;51;p13">
            <a:hlinkClick r:id="rId1"/>
          </p:cNvPr>
          <p:cNvPicPr preferRelativeResize="0"/>
          <p:nvPr/>
        </p:nvPicPr>
        <p:blipFill rotWithShape="1">
          <a:blip r:embed="rId2">
            <a:alphaModFix/>
          </a:blip>
          <a:srcRect b="0" l="0" r="38726" t="0"/>
          <a:stretch/>
        </p:blipFill>
        <p:spPr>
          <a:xfrm>
            <a:off x="34708807" y="32395636"/>
            <a:ext cx="3009288" cy="154559"/>
          </a:xfrm>
          <a:prstGeom prst="rect">
            <a:avLst/>
          </a:prstGeom>
          <a:noFill/>
          <a:ln>
            <a:noFill/>
          </a:ln>
        </p:spPr>
      </p:pic>
      <p:sp>
        <p:nvSpPr>
          <p:cNvPr id="52" name="Google Shape;52;p13"/>
          <p:cNvSpPr txBox="1"/>
          <p:nvPr/>
        </p:nvSpPr>
        <p:spPr>
          <a:xfrm>
            <a:off x="38678816" y="32308800"/>
            <a:ext cx="2308800" cy="298200"/>
          </a:xfrm>
          <a:prstGeom prst="rect">
            <a:avLst/>
          </a:prstGeom>
          <a:noFill/>
          <a:ln>
            <a:noFill/>
          </a:ln>
        </p:spPr>
        <p:txBody>
          <a:bodyPr anchorCtr="0" anchor="t" bIns="41000" lIns="82025" spcFirstLastPara="1" rIns="82025" wrap="square" tIns="41000">
            <a:spAutoFit/>
          </a:bodyPr>
          <a:lstStyle/>
          <a:p>
            <a:pPr indent="0" lvl="0" marL="0" marR="0" rtl="0" algn="ctr">
              <a:spcBef>
                <a:spcPts val="0"/>
              </a:spcBef>
              <a:spcAft>
                <a:spcPts val="0"/>
              </a:spcAft>
              <a:buNone/>
            </a:pPr>
            <a:r>
              <a:rPr b="0" i="0" lang="en" sz="1400" u="none" cap="none" strike="noStrike">
                <a:solidFill>
                  <a:schemeClr val="lt1"/>
                </a:solidFill>
                <a:latin typeface="Arial"/>
                <a:ea typeface="Arial"/>
                <a:cs typeface="Arial"/>
                <a:sym typeface="Arial"/>
              </a:rPr>
              <a:t>www.postersession.com</a:t>
            </a:r>
            <a:endParaRPr sz="1400"/>
          </a:p>
        </p:txBody>
      </p:sp>
      <p:sp>
        <p:nvSpPr>
          <p:cNvPr id="53" name="Google Shape;53;p13"/>
          <p:cNvSpPr txBox="1"/>
          <p:nvPr/>
        </p:nvSpPr>
        <p:spPr>
          <a:xfrm>
            <a:off x="-43620" y="32816720"/>
            <a:ext cx="467400" cy="152100"/>
          </a:xfrm>
          <a:prstGeom prst="rect">
            <a:avLst/>
          </a:prstGeom>
          <a:noFill/>
          <a:ln>
            <a:noFill/>
          </a:ln>
        </p:spPr>
        <p:txBody>
          <a:bodyPr anchorCtr="0" anchor="t" bIns="41000" lIns="82025" spcFirstLastPara="1" rIns="82025" wrap="square" tIns="41000">
            <a:spAutoFit/>
          </a:bodyPr>
          <a:lstStyle/>
          <a:p>
            <a:pPr indent="0" lvl="0" marL="0" marR="0" rtl="0" algn="l">
              <a:spcBef>
                <a:spcPts val="0"/>
              </a:spcBef>
              <a:spcAft>
                <a:spcPts val="0"/>
              </a:spcAft>
              <a:buNone/>
            </a:pPr>
            <a:r>
              <a:rPr b="1" lang="en" sz="100" u="none">
                <a:solidFill>
                  <a:srgbClr val="003064"/>
                </a:solidFill>
                <a:latin typeface="Arial"/>
                <a:ea typeface="Arial"/>
                <a:cs typeface="Arial"/>
                <a:sym typeface="Arial"/>
              </a:rPr>
              <a:t>www.postersession.com</a:t>
            </a:r>
            <a:endParaRPr sz="1400"/>
          </a:p>
        </p:txBody>
      </p:sp>
    </p:spTree>
  </p:cSld>
  <p:clrMap accent1="accent1" accent2="accent2" accent3="accent3" accent4="accent4" accent5="accent5" accent6="accent6" bg1="lt1" bg2="dk2" tx1="dk1" tx2="lt2" folHlink="folHlink" hlink="hlink"/>
  <p:sldLayoutIdLst>
    <p:sldLayoutId id="214748365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7.png"/><Relationship Id="rId10" Type="http://schemas.openxmlformats.org/officeDocument/2006/relationships/image" Target="../media/image1.png"/><Relationship Id="rId9" Type="http://schemas.openxmlformats.org/officeDocument/2006/relationships/image" Target="../media/image4.jpg"/><Relationship Id="rId5" Type="http://schemas.openxmlformats.org/officeDocument/2006/relationships/image" Target="../media/image5.png"/><Relationship Id="rId6" Type="http://schemas.openxmlformats.org/officeDocument/2006/relationships/image" Target="../media/image6.jpg"/><Relationship Id="rId7" Type="http://schemas.openxmlformats.org/officeDocument/2006/relationships/image" Target="../media/image3.jpg"/><Relationship Id="rId8"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3064"/>
            </a:gs>
            <a:gs pos="50000">
              <a:srgbClr val="EAEAEA"/>
            </a:gs>
            <a:gs pos="100000">
              <a:srgbClr val="003064"/>
            </a:gs>
          </a:gsLst>
          <a:lin ang="5400000" scaled="0"/>
        </a:gradFill>
      </p:bgPr>
    </p:bg>
    <p:spTree>
      <p:nvGrpSpPr>
        <p:cNvPr id="59" name="Shape 59"/>
        <p:cNvGrpSpPr/>
        <p:nvPr/>
      </p:nvGrpSpPr>
      <p:grpSpPr>
        <a:xfrm>
          <a:off x="0" y="0"/>
          <a:ext cx="0" cy="0"/>
          <a:chOff x="0" y="0"/>
          <a:chExt cx="0" cy="0"/>
        </a:xfrm>
      </p:grpSpPr>
      <p:sp>
        <p:nvSpPr>
          <p:cNvPr id="60" name="Google Shape;60;p15"/>
          <p:cNvSpPr/>
          <p:nvPr/>
        </p:nvSpPr>
        <p:spPr>
          <a:xfrm>
            <a:off x="21861950" y="24172100"/>
            <a:ext cx="19396500" cy="7969500"/>
          </a:xfrm>
          <a:prstGeom prst="roundRect">
            <a:avLst>
              <a:gd fmla="val 6336" name="adj"/>
            </a:avLst>
          </a:prstGeom>
          <a:solidFill>
            <a:schemeClr val="lt1"/>
          </a:solidFill>
          <a:ln cap="flat" cmpd="sng" w="9525">
            <a:solidFill>
              <a:schemeClr val="dk1"/>
            </a:solidFill>
            <a:prstDash val="solid"/>
            <a:round/>
            <a:headEnd len="sm" w="sm" type="none"/>
            <a:tailEnd len="sm" w="sm" type="none"/>
          </a:ln>
        </p:spPr>
        <p:txBody>
          <a:bodyPr anchorCtr="0" anchor="ctr" bIns="41000" lIns="82025" spcFirstLastPara="1" rIns="82025" wrap="square" tIns="41000">
            <a:noAutofit/>
          </a:bodyPr>
          <a:lstStyle/>
          <a:p>
            <a:pPr indent="0" lvl="0" marL="0" marR="0" rtl="0" algn="l">
              <a:spcBef>
                <a:spcPts val="0"/>
              </a:spcBef>
              <a:spcAft>
                <a:spcPts val="0"/>
              </a:spcAft>
              <a:buNone/>
            </a:pPr>
            <a:r>
              <a:t/>
            </a:r>
            <a:endParaRPr sz="7500">
              <a:solidFill>
                <a:schemeClr val="dk1"/>
              </a:solidFill>
              <a:latin typeface="Arial"/>
              <a:ea typeface="Arial"/>
              <a:cs typeface="Arial"/>
              <a:sym typeface="Arial"/>
            </a:endParaRPr>
          </a:p>
        </p:txBody>
      </p:sp>
      <p:sp>
        <p:nvSpPr>
          <p:cNvPr id="61" name="Google Shape;61;p15"/>
          <p:cNvSpPr/>
          <p:nvPr/>
        </p:nvSpPr>
        <p:spPr>
          <a:xfrm>
            <a:off x="1425150" y="18059400"/>
            <a:ext cx="19396500" cy="14082000"/>
          </a:xfrm>
          <a:prstGeom prst="roundRect">
            <a:avLst>
              <a:gd fmla="val 6336" name="adj"/>
            </a:avLst>
          </a:prstGeom>
          <a:solidFill>
            <a:schemeClr val="lt1"/>
          </a:solidFill>
          <a:ln cap="flat" cmpd="sng" w="9525">
            <a:solidFill>
              <a:schemeClr val="dk1"/>
            </a:solidFill>
            <a:prstDash val="solid"/>
            <a:round/>
            <a:headEnd len="sm" w="sm" type="none"/>
            <a:tailEnd len="sm" w="sm" type="none"/>
          </a:ln>
        </p:spPr>
        <p:txBody>
          <a:bodyPr anchorCtr="0" anchor="ctr" bIns="41000" lIns="82025" spcFirstLastPara="1" rIns="82025" wrap="square" tIns="41000">
            <a:noAutofit/>
          </a:bodyPr>
          <a:lstStyle/>
          <a:p>
            <a:pPr indent="0" lvl="0" marL="0" marR="0" rtl="0" algn="l">
              <a:spcBef>
                <a:spcPts val="0"/>
              </a:spcBef>
              <a:spcAft>
                <a:spcPts val="0"/>
              </a:spcAft>
              <a:buNone/>
            </a:pPr>
            <a:r>
              <a:t/>
            </a:r>
            <a:endParaRPr sz="7500">
              <a:solidFill>
                <a:schemeClr val="dk1"/>
              </a:solidFill>
              <a:latin typeface="Arial"/>
              <a:ea typeface="Arial"/>
              <a:cs typeface="Arial"/>
              <a:sym typeface="Arial"/>
            </a:endParaRPr>
          </a:p>
        </p:txBody>
      </p:sp>
      <p:sp>
        <p:nvSpPr>
          <p:cNvPr id="62" name="Google Shape;62;p15"/>
          <p:cNvSpPr/>
          <p:nvPr/>
        </p:nvSpPr>
        <p:spPr>
          <a:xfrm>
            <a:off x="1425150" y="5577100"/>
            <a:ext cx="19396500" cy="12291900"/>
          </a:xfrm>
          <a:prstGeom prst="roundRect">
            <a:avLst>
              <a:gd fmla="val 6336" name="adj"/>
            </a:avLst>
          </a:prstGeom>
          <a:solidFill>
            <a:schemeClr val="lt1"/>
          </a:solidFill>
          <a:ln cap="flat" cmpd="sng" w="9525">
            <a:solidFill>
              <a:schemeClr val="dk1"/>
            </a:solidFill>
            <a:prstDash val="solid"/>
            <a:round/>
            <a:headEnd len="sm" w="sm" type="none"/>
            <a:tailEnd len="sm" w="sm" type="none"/>
          </a:ln>
        </p:spPr>
        <p:txBody>
          <a:bodyPr anchorCtr="0" anchor="ctr" bIns="41000" lIns="82025" spcFirstLastPara="1" rIns="82025" wrap="square" tIns="41000">
            <a:noAutofit/>
          </a:bodyPr>
          <a:lstStyle/>
          <a:p>
            <a:pPr indent="0" lvl="0" marL="0" marR="0" rtl="0" algn="l">
              <a:spcBef>
                <a:spcPts val="0"/>
              </a:spcBef>
              <a:spcAft>
                <a:spcPts val="0"/>
              </a:spcAft>
              <a:buNone/>
            </a:pPr>
            <a:r>
              <a:t/>
            </a:r>
            <a:endParaRPr sz="7500">
              <a:solidFill>
                <a:schemeClr val="dk1"/>
              </a:solidFill>
              <a:latin typeface="Arial"/>
              <a:ea typeface="Arial"/>
              <a:cs typeface="Arial"/>
              <a:sym typeface="Arial"/>
            </a:endParaRPr>
          </a:p>
        </p:txBody>
      </p:sp>
      <p:sp>
        <p:nvSpPr>
          <p:cNvPr id="63" name="Google Shape;63;p15"/>
          <p:cNvSpPr/>
          <p:nvPr/>
        </p:nvSpPr>
        <p:spPr>
          <a:xfrm>
            <a:off x="664375" y="381000"/>
            <a:ext cx="41191500" cy="4677900"/>
          </a:xfrm>
          <a:prstGeom prst="roundRect">
            <a:avLst>
              <a:gd fmla="val 10870" name="adj"/>
            </a:avLst>
          </a:prstGeom>
          <a:gradFill>
            <a:gsLst>
              <a:gs pos="0">
                <a:srgbClr val="A7C4FF"/>
              </a:gs>
              <a:gs pos="100000">
                <a:schemeClr val="lt1"/>
              </a:gs>
            </a:gsLst>
            <a:lin ang="5400000" scaled="0"/>
          </a:gradFill>
          <a:ln cap="flat" cmpd="sng" w="9525">
            <a:solidFill>
              <a:schemeClr val="dk1"/>
            </a:solidFill>
            <a:prstDash val="solid"/>
            <a:round/>
            <a:headEnd len="sm" w="sm" type="none"/>
            <a:tailEnd len="sm" w="sm" type="none"/>
          </a:ln>
        </p:spPr>
        <p:txBody>
          <a:bodyPr anchorCtr="0" anchor="ctr" bIns="41000" lIns="82025" spcFirstLastPara="1" rIns="82025" wrap="square" tIns="41000">
            <a:noAutofit/>
          </a:bodyPr>
          <a:lstStyle/>
          <a:p>
            <a:pPr indent="0" lvl="0" marL="0" marR="0" rtl="0" algn="ctr">
              <a:spcBef>
                <a:spcPts val="0"/>
              </a:spcBef>
              <a:spcAft>
                <a:spcPts val="0"/>
              </a:spcAft>
              <a:buNone/>
            </a:pPr>
            <a:r>
              <a:t/>
            </a:r>
            <a:endParaRPr sz="7500">
              <a:solidFill>
                <a:schemeClr val="lt1"/>
              </a:solidFill>
              <a:latin typeface="Arial"/>
              <a:ea typeface="Arial"/>
              <a:cs typeface="Arial"/>
              <a:sym typeface="Arial"/>
            </a:endParaRPr>
          </a:p>
        </p:txBody>
      </p:sp>
      <p:sp>
        <p:nvSpPr>
          <p:cNvPr id="64" name="Google Shape;64;p15"/>
          <p:cNvSpPr txBox="1"/>
          <p:nvPr/>
        </p:nvSpPr>
        <p:spPr>
          <a:xfrm>
            <a:off x="7953600" y="762875"/>
            <a:ext cx="26612400" cy="3192000"/>
          </a:xfrm>
          <a:prstGeom prst="rect">
            <a:avLst/>
          </a:prstGeom>
          <a:noFill/>
          <a:ln>
            <a:noFill/>
          </a:ln>
        </p:spPr>
        <p:txBody>
          <a:bodyPr anchorCtr="0" anchor="t" bIns="41000" lIns="82025" spcFirstLastPara="1" rIns="82025" wrap="square" tIns="41000">
            <a:spAutoFit/>
          </a:bodyPr>
          <a:lstStyle/>
          <a:p>
            <a:pPr indent="0" lvl="0" marL="0" marR="0" rtl="0" algn="ctr">
              <a:spcBef>
                <a:spcPts val="0"/>
              </a:spcBef>
              <a:spcAft>
                <a:spcPts val="0"/>
              </a:spcAft>
              <a:buNone/>
            </a:pPr>
            <a:r>
              <a:rPr b="1" lang="en" sz="10100">
                <a:solidFill>
                  <a:schemeClr val="dk1"/>
                </a:solidFill>
                <a:latin typeface="Calibri"/>
                <a:ea typeface="Calibri"/>
                <a:cs typeface="Calibri"/>
                <a:sym typeface="Calibri"/>
              </a:rPr>
              <a:t>The Relationship Between</a:t>
            </a:r>
            <a:r>
              <a:rPr b="1" lang="en" sz="10100">
                <a:solidFill>
                  <a:schemeClr val="dk1"/>
                </a:solidFill>
                <a:latin typeface="Calibri"/>
                <a:ea typeface="Calibri"/>
                <a:cs typeface="Calibri"/>
                <a:sym typeface="Calibri"/>
              </a:rPr>
              <a:t> Country GDP and </a:t>
            </a:r>
            <a:endParaRPr b="1" sz="10100">
              <a:solidFill>
                <a:schemeClr val="dk1"/>
              </a:solidFill>
              <a:latin typeface="Calibri"/>
              <a:ea typeface="Calibri"/>
              <a:cs typeface="Calibri"/>
              <a:sym typeface="Calibri"/>
            </a:endParaRPr>
          </a:p>
          <a:p>
            <a:pPr indent="0" lvl="0" marL="0" marR="0" rtl="0" algn="ctr">
              <a:spcBef>
                <a:spcPts val="0"/>
              </a:spcBef>
              <a:spcAft>
                <a:spcPts val="0"/>
              </a:spcAft>
              <a:buNone/>
            </a:pPr>
            <a:r>
              <a:rPr b="1" lang="en" sz="10100">
                <a:solidFill>
                  <a:schemeClr val="dk1"/>
                </a:solidFill>
                <a:latin typeface="Calibri"/>
                <a:ea typeface="Calibri"/>
                <a:cs typeface="Calibri"/>
                <a:sym typeface="Calibri"/>
              </a:rPr>
              <a:t>CO</a:t>
            </a:r>
            <a:r>
              <a:rPr b="1" baseline="-25000" lang="en" sz="10100">
                <a:solidFill>
                  <a:schemeClr val="dk1"/>
                </a:solidFill>
                <a:latin typeface="Calibri"/>
                <a:ea typeface="Calibri"/>
                <a:cs typeface="Calibri"/>
                <a:sym typeface="Calibri"/>
              </a:rPr>
              <a:t>2</a:t>
            </a:r>
            <a:r>
              <a:rPr b="1" lang="en" sz="10100">
                <a:solidFill>
                  <a:schemeClr val="dk1"/>
                </a:solidFill>
                <a:latin typeface="Calibri"/>
                <a:ea typeface="Calibri"/>
                <a:cs typeface="Calibri"/>
                <a:sym typeface="Calibri"/>
              </a:rPr>
              <a:t> Emissions Is Changing Over Time</a:t>
            </a:r>
            <a:endParaRPr sz="2100"/>
          </a:p>
        </p:txBody>
      </p:sp>
      <p:sp>
        <p:nvSpPr>
          <p:cNvPr id="65" name="Google Shape;65;p15"/>
          <p:cNvSpPr txBox="1"/>
          <p:nvPr/>
        </p:nvSpPr>
        <p:spPr>
          <a:xfrm>
            <a:off x="2286000" y="6979925"/>
            <a:ext cx="17392800" cy="1795200"/>
          </a:xfrm>
          <a:prstGeom prst="rect">
            <a:avLst/>
          </a:prstGeom>
          <a:noFill/>
          <a:ln>
            <a:noFill/>
          </a:ln>
        </p:spPr>
        <p:txBody>
          <a:bodyPr anchorCtr="0" anchor="t" bIns="41000" lIns="82025" spcFirstLastPara="1" rIns="82025" wrap="square" tIns="41000">
            <a:spAutoFit/>
          </a:bodyPr>
          <a:lstStyle/>
          <a:p>
            <a:pPr indent="0" lvl="0" marL="0" rtl="0" algn="l">
              <a:lnSpc>
                <a:spcPct val="115000"/>
              </a:lnSpc>
              <a:spcBef>
                <a:spcPts val="0"/>
              </a:spcBef>
              <a:spcAft>
                <a:spcPts val="0"/>
              </a:spcAft>
              <a:buClr>
                <a:schemeClr val="dk1"/>
              </a:buClr>
              <a:buSzPts val="1100"/>
              <a:buFont typeface="Arial"/>
              <a:buNone/>
            </a:pPr>
            <a:r>
              <a:rPr lang="en" sz="2500">
                <a:solidFill>
                  <a:schemeClr val="dk1"/>
                </a:solidFill>
                <a:latin typeface="Times New Roman"/>
                <a:ea typeface="Times New Roman"/>
                <a:cs typeface="Times New Roman"/>
                <a:sym typeface="Times New Roman"/>
              </a:rPr>
              <a:t>Historically, increases in countries’ gross domestic products (GDPs) have been strongly correlated with increases in their carbon dioxide (</a:t>
            </a:r>
            <a:r>
              <a:rPr lang="en" sz="2500">
                <a:solidFill>
                  <a:schemeClr val="dk1"/>
                </a:solidFill>
                <a:latin typeface="Times New Roman"/>
                <a:ea typeface="Times New Roman"/>
                <a:cs typeface="Times New Roman"/>
                <a:sym typeface="Times New Roman"/>
              </a:rPr>
              <a:t>CO</a:t>
            </a:r>
            <a:r>
              <a:rPr baseline="-25000" lang="en" sz="2500">
                <a:solidFill>
                  <a:schemeClr val="dk1"/>
                </a:solidFill>
                <a:latin typeface="Times New Roman"/>
                <a:ea typeface="Times New Roman"/>
                <a:cs typeface="Times New Roman"/>
                <a:sym typeface="Times New Roman"/>
              </a:rPr>
              <a:t>2</a:t>
            </a:r>
            <a:r>
              <a:rPr lang="en" sz="2500">
                <a:solidFill>
                  <a:schemeClr val="dk1"/>
                </a:solidFill>
                <a:latin typeface="Times New Roman"/>
                <a:ea typeface="Times New Roman"/>
                <a:cs typeface="Times New Roman"/>
                <a:sym typeface="Times New Roman"/>
              </a:rPr>
              <a:t>) emissions, which is concerning because CO</a:t>
            </a:r>
            <a:r>
              <a:rPr baseline="-25000" lang="en" sz="2500">
                <a:solidFill>
                  <a:schemeClr val="dk1"/>
                </a:solidFill>
                <a:latin typeface="Times New Roman"/>
                <a:ea typeface="Times New Roman"/>
                <a:cs typeface="Times New Roman"/>
                <a:sym typeface="Times New Roman"/>
              </a:rPr>
              <a:t>2</a:t>
            </a:r>
            <a:r>
              <a:rPr lang="en" sz="2500">
                <a:solidFill>
                  <a:schemeClr val="dk1"/>
                </a:solidFill>
                <a:latin typeface="Times New Roman"/>
                <a:ea typeface="Times New Roman"/>
                <a:cs typeface="Times New Roman"/>
                <a:sym typeface="Times New Roman"/>
              </a:rPr>
              <a:t> emissions are the primary cause of global </a:t>
            </a:r>
            <a:r>
              <a:rPr lang="en" sz="2500">
                <a:solidFill>
                  <a:schemeClr val="dk1"/>
                </a:solidFill>
                <a:latin typeface="Times New Roman"/>
                <a:ea typeface="Times New Roman"/>
                <a:cs typeface="Times New Roman"/>
                <a:sym typeface="Times New Roman"/>
              </a:rPr>
              <a:t>warming.</a:t>
            </a:r>
            <a:r>
              <a:rPr baseline="30000" lang="en" sz="2500">
                <a:solidFill>
                  <a:schemeClr val="dk1"/>
                </a:solidFill>
                <a:latin typeface="Times New Roman"/>
                <a:ea typeface="Times New Roman"/>
                <a:cs typeface="Times New Roman"/>
                <a:sym typeface="Times New Roman"/>
              </a:rPr>
              <a:t>1</a:t>
            </a:r>
            <a:r>
              <a:rPr lang="en" sz="2500">
                <a:solidFill>
                  <a:schemeClr val="dk1"/>
                </a:solidFill>
                <a:latin typeface="Times New Roman"/>
                <a:ea typeface="Times New Roman"/>
                <a:cs typeface="Times New Roman"/>
                <a:sym typeface="Times New Roman"/>
              </a:rPr>
              <a:t> We</a:t>
            </a:r>
            <a:r>
              <a:rPr lang="en" sz="2500">
                <a:solidFill>
                  <a:schemeClr val="dk1"/>
                </a:solidFill>
                <a:latin typeface="Times New Roman"/>
                <a:ea typeface="Times New Roman"/>
                <a:cs typeface="Times New Roman"/>
                <a:sym typeface="Times New Roman"/>
              </a:rPr>
              <a:t> investigated if this relationship between countries’ GDPs and CO</a:t>
            </a:r>
            <a:r>
              <a:rPr baseline="-25000" lang="en" sz="2500">
                <a:solidFill>
                  <a:schemeClr val="dk1"/>
                </a:solidFill>
                <a:latin typeface="Times New Roman"/>
                <a:ea typeface="Times New Roman"/>
                <a:cs typeface="Times New Roman"/>
                <a:sym typeface="Times New Roman"/>
              </a:rPr>
              <a:t>2</a:t>
            </a:r>
            <a:r>
              <a:rPr lang="en" sz="2500">
                <a:solidFill>
                  <a:schemeClr val="dk1"/>
                </a:solidFill>
                <a:latin typeface="Times New Roman"/>
                <a:ea typeface="Times New Roman"/>
                <a:cs typeface="Times New Roman"/>
                <a:sym typeface="Times New Roman"/>
              </a:rPr>
              <a:t> emissions has changed over time. </a:t>
            </a:r>
            <a:r>
              <a:rPr lang="en" sz="2500">
                <a:solidFill>
                  <a:schemeClr val="dk1"/>
                </a:solidFill>
                <a:latin typeface="Times New Roman"/>
                <a:ea typeface="Times New Roman"/>
                <a:cs typeface="Times New Roman"/>
                <a:sym typeface="Times New Roman"/>
              </a:rPr>
              <a:t>Our results will improve understanding of the relationship between a country’s economic growth and change in CO</a:t>
            </a:r>
            <a:r>
              <a:rPr baseline="-25000" lang="en" sz="2500">
                <a:solidFill>
                  <a:schemeClr val="dk1"/>
                </a:solidFill>
                <a:latin typeface="Times New Roman"/>
                <a:ea typeface="Times New Roman"/>
                <a:cs typeface="Times New Roman"/>
                <a:sym typeface="Times New Roman"/>
              </a:rPr>
              <a:t>2</a:t>
            </a:r>
            <a:r>
              <a:rPr lang="en" sz="2500">
                <a:solidFill>
                  <a:schemeClr val="dk1"/>
                </a:solidFill>
                <a:latin typeface="Times New Roman"/>
                <a:ea typeface="Times New Roman"/>
                <a:cs typeface="Times New Roman"/>
                <a:sym typeface="Times New Roman"/>
              </a:rPr>
              <a:t> emissions.</a:t>
            </a:r>
            <a:endParaRPr sz="2400">
              <a:solidFill>
                <a:schemeClr val="dk1"/>
              </a:solidFill>
              <a:latin typeface="Calibri"/>
              <a:ea typeface="Calibri"/>
              <a:cs typeface="Calibri"/>
              <a:sym typeface="Calibri"/>
            </a:endParaRPr>
          </a:p>
        </p:txBody>
      </p:sp>
      <p:sp>
        <p:nvSpPr>
          <p:cNvPr id="66" name="Google Shape;66;p15"/>
          <p:cNvSpPr txBox="1"/>
          <p:nvPr/>
        </p:nvSpPr>
        <p:spPr>
          <a:xfrm>
            <a:off x="7054207" y="5742717"/>
            <a:ext cx="8138400" cy="1237200"/>
          </a:xfrm>
          <a:prstGeom prst="rect">
            <a:avLst/>
          </a:prstGeom>
          <a:noFill/>
          <a:ln>
            <a:noFill/>
          </a:ln>
        </p:spPr>
        <p:txBody>
          <a:bodyPr anchorCtr="0" anchor="t" bIns="41000" lIns="82025" spcFirstLastPara="1" rIns="82025" wrap="square" tIns="41000">
            <a:spAutoFit/>
          </a:bodyPr>
          <a:lstStyle/>
          <a:p>
            <a:pPr indent="0" lvl="0" marL="0" marR="0" rtl="0" algn="ctr">
              <a:spcBef>
                <a:spcPts val="0"/>
              </a:spcBef>
              <a:spcAft>
                <a:spcPts val="0"/>
              </a:spcAft>
              <a:buNone/>
            </a:pPr>
            <a:r>
              <a:rPr b="1" lang="en" sz="7500">
                <a:solidFill>
                  <a:schemeClr val="dk1"/>
                </a:solidFill>
                <a:latin typeface="Candara"/>
                <a:ea typeface="Candara"/>
                <a:cs typeface="Candara"/>
                <a:sym typeface="Candara"/>
              </a:rPr>
              <a:t>Background</a:t>
            </a:r>
            <a:endParaRPr/>
          </a:p>
        </p:txBody>
      </p:sp>
      <p:sp>
        <p:nvSpPr>
          <p:cNvPr id="67" name="Google Shape;67;p15"/>
          <p:cNvSpPr txBox="1"/>
          <p:nvPr/>
        </p:nvSpPr>
        <p:spPr>
          <a:xfrm>
            <a:off x="5631928" y="3829964"/>
            <a:ext cx="31256400" cy="806400"/>
          </a:xfrm>
          <a:prstGeom prst="rect">
            <a:avLst/>
          </a:prstGeom>
          <a:noFill/>
          <a:ln>
            <a:noFill/>
          </a:ln>
        </p:spPr>
        <p:txBody>
          <a:bodyPr anchorCtr="0" anchor="t" bIns="41000" lIns="82025" spcFirstLastPara="1" rIns="82025" wrap="square" tIns="41000">
            <a:spAutoFit/>
          </a:bodyPr>
          <a:lstStyle/>
          <a:p>
            <a:pPr indent="0" lvl="0" marL="0" marR="0" rtl="0" algn="ctr">
              <a:spcBef>
                <a:spcPts val="0"/>
              </a:spcBef>
              <a:spcAft>
                <a:spcPts val="0"/>
              </a:spcAft>
              <a:buNone/>
            </a:pPr>
            <a:r>
              <a:rPr b="1" lang="en" sz="4700">
                <a:solidFill>
                  <a:schemeClr val="dk1"/>
                </a:solidFill>
                <a:latin typeface="Calibri"/>
                <a:ea typeface="Calibri"/>
                <a:cs typeface="Calibri"/>
                <a:sym typeface="Calibri"/>
              </a:rPr>
              <a:t>Caroline Jung, Sarah Katz, Tayae Rogers</a:t>
            </a:r>
            <a:endParaRPr sz="4700">
              <a:solidFill>
                <a:schemeClr val="dk1"/>
              </a:solidFill>
              <a:latin typeface="Calibri"/>
              <a:ea typeface="Calibri"/>
              <a:cs typeface="Calibri"/>
              <a:sym typeface="Calibri"/>
            </a:endParaRPr>
          </a:p>
        </p:txBody>
      </p:sp>
      <p:sp>
        <p:nvSpPr>
          <p:cNvPr id="68" name="Google Shape;68;p15"/>
          <p:cNvSpPr txBox="1"/>
          <p:nvPr/>
        </p:nvSpPr>
        <p:spPr>
          <a:xfrm>
            <a:off x="7054195" y="8925755"/>
            <a:ext cx="8138400" cy="1237200"/>
          </a:xfrm>
          <a:prstGeom prst="rect">
            <a:avLst/>
          </a:prstGeom>
          <a:noFill/>
          <a:ln>
            <a:noFill/>
          </a:ln>
        </p:spPr>
        <p:txBody>
          <a:bodyPr anchorCtr="0" anchor="t" bIns="41000" lIns="82025" spcFirstLastPara="1" rIns="82025" wrap="square" tIns="41000">
            <a:spAutoFit/>
          </a:bodyPr>
          <a:lstStyle/>
          <a:p>
            <a:pPr indent="0" lvl="0" marL="0" marR="0" rtl="0" algn="ctr">
              <a:spcBef>
                <a:spcPts val="0"/>
              </a:spcBef>
              <a:spcAft>
                <a:spcPts val="0"/>
              </a:spcAft>
              <a:buNone/>
            </a:pPr>
            <a:r>
              <a:rPr b="1" lang="en" sz="7500">
                <a:solidFill>
                  <a:schemeClr val="dk1"/>
                </a:solidFill>
                <a:latin typeface="Candara"/>
                <a:ea typeface="Candara"/>
                <a:cs typeface="Candara"/>
                <a:sym typeface="Candara"/>
              </a:rPr>
              <a:t>Data and Methods</a:t>
            </a:r>
            <a:endParaRPr/>
          </a:p>
        </p:txBody>
      </p:sp>
      <p:sp>
        <p:nvSpPr>
          <p:cNvPr id="69" name="Google Shape;69;p15"/>
          <p:cNvSpPr txBox="1"/>
          <p:nvPr/>
        </p:nvSpPr>
        <p:spPr>
          <a:xfrm>
            <a:off x="2286000" y="10200238"/>
            <a:ext cx="17392800" cy="7105500"/>
          </a:xfrm>
          <a:prstGeom prst="rect">
            <a:avLst/>
          </a:prstGeom>
          <a:noFill/>
          <a:ln>
            <a:noFill/>
          </a:ln>
        </p:spPr>
        <p:txBody>
          <a:bodyPr anchorCtr="0" anchor="t" bIns="41000" lIns="82025" spcFirstLastPara="1" rIns="82025" wrap="square" tIns="41000">
            <a:spAutoFit/>
          </a:bodyPr>
          <a:lstStyle/>
          <a:p>
            <a:pPr indent="0" lvl="0" marL="0" rtl="0" algn="l">
              <a:lnSpc>
                <a:spcPct val="115000"/>
              </a:lnSpc>
              <a:spcBef>
                <a:spcPts val="0"/>
              </a:spcBef>
              <a:spcAft>
                <a:spcPts val="0"/>
              </a:spcAft>
              <a:buSzPts val="1100"/>
              <a:buNone/>
            </a:pPr>
            <a:r>
              <a:rPr lang="en" sz="2500">
                <a:solidFill>
                  <a:schemeClr val="dk1"/>
                </a:solidFill>
                <a:latin typeface="Times New Roman"/>
                <a:ea typeface="Times New Roman"/>
                <a:cs typeface="Times New Roman"/>
                <a:sym typeface="Times New Roman"/>
              </a:rPr>
              <a:t>Our data – which contains countries’ GDPs, CO</a:t>
            </a:r>
            <a:r>
              <a:rPr baseline="-25000" lang="en" sz="2500">
                <a:solidFill>
                  <a:schemeClr val="dk1"/>
                </a:solidFill>
                <a:latin typeface="Times New Roman"/>
                <a:ea typeface="Times New Roman"/>
                <a:cs typeface="Times New Roman"/>
                <a:sym typeface="Times New Roman"/>
              </a:rPr>
              <a:t>2</a:t>
            </a:r>
            <a:r>
              <a:rPr lang="en" sz="2500">
                <a:solidFill>
                  <a:schemeClr val="dk1"/>
                </a:solidFill>
                <a:latin typeface="Times New Roman"/>
                <a:ea typeface="Times New Roman"/>
                <a:cs typeface="Times New Roman"/>
                <a:sym typeface="Times New Roman"/>
              </a:rPr>
              <a:t> emissions, populations, geographical regions, and income groups – primarily come from World Bank datasets. We merged the raw datasets, selected the years 1990-2019, and adjusted the GDP and CO</a:t>
            </a:r>
            <a:r>
              <a:rPr baseline="-25000" lang="en" sz="2500">
                <a:solidFill>
                  <a:schemeClr val="dk1"/>
                </a:solidFill>
                <a:latin typeface="Times New Roman"/>
                <a:ea typeface="Times New Roman"/>
                <a:cs typeface="Times New Roman"/>
                <a:sym typeface="Times New Roman"/>
              </a:rPr>
              <a:t>2</a:t>
            </a:r>
            <a:r>
              <a:rPr lang="en" sz="2500">
                <a:solidFill>
                  <a:schemeClr val="dk1"/>
                </a:solidFill>
                <a:latin typeface="Times New Roman"/>
                <a:ea typeface="Times New Roman"/>
                <a:cs typeface="Times New Roman"/>
                <a:sym typeface="Times New Roman"/>
              </a:rPr>
              <a:t> values onto the same scales. </a:t>
            </a:r>
            <a:endParaRPr sz="2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100"/>
              <a:buNone/>
            </a:pPr>
            <a:r>
              <a:t/>
            </a:r>
            <a:endParaRPr sz="2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rgbClr val="000000"/>
              </a:buClr>
              <a:buSzPts val="1100"/>
              <a:buFont typeface="Arial"/>
              <a:buNone/>
            </a:pPr>
            <a:r>
              <a:rPr lang="en" sz="2500">
                <a:solidFill>
                  <a:schemeClr val="dk1"/>
                </a:solidFill>
                <a:latin typeface="Times New Roman"/>
                <a:ea typeface="Times New Roman"/>
                <a:cs typeface="Times New Roman"/>
                <a:sym typeface="Times New Roman"/>
              </a:rPr>
              <a:t>To prepare the data,</a:t>
            </a:r>
            <a:r>
              <a:rPr lang="en" sz="2500">
                <a:solidFill>
                  <a:schemeClr val="dk1"/>
                </a:solidFill>
                <a:latin typeface="Times New Roman"/>
                <a:ea typeface="Times New Roman"/>
                <a:cs typeface="Times New Roman"/>
                <a:sym typeface="Times New Roman"/>
              </a:rPr>
              <a:t> we researched and manually filled in missing values. We then limited our dataset to cover only currently UN-recognized countries (195 countries), and then further restricted it to countries with populations of 50,000 or more in the year 1990  due to concerns about the accuracy of small countries’ data. Similarly, we also dropped one country, Kosovo, from the dataset because there was no CO</a:t>
            </a:r>
            <a:r>
              <a:rPr baseline="-25000" lang="en" sz="2500">
                <a:solidFill>
                  <a:schemeClr val="dk1"/>
                </a:solidFill>
                <a:latin typeface="Times New Roman"/>
                <a:ea typeface="Times New Roman"/>
                <a:cs typeface="Times New Roman"/>
                <a:sym typeface="Times New Roman"/>
              </a:rPr>
              <a:t>2</a:t>
            </a:r>
            <a:r>
              <a:rPr lang="en" sz="2500">
                <a:solidFill>
                  <a:schemeClr val="dk1"/>
                </a:solidFill>
                <a:latin typeface="Times New Roman"/>
                <a:ea typeface="Times New Roman"/>
                <a:cs typeface="Times New Roman"/>
                <a:sym typeface="Times New Roman"/>
              </a:rPr>
              <a:t> emissions data, leaving 186 countries. Lastly, we imputed the six remaining missing values (two GDP values for North Korea, two CO</a:t>
            </a:r>
            <a:r>
              <a:rPr baseline="-25000" lang="en" sz="2500">
                <a:solidFill>
                  <a:schemeClr val="dk1"/>
                </a:solidFill>
                <a:latin typeface="Times New Roman"/>
                <a:ea typeface="Times New Roman"/>
                <a:cs typeface="Times New Roman"/>
                <a:sym typeface="Times New Roman"/>
              </a:rPr>
              <a:t>2</a:t>
            </a:r>
            <a:r>
              <a:rPr lang="en" sz="2500">
                <a:solidFill>
                  <a:schemeClr val="dk1"/>
                </a:solidFill>
                <a:latin typeface="Times New Roman"/>
                <a:ea typeface="Times New Roman"/>
                <a:cs typeface="Times New Roman"/>
                <a:sym typeface="Times New Roman"/>
              </a:rPr>
              <a:t> values for Micronesia, one CO</a:t>
            </a:r>
            <a:r>
              <a:rPr baseline="-25000" lang="en" sz="2500">
                <a:solidFill>
                  <a:schemeClr val="dk1"/>
                </a:solidFill>
                <a:latin typeface="Times New Roman"/>
                <a:ea typeface="Times New Roman"/>
                <a:cs typeface="Times New Roman"/>
                <a:sym typeface="Times New Roman"/>
              </a:rPr>
              <a:t>2 </a:t>
            </a:r>
            <a:r>
              <a:rPr lang="en" sz="2500">
                <a:solidFill>
                  <a:schemeClr val="dk1"/>
                </a:solidFill>
                <a:latin typeface="Times New Roman"/>
                <a:ea typeface="Times New Roman"/>
                <a:cs typeface="Times New Roman"/>
                <a:sym typeface="Times New Roman"/>
              </a:rPr>
              <a:t>value for Mali, one CO</a:t>
            </a:r>
            <a:r>
              <a:rPr baseline="-25000" lang="en" sz="2500">
                <a:solidFill>
                  <a:schemeClr val="dk1"/>
                </a:solidFill>
                <a:latin typeface="Times New Roman"/>
                <a:ea typeface="Times New Roman"/>
                <a:cs typeface="Times New Roman"/>
                <a:sym typeface="Times New Roman"/>
              </a:rPr>
              <a:t>2</a:t>
            </a:r>
            <a:r>
              <a:rPr lang="en" sz="2500">
                <a:solidFill>
                  <a:schemeClr val="dk1"/>
                </a:solidFill>
                <a:latin typeface="Times New Roman"/>
                <a:ea typeface="Times New Roman"/>
                <a:cs typeface="Times New Roman"/>
                <a:sym typeface="Times New Roman"/>
              </a:rPr>
              <a:t> value for Namibia), assuming linear change over time</a:t>
            </a:r>
            <a:r>
              <a:rPr lang="en" sz="2500">
                <a:solidFill>
                  <a:schemeClr val="dk1"/>
                </a:solidFill>
                <a:latin typeface="Times New Roman"/>
                <a:ea typeface="Times New Roman"/>
                <a:cs typeface="Times New Roman"/>
                <a:sym typeface="Times New Roman"/>
              </a:rPr>
              <a:t>.</a:t>
            </a:r>
            <a:endParaRPr sz="2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100"/>
              <a:buNone/>
            </a:pPr>
            <a:r>
              <a:t/>
            </a:r>
            <a:endParaRPr sz="2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100"/>
              <a:buNone/>
            </a:pPr>
            <a:r>
              <a:rPr lang="en" sz="2500">
                <a:solidFill>
                  <a:schemeClr val="dk1"/>
                </a:solidFill>
                <a:latin typeface="Times New Roman"/>
                <a:ea typeface="Times New Roman"/>
                <a:cs typeface="Times New Roman"/>
                <a:sym typeface="Times New Roman"/>
              </a:rPr>
              <a:t>Lastly, w</a:t>
            </a:r>
            <a:r>
              <a:rPr lang="en" sz="2500">
                <a:solidFill>
                  <a:schemeClr val="dk1"/>
                </a:solidFill>
                <a:latin typeface="Times New Roman"/>
                <a:ea typeface="Times New Roman"/>
                <a:cs typeface="Times New Roman"/>
                <a:sym typeface="Times New Roman"/>
              </a:rPr>
              <a:t>e made two versions of our data, one with total country data and one with per capita data, to decide which to proceed with.</a:t>
            </a:r>
            <a:r>
              <a:rPr lang="en" sz="2500">
                <a:solidFill>
                  <a:schemeClr val="dk1"/>
                </a:solidFill>
                <a:latin typeface="Times New Roman"/>
                <a:ea typeface="Times New Roman"/>
                <a:cs typeface="Times New Roman"/>
                <a:sym typeface="Times New Roman"/>
              </a:rPr>
              <a:t> W</a:t>
            </a:r>
            <a:r>
              <a:rPr lang="en" sz="2500">
                <a:solidFill>
                  <a:schemeClr val="dk1"/>
                </a:solidFill>
                <a:latin typeface="Times New Roman"/>
                <a:ea typeface="Times New Roman"/>
                <a:cs typeface="Times New Roman"/>
                <a:sym typeface="Times New Roman"/>
              </a:rPr>
              <a:t>e plotted both datasets in line graphs on a log scale to see which scale was better suited for a linear model (Figures 1 and 3, the totals, are more linear than Figures 2 and 4). Based on the visualizations, we chose to </a:t>
            </a:r>
            <a:r>
              <a:rPr lang="en" sz="2500">
                <a:solidFill>
                  <a:schemeClr val="dk1"/>
                </a:solidFill>
                <a:latin typeface="Times New Roman"/>
                <a:ea typeface="Times New Roman"/>
                <a:cs typeface="Times New Roman"/>
                <a:sym typeface="Times New Roman"/>
              </a:rPr>
              <a:t>proceed with country totals data.</a:t>
            </a:r>
            <a:r>
              <a:rPr lang="en" sz="2500">
                <a:solidFill>
                  <a:schemeClr val="dk1"/>
                </a:solidFill>
                <a:latin typeface="Times New Roman"/>
                <a:ea typeface="Times New Roman"/>
                <a:cs typeface="Times New Roman"/>
                <a:sym typeface="Times New Roman"/>
              </a:rPr>
              <a:t> </a:t>
            </a:r>
            <a:endParaRPr sz="2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100"/>
              <a:buNone/>
            </a:pPr>
            <a:r>
              <a:t/>
            </a:r>
            <a:endParaRPr sz="2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100"/>
              <a:buNone/>
            </a:pPr>
            <a:r>
              <a:rPr lang="en" sz="2500">
                <a:solidFill>
                  <a:schemeClr val="dk1"/>
                </a:solidFill>
                <a:latin typeface="Times New Roman"/>
                <a:ea typeface="Times New Roman"/>
                <a:cs typeface="Times New Roman"/>
                <a:sym typeface="Times New Roman"/>
              </a:rPr>
              <a:t>After cleaning our data, we used a fixed effects model to run a linear regression on GDP, year (as a continuous variable), the interaction between GDP and year, and country.</a:t>
            </a:r>
            <a:endParaRPr sz="2400">
              <a:solidFill>
                <a:schemeClr val="dk1"/>
              </a:solidFill>
              <a:latin typeface="Calibri"/>
              <a:ea typeface="Calibri"/>
              <a:cs typeface="Calibri"/>
              <a:sym typeface="Calibri"/>
            </a:endParaRPr>
          </a:p>
        </p:txBody>
      </p:sp>
      <p:sp>
        <p:nvSpPr>
          <p:cNvPr id="70" name="Google Shape;70;p15"/>
          <p:cNvSpPr txBox="1"/>
          <p:nvPr/>
        </p:nvSpPr>
        <p:spPr>
          <a:xfrm>
            <a:off x="2286000" y="30792450"/>
            <a:ext cx="16970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Times New Roman"/>
                <a:ea typeface="Times New Roman"/>
                <a:cs typeface="Times New Roman"/>
                <a:sym typeface="Times New Roman"/>
              </a:rPr>
              <a:t>Top row: Figures 1-2.</a:t>
            </a:r>
            <a:r>
              <a:rPr lang="en" sz="2000">
                <a:latin typeface="Times New Roman"/>
                <a:ea typeface="Times New Roman"/>
                <a:cs typeface="Times New Roman"/>
                <a:sym typeface="Times New Roman"/>
              </a:rPr>
              <a:t> The log country GDP compared to the log country GDP per capita, from 1990 to 2019.</a:t>
            </a:r>
            <a:endParaRPr sz="2000">
              <a:latin typeface="Times New Roman"/>
              <a:ea typeface="Times New Roman"/>
              <a:cs typeface="Times New Roman"/>
              <a:sym typeface="Times New Roman"/>
            </a:endParaRPr>
          </a:p>
          <a:p>
            <a:pPr indent="0" lvl="0" marL="0" rtl="0" algn="l">
              <a:spcBef>
                <a:spcPts val="0"/>
              </a:spcBef>
              <a:spcAft>
                <a:spcPts val="0"/>
              </a:spcAft>
              <a:buNone/>
            </a:pPr>
            <a:r>
              <a:rPr b="1" lang="en" sz="2000">
                <a:latin typeface="Times New Roman"/>
                <a:ea typeface="Times New Roman"/>
                <a:cs typeface="Times New Roman"/>
                <a:sym typeface="Times New Roman"/>
              </a:rPr>
              <a:t>Bottom row: </a:t>
            </a:r>
            <a:r>
              <a:rPr b="1" lang="en" sz="2000">
                <a:latin typeface="Times New Roman"/>
                <a:ea typeface="Times New Roman"/>
                <a:cs typeface="Times New Roman"/>
                <a:sym typeface="Times New Roman"/>
              </a:rPr>
              <a:t>Figures 3-4.</a:t>
            </a:r>
            <a:r>
              <a:rPr lang="en" sz="2000">
                <a:latin typeface="Times New Roman"/>
                <a:ea typeface="Times New Roman"/>
                <a:cs typeface="Times New Roman"/>
                <a:sym typeface="Times New Roman"/>
              </a:rPr>
              <a:t> The log country CO2 emissions compared to the log country CO2 emissions per capita, from 1990 to 2019.</a:t>
            </a:r>
            <a:endParaRPr sz="20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2000">
                <a:latin typeface="Times New Roman"/>
                <a:ea typeface="Times New Roman"/>
                <a:cs typeface="Times New Roman"/>
                <a:sym typeface="Times New Roman"/>
              </a:rPr>
              <a:t>All: Figures 1-4.</a:t>
            </a:r>
            <a:r>
              <a:rPr lang="en" sz="2000">
                <a:latin typeface="Times New Roman"/>
                <a:ea typeface="Times New Roman"/>
                <a:cs typeface="Times New Roman"/>
                <a:sym typeface="Times New Roman"/>
              </a:rPr>
              <a:t> In both comparisons, the graphs seem fairly linear, although the per capita graphs have more variation and are thus less linear.</a:t>
            </a:r>
            <a:endParaRPr sz="2000">
              <a:latin typeface="Times New Roman"/>
              <a:ea typeface="Times New Roman"/>
              <a:cs typeface="Times New Roman"/>
              <a:sym typeface="Times New Roman"/>
            </a:endParaRPr>
          </a:p>
        </p:txBody>
      </p:sp>
      <p:sp>
        <p:nvSpPr>
          <p:cNvPr id="71" name="Google Shape;71;p15"/>
          <p:cNvSpPr txBox="1"/>
          <p:nvPr/>
        </p:nvSpPr>
        <p:spPr>
          <a:xfrm>
            <a:off x="2310902" y="18444150"/>
            <a:ext cx="17625000" cy="1006500"/>
          </a:xfrm>
          <a:prstGeom prst="rect">
            <a:avLst/>
          </a:prstGeom>
          <a:noFill/>
          <a:ln>
            <a:noFill/>
          </a:ln>
        </p:spPr>
        <p:txBody>
          <a:bodyPr anchorCtr="0" anchor="t" bIns="41000" lIns="82025" spcFirstLastPara="1" rIns="82025" wrap="square" tIns="41000">
            <a:spAutoFit/>
          </a:bodyPr>
          <a:lstStyle/>
          <a:p>
            <a:pPr indent="0" lvl="0" marL="0" marR="0" rtl="0" algn="ctr">
              <a:spcBef>
                <a:spcPts val="0"/>
              </a:spcBef>
              <a:spcAft>
                <a:spcPts val="0"/>
              </a:spcAft>
              <a:buNone/>
            </a:pPr>
            <a:r>
              <a:rPr b="1" lang="en" sz="6000">
                <a:solidFill>
                  <a:schemeClr val="dk1"/>
                </a:solidFill>
                <a:latin typeface="Candara"/>
                <a:ea typeface="Candara"/>
                <a:cs typeface="Candara"/>
                <a:sym typeface="Candara"/>
              </a:rPr>
              <a:t>GDP and </a:t>
            </a:r>
            <a:r>
              <a:rPr b="1" lang="en" sz="6000">
                <a:solidFill>
                  <a:schemeClr val="dk1"/>
                </a:solidFill>
                <a:latin typeface="Candara"/>
                <a:ea typeface="Candara"/>
                <a:cs typeface="Candara"/>
                <a:sym typeface="Candara"/>
              </a:rPr>
              <a:t>CO</a:t>
            </a:r>
            <a:r>
              <a:rPr b="1" baseline="-25000" lang="en" sz="6000">
                <a:solidFill>
                  <a:schemeClr val="dk1"/>
                </a:solidFill>
                <a:latin typeface="Candara"/>
                <a:ea typeface="Candara"/>
                <a:cs typeface="Candara"/>
                <a:sym typeface="Candara"/>
              </a:rPr>
              <a:t>2</a:t>
            </a:r>
            <a:r>
              <a:rPr b="1" lang="en" sz="6000">
                <a:solidFill>
                  <a:schemeClr val="dk1"/>
                </a:solidFill>
                <a:latin typeface="Candara"/>
                <a:ea typeface="Candara"/>
                <a:cs typeface="Candara"/>
                <a:sym typeface="Candara"/>
              </a:rPr>
              <a:t> Totals vs Per Capita for All Countries</a:t>
            </a:r>
            <a:endParaRPr sz="6000"/>
          </a:p>
        </p:txBody>
      </p:sp>
      <p:sp>
        <p:nvSpPr>
          <p:cNvPr id="72" name="Google Shape;72;p15"/>
          <p:cNvSpPr txBox="1"/>
          <p:nvPr/>
        </p:nvSpPr>
        <p:spPr>
          <a:xfrm>
            <a:off x="22863799" y="24140825"/>
            <a:ext cx="17392800" cy="1237200"/>
          </a:xfrm>
          <a:prstGeom prst="rect">
            <a:avLst/>
          </a:prstGeom>
          <a:noFill/>
          <a:ln>
            <a:noFill/>
          </a:ln>
        </p:spPr>
        <p:txBody>
          <a:bodyPr anchorCtr="0" anchor="t" bIns="41000" lIns="82025" spcFirstLastPara="1" rIns="82025" wrap="square" tIns="41000">
            <a:spAutoFit/>
          </a:bodyPr>
          <a:lstStyle/>
          <a:p>
            <a:pPr indent="0" lvl="0" marL="0" marR="0" rtl="0" algn="ctr">
              <a:spcBef>
                <a:spcPts val="0"/>
              </a:spcBef>
              <a:spcAft>
                <a:spcPts val="0"/>
              </a:spcAft>
              <a:buNone/>
            </a:pPr>
            <a:r>
              <a:rPr b="1" lang="en" sz="7500">
                <a:solidFill>
                  <a:schemeClr val="dk1"/>
                </a:solidFill>
                <a:latin typeface="Candara"/>
                <a:ea typeface="Candara"/>
                <a:cs typeface="Candara"/>
                <a:sym typeface="Candara"/>
              </a:rPr>
              <a:t>Discussion</a:t>
            </a:r>
            <a:endParaRPr/>
          </a:p>
        </p:txBody>
      </p:sp>
      <p:sp>
        <p:nvSpPr>
          <p:cNvPr id="73" name="Google Shape;73;p15"/>
          <p:cNvSpPr txBox="1"/>
          <p:nvPr/>
        </p:nvSpPr>
        <p:spPr>
          <a:xfrm>
            <a:off x="22863800" y="25378013"/>
            <a:ext cx="17392800" cy="3122700"/>
          </a:xfrm>
          <a:prstGeom prst="rect">
            <a:avLst/>
          </a:prstGeom>
          <a:noFill/>
          <a:ln>
            <a:noFill/>
          </a:ln>
        </p:spPr>
        <p:txBody>
          <a:bodyPr anchorCtr="0" anchor="t" bIns="41000" lIns="82025" spcFirstLastPara="1" rIns="82025" wrap="square" tIns="41000">
            <a:spAutoFit/>
          </a:bodyPr>
          <a:lstStyle/>
          <a:p>
            <a:pPr indent="0" lvl="0" marL="0" rtl="0" algn="l">
              <a:lnSpc>
                <a:spcPct val="115000"/>
              </a:lnSpc>
              <a:spcBef>
                <a:spcPts val="0"/>
              </a:spcBef>
              <a:spcAft>
                <a:spcPts val="0"/>
              </a:spcAft>
              <a:buClr>
                <a:schemeClr val="dk1"/>
              </a:buClr>
              <a:buSzPts val="1100"/>
              <a:buFont typeface="Arial"/>
              <a:buNone/>
            </a:pPr>
            <a:r>
              <a:rPr lang="en" sz="2500">
                <a:solidFill>
                  <a:schemeClr val="dk1"/>
                </a:solidFill>
                <a:latin typeface="Times New Roman"/>
                <a:ea typeface="Times New Roman"/>
                <a:cs typeface="Times New Roman"/>
                <a:sym typeface="Times New Roman"/>
              </a:rPr>
              <a:t>Our research question investigates the relationship between GDP and CO</a:t>
            </a:r>
            <a:r>
              <a:rPr baseline="-25000" lang="en" sz="2500">
                <a:solidFill>
                  <a:schemeClr val="dk1"/>
                </a:solidFill>
                <a:latin typeface="Times New Roman"/>
                <a:ea typeface="Times New Roman"/>
                <a:cs typeface="Times New Roman"/>
                <a:sym typeface="Times New Roman"/>
              </a:rPr>
              <a:t>2</a:t>
            </a:r>
            <a:r>
              <a:rPr lang="en" sz="2500">
                <a:solidFill>
                  <a:schemeClr val="dk1"/>
                </a:solidFill>
                <a:latin typeface="Times New Roman"/>
                <a:ea typeface="Times New Roman"/>
                <a:cs typeface="Times New Roman"/>
                <a:sym typeface="Times New Roman"/>
              </a:rPr>
              <a:t> emissions and whether it has changed over </a:t>
            </a:r>
            <a:r>
              <a:rPr lang="en" sz="2500">
                <a:solidFill>
                  <a:schemeClr val="dk1"/>
                </a:solidFill>
                <a:latin typeface="Times New Roman"/>
                <a:ea typeface="Times New Roman"/>
                <a:cs typeface="Times New Roman"/>
                <a:sym typeface="Times New Roman"/>
              </a:rPr>
              <a:t>time</a:t>
            </a:r>
            <a:r>
              <a:rPr lang="en" sz="2500">
                <a:solidFill>
                  <a:schemeClr val="dk1"/>
                </a:solidFill>
                <a:latin typeface="Times New Roman"/>
                <a:ea typeface="Times New Roman"/>
                <a:cs typeface="Times New Roman"/>
                <a:sym typeface="Times New Roman"/>
              </a:rPr>
              <a:t>. However, our </a:t>
            </a:r>
            <a:r>
              <a:rPr lang="en" sz="2500">
                <a:solidFill>
                  <a:schemeClr val="dk1"/>
                </a:solidFill>
                <a:latin typeface="Times New Roman"/>
                <a:ea typeface="Times New Roman"/>
                <a:cs typeface="Times New Roman"/>
                <a:sym typeface="Times New Roman"/>
              </a:rPr>
              <a:t>analysis had some limitations. First, we did not fully account for spatial and temporal relationships. Second, we were constrained by the availability and accuracy of</a:t>
            </a:r>
            <a:r>
              <a:rPr lang="en" sz="2500">
                <a:solidFill>
                  <a:schemeClr val="dk1"/>
                </a:solidFill>
                <a:latin typeface="Times New Roman"/>
                <a:ea typeface="Times New Roman"/>
                <a:cs typeface="Times New Roman"/>
                <a:sym typeface="Times New Roman"/>
              </a:rPr>
              <a:t> CO</a:t>
            </a:r>
            <a:r>
              <a:rPr baseline="-25000" lang="en" sz="2500">
                <a:solidFill>
                  <a:schemeClr val="dk1"/>
                </a:solidFill>
                <a:latin typeface="Times New Roman"/>
                <a:ea typeface="Times New Roman"/>
                <a:cs typeface="Times New Roman"/>
                <a:sym typeface="Times New Roman"/>
              </a:rPr>
              <a:t>2</a:t>
            </a:r>
            <a:r>
              <a:rPr lang="en" sz="2500">
                <a:solidFill>
                  <a:schemeClr val="dk1"/>
                </a:solidFill>
                <a:latin typeface="Times New Roman"/>
                <a:ea typeface="Times New Roman"/>
                <a:cs typeface="Times New Roman"/>
                <a:sym typeface="Times New Roman"/>
              </a:rPr>
              <a:t> emissions data, especially for smaller states. To account for this, we researched and imputed as many of those values as possible. We also created a population minimum cutoff since the countries under this cut-off seemed to have questionable data, </a:t>
            </a:r>
            <a:r>
              <a:rPr lang="en" sz="2500">
                <a:solidFill>
                  <a:schemeClr val="dk1"/>
                </a:solidFill>
                <a:latin typeface="Times New Roman"/>
                <a:ea typeface="Times New Roman"/>
                <a:cs typeface="Times New Roman"/>
                <a:sym typeface="Times New Roman"/>
              </a:rPr>
              <a:t>which condensed our dataset to 186 countries</a:t>
            </a:r>
            <a:r>
              <a:rPr lang="en" sz="2500">
                <a:solidFill>
                  <a:schemeClr val="dk1"/>
                </a:solidFill>
                <a:latin typeface="Times New Roman"/>
                <a:ea typeface="Times New Roman"/>
                <a:cs typeface="Times New Roman"/>
                <a:sym typeface="Times New Roman"/>
              </a:rPr>
              <a:t>. For countries that did not exist until recently (i.e. after 1990), we used only the data for the relevant years. </a:t>
            </a:r>
            <a:endParaRPr sz="2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2500">
              <a:solidFill>
                <a:schemeClr val="dk1"/>
              </a:solidFill>
              <a:latin typeface="Times New Roman"/>
              <a:ea typeface="Times New Roman"/>
              <a:cs typeface="Times New Roman"/>
              <a:sym typeface="Times New Roman"/>
            </a:endParaRPr>
          </a:p>
        </p:txBody>
      </p:sp>
      <p:sp>
        <p:nvSpPr>
          <p:cNvPr id="74" name="Google Shape;74;p15"/>
          <p:cNvSpPr txBox="1"/>
          <p:nvPr/>
        </p:nvSpPr>
        <p:spPr>
          <a:xfrm>
            <a:off x="22863799" y="28052750"/>
            <a:ext cx="17392800" cy="1237200"/>
          </a:xfrm>
          <a:prstGeom prst="rect">
            <a:avLst/>
          </a:prstGeom>
          <a:noFill/>
          <a:ln>
            <a:noFill/>
          </a:ln>
        </p:spPr>
        <p:txBody>
          <a:bodyPr anchorCtr="0" anchor="t" bIns="41000" lIns="82025" spcFirstLastPara="1" rIns="82025" wrap="square" tIns="41000">
            <a:spAutoFit/>
          </a:bodyPr>
          <a:lstStyle/>
          <a:p>
            <a:pPr indent="0" lvl="0" marL="0" marR="0" rtl="0" algn="ctr">
              <a:spcBef>
                <a:spcPts val="0"/>
              </a:spcBef>
              <a:spcAft>
                <a:spcPts val="0"/>
              </a:spcAft>
              <a:buNone/>
            </a:pPr>
            <a:r>
              <a:rPr b="1" lang="en" sz="7500">
                <a:solidFill>
                  <a:schemeClr val="dk1"/>
                </a:solidFill>
                <a:latin typeface="Candara"/>
                <a:ea typeface="Candara"/>
                <a:cs typeface="Candara"/>
                <a:sym typeface="Candara"/>
              </a:rPr>
              <a:t>Conclusion</a:t>
            </a:r>
            <a:endParaRPr/>
          </a:p>
        </p:txBody>
      </p:sp>
      <p:sp>
        <p:nvSpPr>
          <p:cNvPr id="75" name="Google Shape;75;p15"/>
          <p:cNvSpPr txBox="1"/>
          <p:nvPr/>
        </p:nvSpPr>
        <p:spPr>
          <a:xfrm>
            <a:off x="22863800" y="29147250"/>
            <a:ext cx="17392800" cy="2680200"/>
          </a:xfrm>
          <a:prstGeom prst="rect">
            <a:avLst/>
          </a:prstGeom>
          <a:noFill/>
          <a:ln>
            <a:noFill/>
          </a:ln>
        </p:spPr>
        <p:txBody>
          <a:bodyPr anchorCtr="0" anchor="t" bIns="41000" lIns="82025" spcFirstLastPara="1" rIns="82025" wrap="square" tIns="41000">
            <a:spAutoFit/>
          </a:bodyPr>
          <a:lstStyle/>
          <a:p>
            <a:pPr indent="0" lvl="0" marL="0" rtl="0" algn="l">
              <a:lnSpc>
                <a:spcPct val="115000"/>
              </a:lnSpc>
              <a:spcBef>
                <a:spcPts val="0"/>
              </a:spcBef>
              <a:spcAft>
                <a:spcPts val="0"/>
              </a:spcAft>
              <a:buClr>
                <a:srgbClr val="000000"/>
              </a:buClr>
              <a:buSzPts val="1100"/>
              <a:buFont typeface="Arial"/>
              <a:buNone/>
            </a:pPr>
            <a:r>
              <a:rPr lang="en" sz="2500">
                <a:solidFill>
                  <a:schemeClr val="dk1"/>
                </a:solidFill>
                <a:latin typeface="Times New Roman"/>
                <a:ea typeface="Times New Roman"/>
                <a:cs typeface="Times New Roman"/>
                <a:sym typeface="Times New Roman"/>
              </a:rPr>
              <a:t>Overall, our model adds understanding to the relationship between countries’ GDPs and CO</a:t>
            </a:r>
            <a:r>
              <a:rPr baseline="-25000" lang="en" sz="2500">
                <a:solidFill>
                  <a:schemeClr val="dk1"/>
                </a:solidFill>
                <a:latin typeface="Times New Roman"/>
                <a:ea typeface="Times New Roman"/>
                <a:cs typeface="Times New Roman"/>
                <a:sym typeface="Times New Roman"/>
              </a:rPr>
              <a:t>2</a:t>
            </a:r>
            <a:r>
              <a:rPr lang="en" sz="2500">
                <a:solidFill>
                  <a:schemeClr val="dk1"/>
                </a:solidFill>
                <a:latin typeface="Times New Roman"/>
                <a:ea typeface="Times New Roman"/>
                <a:cs typeface="Times New Roman"/>
                <a:sym typeface="Times New Roman"/>
              </a:rPr>
              <a:t> </a:t>
            </a:r>
            <a:r>
              <a:rPr lang="en" sz="2500">
                <a:solidFill>
                  <a:schemeClr val="dk1"/>
                </a:solidFill>
                <a:latin typeface="Times New Roman"/>
                <a:ea typeface="Times New Roman"/>
                <a:cs typeface="Times New Roman"/>
                <a:sym typeface="Times New Roman"/>
              </a:rPr>
              <a:t>emissions</a:t>
            </a:r>
            <a:r>
              <a:rPr lang="en" sz="2500">
                <a:solidFill>
                  <a:schemeClr val="dk1"/>
                </a:solidFill>
                <a:latin typeface="Times New Roman"/>
                <a:ea typeface="Times New Roman"/>
                <a:cs typeface="Times New Roman"/>
                <a:sym typeface="Times New Roman"/>
              </a:rPr>
              <a:t> and how this relationship has changed over time from 1990 to 2019. We found that the relationship between GDP and CO</a:t>
            </a:r>
            <a:r>
              <a:rPr baseline="-25000" lang="en" sz="2500">
                <a:solidFill>
                  <a:schemeClr val="dk1"/>
                </a:solidFill>
                <a:latin typeface="Times New Roman"/>
                <a:ea typeface="Times New Roman"/>
                <a:cs typeface="Times New Roman"/>
                <a:sym typeface="Times New Roman"/>
              </a:rPr>
              <a:t>2</a:t>
            </a:r>
            <a:r>
              <a:rPr lang="en" sz="2500">
                <a:solidFill>
                  <a:schemeClr val="dk1"/>
                </a:solidFill>
                <a:latin typeface="Times New Roman"/>
                <a:ea typeface="Times New Roman"/>
                <a:cs typeface="Times New Roman"/>
                <a:sym typeface="Times New Roman"/>
              </a:rPr>
              <a:t> emissions has changed over time, as evidenced by the statistical significance of the interaction between log GDP and year. Specifically, our analysis shows that in recent years, for the same increase in GDP, there is a smaller increase in CO</a:t>
            </a:r>
            <a:r>
              <a:rPr baseline="-25000" lang="en" sz="2500">
                <a:solidFill>
                  <a:schemeClr val="dk1"/>
                </a:solidFill>
                <a:latin typeface="Times New Roman"/>
                <a:ea typeface="Times New Roman"/>
                <a:cs typeface="Times New Roman"/>
                <a:sym typeface="Times New Roman"/>
              </a:rPr>
              <a:t>2</a:t>
            </a:r>
            <a:r>
              <a:rPr lang="en" sz="2500">
                <a:solidFill>
                  <a:schemeClr val="dk1"/>
                </a:solidFill>
                <a:latin typeface="Times New Roman"/>
                <a:ea typeface="Times New Roman"/>
                <a:cs typeface="Times New Roman"/>
                <a:sym typeface="Times New Roman"/>
              </a:rPr>
              <a:t> emissions overall. </a:t>
            </a:r>
            <a:r>
              <a:rPr lang="en" sz="2500">
                <a:solidFill>
                  <a:schemeClr val="dk1"/>
                </a:solidFill>
                <a:latin typeface="Times New Roman"/>
                <a:ea typeface="Times New Roman"/>
                <a:cs typeface="Times New Roman"/>
                <a:sym typeface="Times New Roman"/>
              </a:rPr>
              <a:t>This is </a:t>
            </a:r>
            <a:r>
              <a:rPr lang="en" sz="2500">
                <a:solidFill>
                  <a:schemeClr val="dk1"/>
                </a:solidFill>
                <a:latin typeface="Times New Roman"/>
                <a:ea typeface="Times New Roman"/>
                <a:cs typeface="Times New Roman"/>
                <a:sym typeface="Times New Roman"/>
              </a:rPr>
              <a:t>consistent with recent findings that some wealthier countries have decoupled their GDP from CO</a:t>
            </a:r>
            <a:r>
              <a:rPr baseline="-25000" lang="en" sz="2500">
                <a:solidFill>
                  <a:schemeClr val="dk1"/>
                </a:solidFill>
                <a:latin typeface="Times New Roman"/>
                <a:ea typeface="Times New Roman"/>
                <a:cs typeface="Times New Roman"/>
                <a:sym typeface="Times New Roman"/>
              </a:rPr>
              <a:t>2</a:t>
            </a:r>
            <a:r>
              <a:rPr lang="en" sz="2500">
                <a:solidFill>
                  <a:schemeClr val="dk1"/>
                </a:solidFill>
                <a:latin typeface="Times New Roman"/>
                <a:ea typeface="Times New Roman"/>
                <a:cs typeface="Times New Roman"/>
                <a:sym typeface="Times New Roman"/>
              </a:rPr>
              <a:t> emissions in recent decades, meaning that as their GDPs have increased, their CO</a:t>
            </a:r>
            <a:r>
              <a:rPr baseline="-25000" lang="en" sz="2500">
                <a:solidFill>
                  <a:schemeClr val="dk1"/>
                </a:solidFill>
                <a:latin typeface="Times New Roman"/>
                <a:ea typeface="Times New Roman"/>
                <a:cs typeface="Times New Roman"/>
                <a:sym typeface="Times New Roman"/>
              </a:rPr>
              <a:t>2</a:t>
            </a:r>
            <a:r>
              <a:rPr lang="en" sz="2500">
                <a:solidFill>
                  <a:schemeClr val="dk1"/>
                </a:solidFill>
                <a:latin typeface="Times New Roman"/>
                <a:ea typeface="Times New Roman"/>
                <a:cs typeface="Times New Roman"/>
                <a:sym typeface="Times New Roman"/>
              </a:rPr>
              <a:t> emissions have actually decreased.</a:t>
            </a:r>
            <a:r>
              <a:rPr baseline="30000" lang="en" sz="2500">
                <a:solidFill>
                  <a:schemeClr val="dk1"/>
                </a:solidFill>
                <a:latin typeface="Times New Roman"/>
                <a:ea typeface="Times New Roman"/>
                <a:cs typeface="Times New Roman"/>
                <a:sym typeface="Times New Roman"/>
              </a:rPr>
              <a:t>1</a:t>
            </a:r>
            <a:endParaRPr sz="2500">
              <a:solidFill>
                <a:schemeClr val="dk1"/>
              </a:solidFill>
              <a:latin typeface="Times New Roman"/>
              <a:ea typeface="Times New Roman"/>
              <a:cs typeface="Times New Roman"/>
              <a:sym typeface="Times New Roman"/>
            </a:endParaRPr>
          </a:p>
        </p:txBody>
      </p:sp>
      <p:sp>
        <p:nvSpPr>
          <p:cNvPr id="76" name="Google Shape;76;p15"/>
          <p:cNvSpPr/>
          <p:nvPr/>
        </p:nvSpPr>
        <p:spPr>
          <a:xfrm>
            <a:off x="21861950" y="16105350"/>
            <a:ext cx="19396500" cy="7859700"/>
          </a:xfrm>
          <a:prstGeom prst="roundRect">
            <a:avLst>
              <a:gd fmla="val 6336" name="adj"/>
            </a:avLst>
          </a:prstGeom>
          <a:solidFill>
            <a:schemeClr val="lt1"/>
          </a:solidFill>
          <a:ln cap="flat" cmpd="sng" w="9525">
            <a:solidFill>
              <a:schemeClr val="dk1"/>
            </a:solidFill>
            <a:prstDash val="solid"/>
            <a:round/>
            <a:headEnd len="sm" w="sm" type="none"/>
            <a:tailEnd len="sm" w="sm" type="none"/>
          </a:ln>
        </p:spPr>
        <p:txBody>
          <a:bodyPr anchorCtr="0" anchor="ctr" bIns="41000" lIns="82025" spcFirstLastPara="1" rIns="82025" wrap="square" tIns="41000">
            <a:noAutofit/>
          </a:bodyPr>
          <a:lstStyle/>
          <a:p>
            <a:pPr indent="0" lvl="0" marL="0" marR="0" rtl="0" algn="l">
              <a:spcBef>
                <a:spcPts val="0"/>
              </a:spcBef>
              <a:spcAft>
                <a:spcPts val="0"/>
              </a:spcAft>
              <a:buNone/>
            </a:pPr>
            <a:r>
              <a:t/>
            </a:r>
            <a:endParaRPr sz="7500">
              <a:solidFill>
                <a:schemeClr val="dk1"/>
              </a:solidFill>
              <a:latin typeface="Arial"/>
              <a:ea typeface="Arial"/>
              <a:cs typeface="Arial"/>
              <a:sym typeface="Arial"/>
            </a:endParaRPr>
          </a:p>
        </p:txBody>
      </p:sp>
      <p:sp>
        <p:nvSpPr>
          <p:cNvPr id="77" name="Google Shape;77;p15"/>
          <p:cNvSpPr txBox="1"/>
          <p:nvPr/>
        </p:nvSpPr>
        <p:spPr>
          <a:xfrm>
            <a:off x="22863799" y="16261150"/>
            <a:ext cx="17392800" cy="1237200"/>
          </a:xfrm>
          <a:prstGeom prst="rect">
            <a:avLst/>
          </a:prstGeom>
          <a:noFill/>
          <a:ln>
            <a:noFill/>
          </a:ln>
        </p:spPr>
        <p:txBody>
          <a:bodyPr anchorCtr="0" anchor="t" bIns="41000" lIns="82025" spcFirstLastPara="1" rIns="82025" wrap="square" tIns="41000">
            <a:spAutoFit/>
          </a:bodyPr>
          <a:lstStyle/>
          <a:p>
            <a:pPr indent="0" lvl="0" marL="0" marR="0" rtl="0" algn="ctr">
              <a:spcBef>
                <a:spcPts val="0"/>
              </a:spcBef>
              <a:spcAft>
                <a:spcPts val="0"/>
              </a:spcAft>
              <a:buNone/>
            </a:pPr>
            <a:r>
              <a:rPr b="1" lang="en" sz="7500">
                <a:solidFill>
                  <a:schemeClr val="dk1"/>
                </a:solidFill>
                <a:latin typeface="Candara"/>
                <a:ea typeface="Candara"/>
                <a:cs typeface="Candara"/>
                <a:sym typeface="Candara"/>
              </a:rPr>
              <a:t>Results</a:t>
            </a:r>
            <a:endParaRPr/>
          </a:p>
        </p:txBody>
      </p:sp>
      <p:sp>
        <p:nvSpPr>
          <p:cNvPr id="78" name="Google Shape;78;p15"/>
          <p:cNvSpPr txBox="1"/>
          <p:nvPr/>
        </p:nvSpPr>
        <p:spPr>
          <a:xfrm>
            <a:off x="22863800" y="17520525"/>
            <a:ext cx="17392800" cy="4450500"/>
          </a:xfrm>
          <a:prstGeom prst="rect">
            <a:avLst/>
          </a:prstGeom>
          <a:noFill/>
          <a:ln>
            <a:noFill/>
          </a:ln>
        </p:spPr>
        <p:txBody>
          <a:bodyPr anchorCtr="0" anchor="t" bIns="41000" lIns="82025" spcFirstLastPara="1" rIns="82025" wrap="square" tIns="41000">
            <a:spAutoFit/>
          </a:bodyPr>
          <a:lstStyle/>
          <a:p>
            <a:pPr indent="0" lvl="0" marL="0" rtl="0" algn="l">
              <a:lnSpc>
                <a:spcPct val="115000"/>
              </a:lnSpc>
              <a:spcBef>
                <a:spcPts val="0"/>
              </a:spcBef>
              <a:spcAft>
                <a:spcPts val="0"/>
              </a:spcAft>
              <a:buClr>
                <a:srgbClr val="000000"/>
              </a:buClr>
              <a:buSzPts val="1100"/>
              <a:buFont typeface="Arial"/>
              <a:buNone/>
            </a:pPr>
            <a:r>
              <a:rPr lang="en" sz="2500">
                <a:solidFill>
                  <a:schemeClr val="dk1"/>
                </a:solidFill>
                <a:latin typeface="Times New Roman"/>
                <a:ea typeface="Times New Roman"/>
                <a:cs typeface="Times New Roman"/>
                <a:sym typeface="Times New Roman"/>
              </a:rPr>
              <a:t>Based on our regression, the predictors log GDP, year, and the interaction between log GDP and year do have an effect on the mean log CO</a:t>
            </a:r>
            <a:r>
              <a:rPr baseline="-25000" lang="en" sz="2500">
                <a:solidFill>
                  <a:schemeClr val="dk1"/>
                </a:solidFill>
                <a:latin typeface="Times New Roman"/>
                <a:ea typeface="Times New Roman"/>
                <a:cs typeface="Times New Roman"/>
                <a:sym typeface="Times New Roman"/>
              </a:rPr>
              <a:t>2</a:t>
            </a:r>
            <a:r>
              <a:rPr lang="en" sz="2500">
                <a:solidFill>
                  <a:schemeClr val="dk1"/>
                </a:solidFill>
                <a:latin typeface="Times New Roman"/>
                <a:ea typeface="Times New Roman"/>
                <a:cs typeface="Times New Roman"/>
                <a:sym typeface="Times New Roman"/>
              </a:rPr>
              <a:t> outcome (their p-values were close to 0). Additionally, our scatterplots that capture log CO</a:t>
            </a:r>
            <a:r>
              <a:rPr baseline="-25000" lang="en" sz="2500">
                <a:solidFill>
                  <a:schemeClr val="dk1"/>
                </a:solidFill>
                <a:latin typeface="Times New Roman"/>
                <a:ea typeface="Times New Roman"/>
                <a:cs typeface="Times New Roman"/>
                <a:sym typeface="Times New Roman"/>
              </a:rPr>
              <a:t>2</a:t>
            </a:r>
            <a:r>
              <a:rPr lang="en" sz="2500">
                <a:solidFill>
                  <a:schemeClr val="dk1"/>
                </a:solidFill>
                <a:latin typeface="Times New Roman"/>
                <a:ea typeface="Times New Roman"/>
                <a:cs typeface="Times New Roman"/>
                <a:sym typeface="Times New Roman"/>
              </a:rPr>
              <a:t> emissions against log GDP every </a:t>
            </a:r>
            <a:r>
              <a:rPr lang="en" sz="2500">
                <a:solidFill>
                  <a:schemeClr val="dk1"/>
                </a:solidFill>
                <a:latin typeface="Times New Roman"/>
                <a:ea typeface="Times New Roman"/>
                <a:cs typeface="Times New Roman"/>
                <a:sym typeface="Times New Roman"/>
              </a:rPr>
              <a:t>five years from 1990 to 2019 seem to show that the correlation seems to strengthen over time. Specifically, it appears that European and Central Asian countries’ growth in log CO</a:t>
            </a:r>
            <a:r>
              <a:rPr baseline="-25000" lang="en" sz="2500">
                <a:solidFill>
                  <a:schemeClr val="dk1"/>
                </a:solidFill>
                <a:latin typeface="Times New Roman"/>
                <a:ea typeface="Times New Roman"/>
                <a:cs typeface="Times New Roman"/>
                <a:sym typeface="Times New Roman"/>
              </a:rPr>
              <a:t>2</a:t>
            </a:r>
            <a:r>
              <a:rPr lang="en" sz="2500">
                <a:solidFill>
                  <a:schemeClr val="dk1"/>
                </a:solidFill>
                <a:latin typeface="Times New Roman"/>
                <a:ea typeface="Times New Roman"/>
                <a:cs typeface="Times New Roman"/>
                <a:sym typeface="Times New Roman"/>
              </a:rPr>
              <a:t> emissions has decreased relative to their growth in their log GDPs over time. Furthermore, when we derived a general linear regression equation that can be used to model log CO</a:t>
            </a:r>
            <a:r>
              <a:rPr baseline="-25000" lang="en" sz="2500">
                <a:solidFill>
                  <a:schemeClr val="dk1"/>
                </a:solidFill>
                <a:latin typeface="Times New Roman"/>
                <a:ea typeface="Times New Roman"/>
                <a:cs typeface="Times New Roman"/>
                <a:sym typeface="Times New Roman"/>
              </a:rPr>
              <a:t>2</a:t>
            </a:r>
            <a:r>
              <a:rPr lang="en" sz="2500">
                <a:solidFill>
                  <a:schemeClr val="dk1"/>
                </a:solidFill>
                <a:latin typeface="Times New Roman"/>
                <a:ea typeface="Times New Roman"/>
                <a:cs typeface="Times New Roman"/>
                <a:sym typeface="Times New Roman"/>
              </a:rPr>
              <a:t> emissions for each year (Equation 1), we observed that for the same increase in log GDP, there is a smaller increase in log CO</a:t>
            </a:r>
            <a:r>
              <a:rPr baseline="-25000" lang="en" sz="2500">
                <a:solidFill>
                  <a:schemeClr val="dk1"/>
                </a:solidFill>
                <a:latin typeface="Times New Roman"/>
                <a:ea typeface="Times New Roman"/>
                <a:cs typeface="Times New Roman"/>
                <a:sym typeface="Times New Roman"/>
              </a:rPr>
              <a:t>2</a:t>
            </a:r>
            <a:r>
              <a:rPr lang="en" sz="2500">
                <a:solidFill>
                  <a:schemeClr val="dk1"/>
                </a:solidFill>
                <a:latin typeface="Times New Roman"/>
                <a:ea typeface="Times New Roman"/>
                <a:cs typeface="Times New Roman"/>
                <a:sym typeface="Times New Roman"/>
              </a:rPr>
              <a:t> emissions in recent years.</a:t>
            </a:r>
            <a:endParaRPr sz="2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rgbClr val="000000"/>
              </a:buClr>
              <a:buSzPts val="1100"/>
              <a:buFont typeface="Arial"/>
              <a:buNone/>
            </a:pPr>
            <a:r>
              <a:t/>
            </a:r>
            <a:endParaRPr sz="2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rgbClr val="000000"/>
              </a:buClr>
              <a:buSzPts val="1100"/>
              <a:buFont typeface="Arial"/>
              <a:buNone/>
            </a:pPr>
            <a:r>
              <a:rPr lang="en" sz="2500">
                <a:solidFill>
                  <a:schemeClr val="dk1"/>
                </a:solidFill>
                <a:latin typeface="Times New Roman"/>
                <a:ea typeface="Times New Roman"/>
                <a:cs typeface="Times New Roman"/>
                <a:sym typeface="Times New Roman"/>
              </a:rPr>
              <a:t>To test if our model that includes interaction between log GDP and year is well-fit, we compared its BIC with the BIC of a model without the interaction between log GDP and year. The BIC for the model with interaction is smaller than the other model’s BIC (5040 and 5253, respectively), suggesting that the model with interaction is not overfit compared to the model without.</a:t>
            </a:r>
            <a:endParaRPr sz="2500">
              <a:solidFill>
                <a:schemeClr val="dk1"/>
              </a:solidFill>
              <a:latin typeface="Times New Roman"/>
              <a:ea typeface="Times New Roman"/>
              <a:cs typeface="Times New Roman"/>
              <a:sym typeface="Times New Roman"/>
            </a:endParaRPr>
          </a:p>
        </p:txBody>
      </p:sp>
      <p:sp>
        <p:nvSpPr>
          <p:cNvPr id="79" name="Google Shape;79;p15"/>
          <p:cNvSpPr txBox="1"/>
          <p:nvPr/>
        </p:nvSpPr>
        <p:spPr>
          <a:xfrm>
            <a:off x="22863800" y="22946700"/>
            <a:ext cx="17392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1"/>
                </a:solidFill>
                <a:latin typeface="Times New Roman"/>
                <a:ea typeface="Times New Roman"/>
                <a:cs typeface="Times New Roman"/>
                <a:sym typeface="Times New Roman"/>
              </a:rPr>
              <a:t>Equation 1.</a:t>
            </a:r>
            <a:r>
              <a:rPr lang="en" sz="2000">
                <a:solidFill>
                  <a:schemeClr val="dk1"/>
                </a:solidFill>
                <a:latin typeface="Times New Roman"/>
                <a:ea typeface="Times New Roman"/>
                <a:cs typeface="Times New Roman"/>
                <a:sym typeface="Times New Roman"/>
              </a:rPr>
              <a:t> This equation predicts the mean log CO</a:t>
            </a:r>
            <a:r>
              <a:rPr baseline="-25000" lang="en" sz="2000">
                <a:solidFill>
                  <a:schemeClr val="dk1"/>
                </a:solidFill>
                <a:latin typeface="Times New Roman"/>
                <a:ea typeface="Times New Roman"/>
                <a:cs typeface="Times New Roman"/>
                <a:sym typeface="Times New Roman"/>
              </a:rPr>
              <a:t>2</a:t>
            </a:r>
            <a:r>
              <a:rPr lang="en" sz="2000">
                <a:solidFill>
                  <a:schemeClr val="dk1"/>
                </a:solidFill>
                <a:latin typeface="Times New Roman"/>
                <a:ea typeface="Times New Roman"/>
                <a:cs typeface="Times New Roman"/>
                <a:sym typeface="Times New Roman"/>
              </a:rPr>
              <a:t> emissions for a given year and models how the relationship between log GDP and year changed over time. It uses Bolivia, which had approximately median CO</a:t>
            </a:r>
            <a:r>
              <a:rPr baseline="-25000" lang="en" sz="2000">
                <a:solidFill>
                  <a:schemeClr val="dk1"/>
                </a:solidFill>
                <a:latin typeface="Times New Roman"/>
                <a:ea typeface="Times New Roman"/>
                <a:cs typeface="Times New Roman"/>
                <a:sym typeface="Times New Roman"/>
              </a:rPr>
              <a:t>2</a:t>
            </a:r>
            <a:r>
              <a:rPr lang="en" sz="2000">
                <a:solidFill>
                  <a:schemeClr val="dk1"/>
                </a:solidFill>
                <a:latin typeface="Times New Roman"/>
                <a:ea typeface="Times New Roman"/>
                <a:cs typeface="Times New Roman"/>
                <a:sym typeface="Times New Roman"/>
              </a:rPr>
              <a:t> emissions over the time period, as an estimate for an average country.</a:t>
            </a:r>
            <a:endParaRPr sz="2000">
              <a:solidFill>
                <a:schemeClr val="dk1"/>
              </a:solidFill>
              <a:latin typeface="Times New Roman"/>
              <a:ea typeface="Times New Roman"/>
              <a:cs typeface="Times New Roman"/>
              <a:sym typeface="Times New Roman"/>
            </a:endParaRPr>
          </a:p>
        </p:txBody>
      </p:sp>
      <p:pic>
        <p:nvPicPr>
          <p:cNvPr id="80" name="Google Shape;80;p15"/>
          <p:cNvPicPr preferRelativeResize="0"/>
          <p:nvPr/>
        </p:nvPicPr>
        <p:blipFill>
          <a:blip r:embed="rId3">
            <a:alphaModFix/>
          </a:blip>
          <a:stretch>
            <a:fillRect/>
          </a:stretch>
        </p:blipFill>
        <p:spPr>
          <a:xfrm>
            <a:off x="2636025" y="1160488"/>
            <a:ext cx="3103407" cy="3118924"/>
          </a:xfrm>
          <a:prstGeom prst="rect">
            <a:avLst/>
          </a:prstGeom>
          <a:noFill/>
          <a:ln>
            <a:noFill/>
          </a:ln>
        </p:spPr>
      </p:pic>
      <p:sp>
        <p:nvSpPr>
          <p:cNvPr id="81" name="Google Shape;81;p15"/>
          <p:cNvSpPr/>
          <p:nvPr/>
        </p:nvSpPr>
        <p:spPr>
          <a:xfrm>
            <a:off x="21861938" y="5577100"/>
            <a:ext cx="19396500" cy="10321200"/>
          </a:xfrm>
          <a:prstGeom prst="roundRect">
            <a:avLst>
              <a:gd fmla="val 6336" name="adj"/>
            </a:avLst>
          </a:prstGeom>
          <a:solidFill>
            <a:schemeClr val="lt1"/>
          </a:solidFill>
          <a:ln cap="flat" cmpd="sng" w="9525">
            <a:solidFill>
              <a:schemeClr val="dk1"/>
            </a:solidFill>
            <a:prstDash val="solid"/>
            <a:round/>
            <a:headEnd len="sm" w="sm" type="none"/>
            <a:tailEnd len="sm" w="sm" type="none"/>
          </a:ln>
        </p:spPr>
        <p:txBody>
          <a:bodyPr anchorCtr="0" anchor="ctr" bIns="41000" lIns="82025" spcFirstLastPara="1" rIns="82025" wrap="square" tIns="41000">
            <a:noAutofit/>
          </a:bodyPr>
          <a:lstStyle/>
          <a:p>
            <a:pPr indent="0" lvl="0" marL="0" marR="0" rtl="0" algn="l">
              <a:spcBef>
                <a:spcPts val="0"/>
              </a:spcBef>
              <a:spcAft>
                <a:spcPts val="0"/>
              </a:spcAft>
              <a:buClr>
                <a:srgbClr val="000000"/>
              </a:buClr>
              <a:buFont typeface="Arial"/>
              <a:buNone/>
            </a:pPr>
            <a:r>
              <a:t/>
            </a:r>
            <a:endParaRPr sz="7500">
              <a:solidFill>
                <a:schemeClr val="dk1"/>
              </a:solidFill>
              <a:latin typeface="Arial"/>
              <a:ea typeface="Arial"/>
              <a:cs typeface="Arial"/>
              <a:sym typeface="Arial"/>
            </a:endParaRPr>
          </a:p>
        </p:txBody>
      </p:sp>
      <p:sp>
        <p:nvSpPr>
          <p:cNvPr id="82" name="Google Shape;82;p15"/>
          <p:cNvSpPr txBox="1"/>
          <p:nvPr/>
        </p:nvSpPr>
        <p:spPr>
          <a:xfrm>
            <a:off x="22863788" y="14406375"/>
            <a:ext cx="173928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1"/>
                </a:solidFill>
                <a:latin typeface="Times New Roman"/>
                <a:ea typeface="Times New Roman"/>
                <a:cs typeface="Times New Roman"/>
                <a:sym typeface="Times New Roman"/>
              </a:rPr>
              <a:t>Left: Figure 5.</a:t>
            </a:r>
            <a:r>
              <a:rPr lang="en" sz="2000">
                <a:solidFill>
                  <a:schemeClr val="dk1"/>
                </a:solidFill>
                <a:latin typeface="Times New Roman"/>
                <a:ea typeface="Times New Roman"/>
                <a:cs typeface="Times New Roman"/>
                <a:sym typeface="Times New Roman"/>
              </a:rPr>
              <a:t> Log GDP against log CO</a:t>
            </a:r>
            <a:r>
              <a:rPr baseline="-25000" lang="en" sz="2000">
                <a:solidFill>
                  <a:schemeClr val="dk1"/>
                </a:solidFill>
                <a:latin typeface="Times New Roman"/>
                <a:ea typeface="Times New Roman"/>
                <a:cs typeface="Times New Roman"/>
                <a:sym typeface="Times New Roman"/>
              </a:rPr>
              <a:t>2</a:t>
            </a:r>
            <a:r>
              <a:rPr lang="en" sz="2000">
                <a:solidFill>
                  <a:schemeClr val="dk1"/>
                </a:solidFill>
                <a:latin typeface="Times New Roman"/>
                <a:ea typeface="Times New Roman"/>
                <a:cs typeface="Times New Roman"/>
                <a:sym typeface="Times New Roman"/>
              </a:rPr>
              <a:t> emissions in snapshots every five years from 1990 to 2019.</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2000">
                <a:solidFill>
                  <a:schemeClr val="dk1"/>
                </a:solidFill>
                <a:latin typeface="Times New Roman"/>
                <a:ea typeface="Times New Roman"/>
                <a:cs typeface="Times New Roman"/>
                <a:sym typeface="Times New Roman"/>
              </a:rPr>
              <a:t>Right: Figure 6.</a:t>
            </a:r>
            <a:r>
              <a:rPr lang="en" sz="2000">
                <a:solidFill>
                  <a:schemeClr val="dk1"/>
                </a:solidFill>
                <a:latin typeface="Times New Roman"/>
                <a:ea typeface="Times New Roman"/>
                <a:cs typeface="Times New Roman"/>
                <a:sym typeface="Times New Roman"/>
              </a:rPr>
              <a:t> The regression lines from each of the snapshots of log GDP against log CO</a:t>
            </a:r>
            <a:r>
              <a:rPr baseline="-25000" lang="en" sz="2000">
                <a:solidFill>
                  <a:schemeClr val="dk1"/>
                </a:solidFill>
                <a:latin typeface="Times New Roman"/>
                <a:ea typeface="Times New Roman"/>
                <a:cs typeface="Times New Roman"/>
                <a:sym typeface="Times New Roman"/>
              </a:rPr>
              <a:t>2</a:t>
            </a:r>
            <a:r>
              <a:rPr lang="en" sz="2000">
                <a:solidFill>
                  <a:schemeClr val="dk1"/>
                </a:solidFill>
                <a:latin typeface="Times New Roman"/>
                <a:ea typeface="Times New Roman"/>
                <a:cs typeface="Times New Roman"/>
                <a:sym typeface="Times New Roman"/>
              </a:rPr>
              <a:t> emissions in Figure 5. The line with the steepest slope (the lowest line on the left side and highest on the right side) is the regression from 1990, while the line with the smallest slope (the highest on the left side and lowest on the right) is the regression from 2019. This suggests that the effect of log GDP on log CO</a:t>
            </a:r>
            <a:r>
              <a:rPr baseline="-25000" lang="en" sz="2000">
                <a:solidFill>
                  <a:schemeClr val="dk1"/>
                </a:solidFill>
                <a:latin typeface="Times New Roman"/>
                <a:ea typeface="Times New Roman"/>
                <a:cs typeface="Times New Roman"/>
                <a:sym typeface="Times New Roman"/>
              </a:rPr>
              <a:t>2</a:t>
            </a:r>
            <a:r>
              <a:rPr lang="en" sz="2000">
                <a:solidFill>
                  <a:schemeClr val="dk1"/>
                </a:solidFill>
                <a:latin typeface="Times New Roman"/>
                <a:ea typeface="Times New Roman"/>
                <a:cs typeface="Times New Roman"/>
                <a:sym typeface="Times New Roman"/>
              </a:rPr>
              <a:t> emissions may have lessened over time.</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pic>
        <p:nvPicPr>
          <p:cNvPr id="83" name="Google Shape;83;p15"/>
          <p:cNvPicPr preferRelativeResize="0"/>
          <p:nvPr/>
        </p:nvPicPr>
        <p:blipFill>
          <a:blip r:embed="rId4">
            <a:alphaModFix/>
          </a:blip>
          <a:stretch>
            <a:fillRect/>
          </a:stretch>
        </p:blipFill>
        <p:spPr>
          <a:xfrm>
            <a:off x="22382113" y="22205213"/>
            <a:ext cx="18356175" cy="558923"/>
          </a:xfrm>
          <a:prstGeom prst="rect">
            <a:avLst/>
          </a:prstGeom>
          <a:noFill/>
          <a:ln>
            <a:noFill/>
          </a:ln>
        </p:spPr>
      </p:pic>
      <p:pic>
        <p:nvPicPr>
          <p:cNvPr id="84" name="Google Shape;84;p15"/>
          <p:cNvPicPr preferRelativeResize="0"/>
          <p:nvPr/>
        </p:nvPicPr>
        <p:blipFill rotWithShape="1">
          <a:blip r:embed="rId5">
            <a:alphaModFix/>
          </a:blip>
          <a:srcRect b="0" l="0" r="0" t="4251"/>
          <a:stretch/>
        </p:blipFill>
        <p:spPr>
          <a:xfrm>
            <a:off x="22863800" y="6808125"/>
            <a:ext cx="12929970" cy="7548000"/>
          </a:xfrm>
          <a:prstGeom prst="rect">
            <a:avLst/>
          </a:prstGeom>
          <a:noFill/>
          <a:ln>
            <a:noFill/>
          </a:ln>
        </p:spPr>
      </p:pic>
      <p:sp>
        <p:nvSpPr>
          <p:cNvPr id="85" name="Google Shape;85;p15"/>
          <p:cNvSpPr txBox="1"/>
          <p:nvPr/>
        </p:nvSpPr>
        <p:spPr>
          <a:xfrm>
            <a:off x="2636025" y="19535450"/>
            <a:ext cx="1203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000">
                <a:latin typeface="Times New Roman"/>
                <a:ea typeface="Times New Roman"/>
                <a:cs typeface="Times New Roman"/>
                <a:sym typeface="Times New Roman"/>
              </a:rPr>
              <a:t>Figure 1</a:t>
            </a:r>
            <a:endParaRPr sz="2000">
              <a:latin typeface="Times New Roman"/>
              <a:ea typeface="Times New Roman"/>
              <a:cs typeface="Times New Roman"/>
              <a:sym typeface="Times New Roman"/>
            </a:endParaRPr>
          </a:p>
        </p:txBody>
      </p:sp>
      <p:sp>
        <p:nvSpPr>
          <p:cNvPr id="86" name="Google Shape;86;p15"/>
          <p:cNvSpPr txBox="1"/>
          <p:nvPr/>
        </p:nvSpPr>
        <p:spPr>
          <a:xfrm>
            <a:off x="11502575" y="19535450"/>
            <a:ext cx="1203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000">
                <a:latin typeface="Times New Roman"/>
                <a:ea typeface="Times New Roman"/>
                <a:cs typeface="Times New Roman"/>
                <a:sym typeface="Times New Roman"/>
              </a:rPr>
              <a:t>Figure 2</a:t>
            </a:r>
            <a:endParaRPr sz="2000">
              <a:latin typeface="Times New Roman"/>
              <a:ea typeface="Times New Roman"/>
              <a:cs typeface="Times New Roman"/>
              <a:sym typeface="Times New Roman"/>
            </a:endParaRPr>
          </a:p>
        </p:txBody>
      </p:sp>
      <p:sp>
        <p:nvSpPr>
          <p:cNvPr id="87" name="Google Shape;87;p15"/>
          <p:cNvSpPr txBox="1"/>
          <p:nvPr/>
        </p:nvSpPr>
        <p:spPr>
          <a:xfrm>
            <a:off x="2636025" y="25125850"/>
            <a:ext cx="1203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000">
                <a:latin typeface="Times New Roman"/>
                <a:ea typeface="Times New Roman"/>
                <a:cs typeface="Times New Roman"/>
                <a:sym typeface="Times New Roman"/>
              </a:rPr>
              <a:t>Figure 3</a:t>
            </a:r>
            <a:endParaRPr sz="2000">
              <a:latin typeface="Times New Roman"/>
              <a:ea typeface="Times New Roman"/>
              <a:cs typeface="Times New Roman"/>
              <a:sym typeface="Times New Roman"/>
            </a:endParaRPr>
          </a:p>
        </p:txBody>
      </p:sp>
      <p:sp>
        <p:nvSpPr>
          <p:cNvPr id="88" name="Google Shape;88;p15"/>
          <p:cNvSpPr txBox="1"/>
          <p:nvPr/>
        </p:nvSpPr>
        <p:spPr>
          <a:xfrm>
            <a:off x="11502575" y="25125850"/>
            <a:ext cx="1203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000">
                <a:latin typeface="Times New Roman"/>
                <a:ea typeface="Times New Roman"/>
                <a:cs typeface="Times New Roman"/>
                <a:sym typeface="Times New Roman"/>
              </a:rPr>
              <a:t>Figure 4</a:t>
            </a:r>
            <a:endParaRPr sz="2000">
              <a:latin typeface="Times New Roman"/>
              <a:ea typeface="Times New Roman"/>
              <a:cs typeface="Times New Roman"/>
              <a:sym typeface="Times New Roman"/>
            </a:endParaRPr>
          </a:p>
        </p:txBody>
      </p:sp>
      <p:pic>
        <p:nvPicPr>
          <p:cNvPr id="89" name="Google Shape;89;p15"/>
          <p:cNvPicPr preferRelativeResize="0"/>
          <p:nvPr/>
        </p:nvPicPr>
        <p:blipFill>
          <a:blip r:embed="rId6">
            <a:alphaModFix/>
          </a:blip>
          <a:stretch>
            <a:fillRect/>
          </a:stretch>
        </p:blipFill>
        <p:spPr>
          <a:xfrm>
            <a:off x="2734650" y="19962300"/>
            <a:ext cx="8138399" cy="5086502"/>
          </a:xfrm>
          <a:prstGeom prst="rect">
            <a:avLst/>
          </a:prstGeom>
          <a:noFill/>
          <a:ln>
            <a:noFill/>
          </a:ln>
        </p:spPr>
      </p:pic>
      <p:pic>
        <p:nvPicPr>
          <p:cNvPr id="90" name="Google Shape;90;p15"/>
          <p:cNvPicPr preferRelativeResize="0"/>
          <p:nvPr/>
        </p:nvPicPr>
        <p:blipFill>
          <a:blip r:embed="rId7">
            <a:alphaModFix/>
          </a:blip>
          <a:stretch>
            <a:fillRect/>
          </a:stretch>
        </p:blipFill>
        <p:spPr>
          <a:xfrm>
            <a:off x="11377125" y="20023950"/>
            <a:ext cx="8138394" cy="5086499"/>
          </a:xfrm>
          <a:prstGeom prst="rect">
            <a:avLst/>
          </a:prstGeom>
          <a:noFill/>
          <a:ln>
            <a:noFill/>
          </a:ln>
        </p:spPr>
      </p:pic>
      <p:pic>
        <p:nvPicPr>
          <p:cNvPr id="91" name="Google Shape;91;p15"/>
          <p:cNvPicPr preferRelativeResize="0"/>
          <p:nvPr/>
        </p:nvPicPr>
        <p:blipFill>
          <a:blip r:embed="rId8">
            <a:alphaModFix/>
          </a:blip>
          <a:stretch>
            <a:fillRect/>
          </a:stretch>
        </p:blipFill>
        <p:spPr>
          <a:xfrm>
            <a:off x="2734650" y="25583597"/>
            <a:ext cx="8138399" cy="5086502"/>
          </a:xfrm>
          <a:prstGeom prst="rect">
            <a:avLst/>
          </a:prstGeom>
          <a:noFill/>
          <a:ln>
            <a:noFill/>
          </a:ln>
        </p:spPr>
      </p:pic>
      <p:pic>
        <p:nvPicPr>
          <p:cNvPr id="92" name="Google Shape;92;p15"/>
          <p:cNvPicPr preferRelativeResize="0"/>
          <p:nvPr/>
        </p:nvPicPr>
        <p:blipFill>
          <a:blip r:embed="rId9">
            <a:alphaModFix/>
          </a:blip>
          <a:stretch>
            <a:fillRect/>
          </a:stretch>
        </p:blipFill>
        <p:spPr>
          <a:xfrm>
            <a:off x="11475750" y="25572190"/>
            <a:ext cx="8138399" cy="5086509"/>
          </a:xfrm>
          <a:prstGeom prst="rect">
            <a:avLst/>
          </a:prstGeom>
          <a:noFill/>
          <a:ln>
            <a:noFill/>
          </a:ln>
        </p:spPr>
      </p:pic>
      <p:sp>
        <p:nvSpPr>
          <p:cNvPr id="93" name="Google Shape;93;p15"/>
          <p:cNvSpPr txBox="1"/>
          <p:nvPr/>
        </p:nvSpPr>
        <p:spPr>
          <a:xfrm>
            <a:off x="21680162" y="5619538"/>
            <a:ext cx="19760100" cy="1006500"/>
          </a:xfrm>
          <a:prstGeom prst="rect">
            <a:avLst/>
          </a:prstGeom>
          <a:noFill/>
          <a:ln>
            <a:noFill/>
          </a:ln>
        </p:spPr>
        <p:txBody>
          <a:bodyPr anchorCtr="0" anchor="t" bIns="41000" lIns="82025" spcFirstLastPara="1" rIns="82025" wrap="square" tIns="41000">
            <a:spAutoFit/>
          </a:bodyPr>
          <a:lstStyle/>
          <a:p>
            <a:pPr indent="0" lvl="0" marL="0" marR="0" rtl="0" algn="ctr">
              <a:spcBef>
                <a:spcPts val="0"/>
              </a:spcBef>
              <a:spcAft>
                <a:spcPts val="0"/>
              </a:spcAft>
              <a:buNone/>
            </a:pPr>
            <a:r>
              <a:rPr b="1" lang="en" sz="6000">
                <a:solidFill>
                  <a:schemeClr val="dk1"/>
                </a:solidFill>
                <a:latin typeface="Candara"/>
                <a:ea typeface="Candara"/>
                <a:cs typeface="Candara"/>
                <a:sym typeface="Candara"/>
              </a:rPr>
              <a:t>CO</a:t>
            </a:r>
            <a:r>
              <a:rPr b="1" baseline="-25000" lang="en" sz="6000">
                <a:solidFill>
                  <a:schemeClr val="dk1"/>
                </a:solidFill>
                <a:latin typeface="Candara"/>
                <a:ea typeface="Candara"/>
                <a:cs typeface="Candara"/>
                <a:sym typeface="Candara"/>
              </a:rPr>
              <a:t>2</a:t>
            </a:r>
            <a:r>
              <a:rPr b="1" lang="en" sz="6000">
                <a:solidFill>
                  <a:schemeClr val="dk1"/>
                </a:solidFill>
                <a:latin typeface="Candara"/>
                <a:ea typeface="Candara"/>
                <a:cs typeface="Candara"/>
                <a:sym typeface="Candara"/>
              </a:rPr>
              <a:t> vs GDP Totals Every 5 Years</a:t>
            </a:r>
            <a:endParaRPr sz="6000"/>
          </a:p>
        </p:txBody>
      </p:sp>
      <p:pic>
        <p:nvPicPr>
          <p:cNvPr id="94" name="Google Shape;94;p15"/>
          <p:cNvPicPr preferRelativeResize="0"/>
          <p:nvPr/>
        </p:nvPicPr>
        <p:blipFill>
          <a:blip r:embed="rId10">
            <a:alphaModFix/>
          </a:blip>
          <a:stretch>
            <a:fillRect/>
          </a:stretch>
        </p:blipFill>
        <p:spPr>
          <a:xfrm>
            <a:off x="36068025" y="7765112"/>
            <a:ext cx="4708375" cy="5502224"/>
          </a:xfrm>
          <a:prstGeom prst="rect">
            <a:avLst/>
          </a:prstGeom>
          <a:noFill/>
          <a:ln>
            <a:noFill/>
          </a:ln>
        </p:spPr>
      </p:pic>
      <p:sp>
        <p:nvSpPr>
          <p:cNvPr id="95" name="Google Shape;95;p15"/>
          <p:cNvSpPr txBox="1"/>
          <p:nvPr/>
        </p:nvSpPr>
        <p:spPr>
          <a:xfrm>
            <a:off x="39791450" y="8887500"/>
            <a:ext cx="62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1990</a:t>
            </a:r>
            <a:endParaRPr/>
          </a:p>
        </p:txBody>
      </p:sp>
      <p:sp>
        <p:nvSpPr>
          <p:cNvPr id="96" name="Google Shape;96;p15"/>
          <p:cNvSpPr txBox="1"/>
          <p:nvPr/>
        </p:nvSpPr>
        <p:spPr>
          <a:xfrm>
            <a:off x="40182050" y="10315350"/>
            <a:ext cx="62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2019</a:t>
            </a:r>
            <a:endParaRPr/>
          </a:p>
        </p:txBody>
      </p:sp>
      <p:cxnSp>
        <p:nvCxnSpPr>
          <p:cNvPr id="97" name="Google Shape;97;p15"/>
          <p:cNvCxnSpPr/>
          <p:nvPr/>
        </p:nvCxnSpPr>
        <p:spPr>
          <a:xfrm flipH="1" rot="10800000">
            <a:off x="40487750" y="9861450"/>
            <a:ext cx="17400" cy="453900"/>
          </a:xfrm>
          <a:prstGeom prst="straightConnector1">
            <a:avLst/>
          </a:prstGeom>
          <a:noFill/>
          <a:ln cap="flat" cmpd="sng" w="9525">
            <a:solidFill>
              <a:schemeClr val="dk2"/>
            </a:solidFill>
            <a:prstDash val="solid"/>
            <a:round/>
            <a:headEnd len="med" w="med" type="none"/>
            <a:tailEnd len="med" w="med" type="triangle"/>
          </a:ln>
        </p:spPr>
      </p:cxnSp>
      <p:cxnSp>
        <p:nvCxnSpPr>
          <p:cNvPr id="98" name="Google Shape;98;p15"/>
          <p:cNvCxnSpPr/>
          <p:nvPr/>
        </p:nvCxnSpPr>
        <p:spPr>
          <a:xfrm>
            <a:off x="40182050" y="9197925"/>
            <a:ext cx="213600" cy="249300"/>
          </a:xfrm>
          <a:prstGeom prst="straightConnector1">
            <a:avLst/>
          </a:prstGeom>
          <a:noFill/>
          <a:ln cap="flat" cmpd="sng" w="9525">
            <a:solidFill>
              <a:schemeClr val="dk2"/>
            </a:solidFill>
            <a:prstDash val="solid"/>
            <a:round/>
            <a:headEnd len="med" w="med" type="none"/>
            <a:tailEnd len="med" w="med" type="triangle"/>
          </a:ln>
        </p:spPr>
      </p:cxnSp>
      <p:sp>
        <p:nvSpPr>
          <p:cNvPr id="99" name="Google Shape;99;p15"/>
          <p:cNvSpPr txBox="1"/>
          <p:nvPr/>
        </p:nvSpPr>
        <p:spPr>
          <a:xfrm>
            <a:off x="2286000" y="32236175"/>
            <a:ext cx="17649900" cy="97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lt1"/>
                </a:solidFill>
              </a:rPr>
              <a:t>1 - Ritchie, H. (2021, December 1). </a:t>
            </a:r>
            <a:r>
              <a:rPr i="1" lang="en" sz="1200">
                <a:solidFill>
                  <a:schemeClr val="lt1"/>
                </a:solidFill>
              </a:rPr>
              <a:t>Many countries have decoupled economic growth from CO₂ emissions, even if we take offshored production into account</a:t>
            </a:r>
            <a:r>
              <a:rPr lang="en" sz="1200">
                <a:solidFill>
                  <a:schemeClr val="lt1"/>
                </a:solidFill>
              </a:rPr>
              <a:t>. Our World in Data. Retrieved December 12, 2022, from https://ourworldindata.org/co2-gdp-decoupling </a:t>
            </a:r>
            <a:endParaRPr sz="1200">
              <a:solidFill>
                <a:schemeClr val="lt1"/>
              </a:solidFill>
            </a:endParaRPr>
          </a:p>
          <a:p>
            <a:pPr indent="0" lvl="0" marL="0" rtl="0" algn="l">
              <a:spcBef>
                <a:spcPts val="12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efault Design">
  <a:themeElements>
    <a:clrScheme name="Custom 28">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