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64592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644"/>
    <p:restoredTop sz="94660"/>
  </p:normalViewPr>
  <p:slideViewPr>
    <p:cSldViewPr snapToGrid="0">
      <p:cViewPr>
        <p:scale>
          <a:sx n="235" d="100"/>
          <a:sy n="235" d="100"/>
        </p:scale>
        <p:origin x="-17184" y="-1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82BFD-2FD5-B04C-A36B-F947E515AD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92275" y="1143000"/>
            <a:ext cx="347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AD7E2-B27B-A74D-AA5A-4C65273EF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1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1143000"/>
            <a:ext cx="3473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AD7E2-B27B-A74D-AA5A-4C65273EF6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394374"/>
            <a:ext cx="13990320" cy="5093547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7684348"/>
            <a:ext cx="12344400" cy="3532292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82FA-BD20-CA4D-8173-137CE1A45E0F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420B-0F82-444C-B712-F84F94D0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82FA-BD20-CA4D-8173-137CE1A45E0F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420B-0F82-444C-B712-F84F94D0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778933"/>
            <a:ext cx="3549015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778933"/>
            <a:ext cx="10441305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82FA-BD20-CA4D-8173-137CE1A45E0F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420B-0F82-444C-B712-F84F94D0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9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82FA-BD20-CA4D-8173-137CE1A45E0F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420B-0F82-444C-B712-F84F94D0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3647444"/>
            <a:ext cx="14196060" cy="6085839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9790858"/>
            <a:ext cx="14196060" cy="3200399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>
                    <a:tint val="82000"/>
                  </a:schemeClr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82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82FA-BD20-CA4D-8173-137CE1A45E0F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420B-0F82-444C-B712-F84F94D0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5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3894667"/>
            <a:ext cx="699516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3894667"/>
            <a:ext cx="699516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82FA-BD20-CA4D-8173-137CE1A45E0F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420B-0F82-444C-B712-F84F94D0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0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78936"/>
            <a:ext cx="1419606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3586481"/>
            <a:ext cx="6963012" cy="175767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5344160"/>
            <a:ext cx="6963012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3586481"/>
            <a:ext cx="6997304" cy="175767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5344160"/>
            <a:ext cx="6997304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82FA-BD20-CA4D-8173-137CE1A45E0F}" type="datetimeFigureOut">
              <a:rPr lang="en-US" smtClean="0"/>
              <a:t>4/13/25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420B-0F82-444C-B712-F84F94D0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82FA-BD20-CA4D-8173-137CE1A45E0F}" type="datetimeFigureOut">
              <a:rPr lang="en-US" smtClean="0"/>
              <a:t>4/13/25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420B-0F82-444C-B712-F84F94D0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82FA-BD20-CA4D-8173-137CE1A45E0F}" type="datetimeFigureOut">
              <a:rPr lang="en-US" smtClean="0"/>
              <a:t>4/13/25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420B-0F82-444C-B712-F84F94D0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1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975360"/>
            <a:ext cx="5308520" cy="34137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2106510"/>
            <a:ext cx="8332470" cy="10397067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389120"/>
            <a:ext cx="5308520" cy="8131388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82FA-BD20-CA4D-8173-137CE1A45E0F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420B-0F82-444C-B712-F84F94D0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4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975360"/>
            <a:ext cx="5308520" cy="34137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2106510"/>
            <a:ext cx="8332470" cy="10397067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389120"/>
            <a:ext cx="5308520" cy="8131388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82FA-BD20-CA4D-8173-137CE1A45E0F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420B-0F82-444C-B712-F84F94D0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778936"/>
            <a:ext cx="1419606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3894667"/>
            <a:ext cx="1419606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982FA-BD20-CA4D-8173-137CE1A45E0F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3560217"/>
            <a:ext cx="55549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D3420B-0F82-444C-B712-F84F94D0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0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CE9746-AA3A-53C2-EC14-2FD20AD5266F}"/>
              </a:ext>
            </a:extLst>
          </p:cNvPr>
          <p:cNvSpPr txBox="1">
            <a:spLocks/>
          </p:cNvSpPr>
          <p:nvPr/>
        </p:nvSpPr>
        <p:spPr>
          <a:xfrm>
            <a:off x="7453745" y="729021"/>
            <a:ext cx="128513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1.1 Dissociation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B97E9-3A4F-F7F8-2F7B-26D30E9E52E8}"/>
              </a:ext>
            </a:extLst>
          </p:cNvPr>
          <p:cNvSpPr txBox="1">
            <a:spLocks/>
          </p:cNvSpPr>
          <p:nvPr/>
        </p:nvSpPr>
        <p:spPr>
          <a:xfrm>
            <a:off x="5471288" y="1574593"/>
            <a:ext cx="147331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2.1 Pathological Dissociation?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B58A-8478-DE6A-055C-CF876133BB40}"/>
              </a:ext>
            </a:extLst>
          </p:cNvPr>
          <p:cNvSpPr txBox="1">
            <a:spLocks/>
          </p:cNvSpPr>
          <p:nvPr/>
        </p:nvSpPr>
        <p:spPr>
          <a:xfrm>
            <a:off x="9334526" y="1587852"/>
            <a:ext cx="147331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2.2 Non-pathological Dissociation?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5F04A7-9EC5-E0B3-5F59-9147FB1BC24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207945" y="1186221"/>
            <a:ext cx="1888367" cy="388372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7BE839-CF71-333D-9D78-08730F7F6E4D}"/>
              </a:ext>
            </a:extLst>
          </p:cNvPr>
          <p:cNvSpPr txBox="1">
            <a:spLocks/>
          </p:cNvSpPr>
          <p:nvPr/>
        </p:nvSpPr>
        <p:spPr>
          <a:xfrm>
            <a:off x="4664566" y="2756014"/>
            <a:ext cx="147331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3.1 Detachment/</a:t>
            </a:r>
          </a:p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Depersonalization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B93247-06F7-C4E3-E755-76FAEFDBAB2B}"/>
              </a:ext>
            </a:extLst>
          </p:cNvPr>
          <p:cNvSpPr txBox="1">
            <a:spLocks/>
          </p:cNvSpPr>
          <p:nvPr/>
        </p:nvSpPr>
        <p:spPr>
          <a:xfrm>
            <a:off x="6779032" y="2742344"/>
            <a:ext cx="237924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3.2 Absorption (fantasy proneness, mind wandering, attention issues)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3EC884-E135-1505-9C2E-DAC663FC4151}"/>
              </a:ext>
            </a:extLst>
          </p:cNvPr>
          <p:cNvSpPr txBox="1">
            <a:spLocks/>
          </p:cNvSpPr>
          <p:nvPr/>
        </p:nvSpPr>
        <p:spPr>
          <a:xfrm>
            <a:off x="9857998" y="2734843"/>
            <a:ext cx="1473314" cy="457200"/>
          </a:xfrm>
          <a:prstGeom prst="rect">
            <a:avLst/>
          </a:prstGeom>
          <a:solidFill>
            <a:srgbClr val="FEFFC6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3.3 DES+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726B25-F8D1-1188-5E59-577592F76363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5401223" y="2031793"/>
            <a:ext cx="806722" cy="724221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20B5DD-B899-27A1-2C70-712EAD05117F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6207945" y="2031793"/>
            <a:ext cx="1760711" cy="710551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64408C-0EC8-8CCA-F17F-93FEBD2C59D1}"/>
              </a:ext>
            </a:extLst>
          </p:cNvPr>
          <p:cNvSpPr txBox="1"/>
          <p:nvPr/>
        </p:nvSpPr>
        <p:spPr>
          <a:xfrm>
            <a:off x="6955767" y="1306405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.96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6CD99D-C8DD-8AAF-C18E-755BDF2477E2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5401223" y="2045052"/>
            <a:ext cx="4669960" cy="710962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8EE5F1-9ABF-6C3B-27D3-C5FB58CE445C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7968656" y="2045052"/>
            <a:ext cx="2102527" cy="697292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339B32-A49F-53B6-4F36-1F50ADCEBACF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10071183" y="2045052"/>
            <a:ext cx="523472" cy="689791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4002B8-B0A4-5501-7274-32FEE6E7D87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096312" y="1186221"/>
            <a:ext cx="1974871" cy="401631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349E4B-25DE-B13B-0D53-10C892FF053C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6207945" y="2031793"/>
            <a:ext cx="4386710" cy="703050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4919914-C94C-DEEA-61C1-4E0A89D41B4E}"/>
              </a:ext>
            </a:extLst>
          </p:cNvPr>
          <p:cNvSpPr txBox="1">
            <a:spLocks/>
          </p:cNvSpPr>
          <p:nvPr/>
        </p:nvSpPr>
        <p:spPr>
          <a:xfrm>
            <a:off x="3715302" y="4113873"/>
            <a:ext cx="154943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4.1 Depersonalization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C30939-1B90-3246-9796-673937E6E64C}"/>
              </a:ext>
            </a:extLst>
          </p:cNvPr>
          <p:cNvSpPr txBox="1">
            <a:spLocks/>
          </p:cNvSpPr>
          <p:nvPr/>
        </p:nvSpPr>
        <p:spPr>
          <a:xfrm>
            <a:off x="6182382" y="4121969"/>
            <a:ext cx="147331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4.2 Dissociative Amnesia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16BF0F-FEE2-E711-DAED-41F4928B0554}"/>
              </a:ext>
            </a:extLst>
          </p:cNvPr>
          <p:cNvSpPr txBox="1">
            <a:spLocks/>
          </p:cNvSpPr>
          <p:nvPr/>
        </p:nvSpPr>
        <p:spPr>
          <a:xfrm>
            <a:off x="8740049" y="4121969"/>
            <a:ext cx="1473314" cy="457200"/>
          </a:xfrm>
          <a:prstGeom prst="rect">
            <a:avLst/>
          </a:prstGeom>
          <a:solidFill>
            <a:srgbClr val="FEFFC6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4.3 DES+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3ECA57-2F52-5EA0-621F-002923C0BBCA}"/>
              </a:ext>
            </a:extLst>
          </p:cNvPr>
          <p:cNvSpPr txBox="1">
            <a:spLocks/>
          </p:cNvSpPr>
          <p:nvPr/>
        </p:nvSpPr>
        <p:spPr>
          <a:xfrm>
            <a:off x="11240447" y="4113873"/>
            <a:ext cx="147331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4.4 Fantasy Proneness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908E909-7FBD-967E-54D4-583EAE3AD14B}"/>
              </a:ext>
            </a:extLst>
          </p:cNvPr>
          <p:cNvCxnSpPr>
            <a:cxnSpLocks/>
            <a:stCxn id="21" idx="2"/>
            <a:endCxn id="79" idx="0"/>
          </p:cNvCxnSpPr>
          <p:nvPr/>
        </p:nvCxnSpPr>
        <p:spPr>
          <a:xfrm flipH="1">
            <a:off x="4490019" y="3213214"/>
            <a:ext cx="911204" cy="900659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3EB76E5-013E-F61C-C997-AFF7A5F90B83}"/>
              </a:ext>
            </a:extLst>
          </p:cNvPr>
          <p:cNvCxnSpPr>
            <a:cxnSpLocks/>
            <a:stCxn id="21" idx="2"/>
            <a:endCxn id="80" idx="0"/>
          </p:cNvCxnSpPr>
          <p:nvPr/>
        </p:nvCxnSpPr>
        <p:spPr>
          <a:xfrm>
            <a:off x="5401223" y="3213214"/>
            <a:ext cx="1517816" cy="908755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B723812-4F0A-BB6A-5E05-249D9E0E23C1}"/>
              </a:ext>
            </a:extLst>
          </p:cNvPr>
          <p:cNvCxnSpPr>
            <a:cxnSpLocks/>
            <a:stCxn id="21" idx="2"/>
            <a:endCxn id="84" idx="0"/>
          </p:cNvCxnSpPr>
          <p:nvPr/>
        </p:nvCxnSpPr>
        <p:spPr>
          <a:xfrm>
            <a:off x="5401223" y="3213214"/>
            <a:ext cx="4075483" cy="908755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DBBF24B-CB0F-F5F8-55C5-1CD783B4B1A3}"/>
              </a:ext>
            </a:extLst>
          </p:cNvPr>
          <p:cNvCxnSpPr>
            <a:cxnSpLocks/>
            <a:stCxn id="21" idx="2"/>
            <a:endCxn id="85" idx="0"/>
          </p:cNvCxnSpPr>
          <p:nvPr/>
        </p:nvCxnSpPr>
        <p:spPr>
          <a:xfrm>
            <a:off x="5401223" y="3213214"/>
            <a:ext cx="6575881" cy="900659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60C42BD-B5B2-AF4D-7051-41CFB9D84D00}"/>
              </a:ext>
            </a:extLst>
          </p:cNvPr>
          <p:cNvCxnSpPr>
            <a:cxnSpLocks/>
            <a:stCxn id="22" idx="2"/>
            <a:endCxn id="79" idx="0"/>
          </p:cNvCxnSpPr>
          <p:nvPr/>
        </p:nvCxnSpPr>
        <p:spPr>
          <a:xfrm flipH="1">
            <a:off x="4490019" y="3199544"/>
            <a:ext cx="3478637" cy="914329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9D2684A-A0A3-6BC3-2B25-6540050A2132}"/>
              </a:ext>
            </a:extLst>
          </p:cNvPr>
          <p:cNvCxnSpPr>
            <a:cxnSpLocks/>
            <a:stCxn id="22" idx="2"/>
            <a:endCxn id="80" idx="0"/>
          </p:cNvCxnSpPr>
          <p:nvPr/>
        </p:nvCxnSpPr>
        <p:spPr>
          <a:xfrm flipH="1">
            <a:off x="6919039" y="3199544"/>
            <a:ext cx="1049617" cy="922425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68F695A-6608-E95A-1AC6-75D7099FA2A4}"/>
              </a:ext>
            </a:extLst>
          </p:cNvPr>
          <p:cNvCxnSpPr>
            <a:cxnSpLocks/>
            <a:stCxn id="22" idx="2"/>
            <a:endCxn id="84" idx="0"/>
          </p:cNvCxnSpPr>
          <p:nvPr/>
        </p:nvCxnSpPr>
        <p:spPr>
          <a:xfrm>
            <a:off x="7968656" y="3199544"/>
            <a:ext cx="1508050" cy="922425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6037EFA-2164-D40C-AF52-E181F12060EB}"/>
              </a:ext>
            </a:extLst>
          </p:cNvPr>
          <p:cNvCxnSpPr>
            <a:cxnSpLocks/>
            <a:stCxn id="22" idx="2"/>
            <a:endCxn id="85" idx="0"/>
          </p:cNvCxnSpPr>
          <p:nvPr/>
        </p:nvCxnSpPr>
        <p:spPr>
          <a:xfrm>
            <a:off x="7968656" y="3199544"/>
            <a:ext cx="4008448" cy="914329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627B8D2-5AA1-2504-9002-98724011BD7A}"/>
              </a:ext>
            </a:extLst>
          </p:cNvPr>
          <p:cNvCxnSpPr>
            <a:cxnSpLocks/>
            <a:stCxn id="23" idx="2"/>
            <a:endCxn id="79" idx="0"/>
          </p:cNvCxnSpPr>
          <p:nvPr/>
        </p:nvCxnSpPr>
        <p:spPr>
          <a:xfrm flipH="1">
            <a:off x="4490019" y="3192043"/>
            <a:ext cx="6104636" cy="921830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32E08B3-87CF-D04E-6102-D3ABDE0FF1DF}"/>
              </a:ext>
            </a:extLst>
          </p:cNvPr>
          <p:cNvCxnSpPr>
            <a:cxnSpLocks/>
            <a:stCxn id="23" idx="2"/>
            <a:endCxn id="80" idx="0"/>
          </p:cNvCxnSpPr>
          <p:nvPr/>
        </p:nvCxnSpPr>
        <p:spPr>
          <a:xfrm flipH="1">
            <a:off x="6919039" y="3192043"/>
            <a:ext cx="3675616" cy="929926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15F6E02-8508-E3E8-91A8-75E25AF0F831}"/>
              </a:ext>
            </a:extLst>
          </p:cNvPr>
          <p:cNvCxnSpPr>
            <a:cxnSpLocks/>
            <a:stCxn id="23" idx="2"/>
            <a:endCxn id="84" idx="0"/>
          </p:cNvCxnSpPr>
          <p:nvPr/>
        </p:nvCxnSpPr>
        <p:spPr>
          <a:xfrm flipH="1">
            <a:off x="9476706" y="3192043"/>
            <a:ext cx="1117949" cy="929926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5B356E8-8EBB-D2A8-8662-633DE6F6E379}"/>
              </a:ext>
            </a:extLst>
          </p:cNvPr>
          <p:cNvCxnSpPr>
            <a:cxnSpLocks/>
            <a:stCxn id="23" idx="2"/>
            <a:endCxn id="85" idx="0"/>
          </p:cNvCxnSpPr>
          <p:nvPr/>
        </p:nvCxnSpPr>
        <p:spPr>
          <a:xfrm>
            <a:off x="10594655" y="3192043"/>
            <a:ext cx="1382449" cy="921830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2CCB603-FE79-8121-F58D-5F873378F463}"/>
              </a:ext>
            </a:extLst>
          </p:cNvPr>
          <p:cNvSpPr txBox="1">
            <a:spLocks/>
          </p:cNvSpPr>
          <p:nvPr/>
        </p:nvSpPr>
        <p:spPr>
          <a:xfrm>
            <a:off x="2793665" y="5543327"/>
            <a:ext cx="154943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5.1 Depersonalization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922F424-831B-5FDE-7B0A-2D85F111BEFE}"/>
              </a:ext>
            </a:extLst>
          </p:cNvPr>
          <p:cNvSpPr txBox="1">
            <a:spLocks/>
          </p:cNvSpPr>
          <p:nvPr/>
        </p:nvSpPr>
        <p:spPr>
          <a:xfrm>
            <a:off x="4891064" y="5543327"/>
            <a:ext cx="1941419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5.2 NA, lack of control, numbness (maybe trauma?)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635B6D7-54DC-A664-642C-5A7FB76327AE}"/>
              </a:ext>
            </a:extLst>
          </p:cNvPr>
          <p:cNvSpPr txBox="1">
            <a:spLocks/>
          </p:cNvSpPr>
          <p:nvPr/>
        </p:nvSpPr>
        <p:spPr>
          <a:xfrm>
            <a:off x="7488416" y="5551423"/>
            <a:ext cx="154943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5.3 Dissociative Amnesia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5C7272C-7BCC-25F7-17D7-80FC4BB9136F}"/>
              </a:ext>
            </a:extLst>
          </p:cNvPr>
          <p:cNvSpPr txBox="1">
            <a:spLocks/>
          </p:cNvSpPr>
          <p:nvPr/>
        </p:nvSpPr>
        <p:spPr>
          <a:xfrm>
            <a:off x="9681844" y="5546009"/>
            <a:ext cx="1549433" cy="457200"/>
          </a:xfrm>
          <a:prstGeom prst="rect">
            <a:avLst/>
          </a:prstGeom>
          <a:solidFill>
            <a:srgbClr val="FEFFC6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5.4 DES+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B238BBF-C9C6-EFFA-F048-AFFE0D36EE0A}"/>
              </a:ext>
            </a:extLst>
          </p:cNvPr>
          <p:cNvSpPr txBox="1">
            <a:spLocks/>
          </p:cNvSpPr>
          <p:nvPr/>
        </p:nvSpPr>
        <p:spPr>
          <a:xfrm>
            <a:off x="11854506" y="5543327"/>
            <a:ext cx="154943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5.5 Fantasy Proneness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46C78AD-68C7-9B53-C903-8A89C9E014AA}"/>
              </a:ext>
            </a:extLst>
          </p:cNvPr>
          <p:cNvCxnSpPr>
            <a:cxnSpLocks/>
            <a:stCxn id="84" idx="2"/>
            <a:endCxn id="165" idx="0"/>
          </p:cNvCxnSpPr>
          <p:nvPr/>
        </p:nvCxnSpPr>
        <p:spPr>
          <a:xfrm>
            <a:off x="9476706" y="4579169"/>
            <a:ext cx="979855" cy="966840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E3B5F4B-CE2D-3707-0AAD-205D27EEF4A0}"/>
              </a:ext>
            </a:extLst>
          </p:cNvPr>
          <p:cNvCxnSpPr>
            <a:cxnSpLocks/>
            <a:stCxn id="80" idx="2"/>
            <a:endCxn id="165" idx="0"/>
          </p:cNvCxnSpPr>
          <p:nvPr/>
        </p:nvCxnSpPr>
        <p:spPr>
          <a:xfrm>
            <a:off x="6919039" y="4579169"/>
            <a:ext cx="3537522" cy="966840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6B8B820-3911-15E2-39CA-19B6061ED1D4}"/>
              </a:ext>
            </a:extLst>
          </p:cNvPr>
          <p:cNvCxnSpPr>
            <a:cxnSpLocks/>
            <a:stCxn id="85" idx="2"/>
            <a:endCxn id="165" idx="0"/>
          </p:cNvCxnSpPr>
          <p:nvPr/>
        </p:nvCxnSpPr>
        <p:spPr>
          <a:xfrm flipH="1">
            <a:off x="10456561" y="4571073"/>
            <a:ext cx="1520543" cy="974936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4960BF5-5F18-5DE2-1553-C551532C14F2}"/>
              </a:ext>
            </a:extLst>
          </p:cNvPr>
          <p:cNvCxnSpPr>
            <a:cxnSpLocks/>
            <a:stCxn id="79" idx="2"/>
            <a:endCxn id="165" idx="0"/>
          </p:cNvCxnSpPr>
          <p:nvPr/>
        </p:nvCxnSpPr>
        <p:spPr>
          <a:xfrm>
            <a:off x="4490019" y="4571073"/>
            <a:ext cx="5966542" cy="974936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E74B54-927C-67A9-3C04-8FEA61EB1ED0}"/>
              </a:ext>
            </a:extLst>
          </p:cNvPr>
          <p:cNvCxnSpPr>
            <a:cxnSpLocks/>
            <a:stCxn id="84" idx="2"/>
            <a:endCxn id="164" idx="0"/>
          </p:cNvCxnSpPr>
          <p:nvPr/>
        </p:nvCxnSpPr>
        <p:spPr>
          <a:xfrm flipH="1">
            <a:off x="8263133" y="4579169"/>
            <a:ext cx="1213573" cy="972254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CEDBBEE-6BAD-2778-0949-4E182213018B}"/>
              </a:ext>
            </a:extLst>
          </p:cNvPr>
          <p:cNvCxnSpPr>
            <a:cxnSpLocks/>
            <a:stCxn id="84" idx="2"/>
            <a:endCxn id="153" idx="0"/>
          </p:cNvCxnSpPr>
          <p:nvPr/>
        </p:nvCxnSpPr>
        <p:spPr>
          <a:xfrm flipH="1">
            <a:off x="5861774" y="4579169"/>
            <a:ext cx="3614932" cy="964158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8A2D283-7E5F-D5DC-C58C-09ECEE7F7EE1}"/>
              </a:ext>
            </a:extLst>
          </p:cNvPr>
          <p:cNvCxnSpPr>
            <a:cxnSpLocks/>
            <a:stCxn id="84" idx="2"/>
            <a:endCxn id="138" idx="0"/>
          </p:cNvCxnSpPr>
          <p:nvPr/>
        </p:nvCxnSpPr>
        <p:spPr>
          <a:xfrm flipH="1">
            <a:off x="3568382" y="4579169"/>
            <a:ext cx="5908324" cy="964158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F87BCA0-0CE8-F404-349C-C47F3A57E2BB}"/>
              </a:ext>
            </a:extLst>
          </p:cNvPr>
          <p:cNvCxnSpPr>
            <a:cxnSpLocks/>
            <a:stCxn id="80" idx="2"/>
            <a:endCxn id="153" idx="0"/>
          </p:cNvCxnSpPr>
          <p:nvPr/>
        </p:nvCxnSpPr>
        <p:spPr>
          <a:xfrm flipH="1">
            <a:off x="5861774" y="4579169"/>
            <a:ext cx="1057265" cy="964158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8D5E41B-B34F-399A-58E1-FF79478F0384}"/>
              </a:ext>
            </a:extLst>
          </p:cNvPr>
          <p:cNvCxnSpPr>
            <a:cxnSpLocks/>
            <a:stCxn id="79" idx="2"/>
            <a:endCxn id="138" idx="0"/>
          </p:cNvCxnSpPr>
          <p:nvPr/>
        </p:nvCxnSpPr>
        <p:spPr>
          <a:xfrm flipH="1">
            <a:off x="3568382" y="4571073"/>
            <a:ext cx="921637" cy="972254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1235588-7560-EF60-41C3-125970AB7484}"/>
              </a:ext>
            </a:extLst>
          </p:cNvPr>
          <p:cNvCxnSpPr>
            <a:cxnSpLocks/>
            <a:stCxn id="79" idx="2"/>
            <a:endCxn id="153" idx="0"/>
          </p:cNvCxnSpPr>
          <p:nvPr/>
        </p:nvCxnSpPr>
        <p:spPr>
          <a:xfrm>
            <a:off x="4490019" y="4571073"/>
            <a:ext cx="1371755" cy="972254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20C37A-07B2-04E5-DF31-1130B7A7B1EE}"/>
              </a:ext>
            </a:extLst>
          </p:cNvPr>
          <p:cNvCxnSpPr>
            <a:cxnSpLocks/>
            <a:stCxn id="80" idx="2"/>
            <a:endCxn id="164" idx="0"/>
          </p:cNvCxnSpPr>
          <p:nvPr/>
        </p:nvCxnSpPr>
        <p:spPr>
          <a:xfrm>
            <a:off x="6919039" y="4579169"/>
            <a:ext cx="1344094" cy="972254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D64973C-19FA-1940-811A-DC3489E570F7}"/>
              </a:ext>
            </a:extLst>
          </p:cNvPr>
          <p:cNvCxnSpPr>
            <a:cxnSpLocks/>
            <a:stCxn id="85" idx="2"/>
            <a:endCxn id="166" idx="0"/>
          </p:cNvCxnSpPr>
          <p:nvPr/>
        </p:nvCxnSpPr>
        <p:spPr>
          <a:xfrm>
            <a:off x="11977104" y="4571073"/>
            <a:ext cx="652119" cy="972254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93BD13D1-A6DF-FC40-601E-3F29A5EC8D87}"/>
              </a:ext>
            </a:extLst>
          </p:cNvPr>
          <p:cNvCxnSpPr>
            <a:cxnSpLocks/>
            <a:stCxn id="85" idx="2"/>
            <a:endCxn id="164" idx="0"/>
          </p:cNvCxnSpPr>
          <p:nvPr/>
        </p:nvCxnSpPr>
        <p:spPr>
          <a:xfrm flipH="1">
            <a:off x="8263133" y="4571073"/>
            <a:ext cx="3713971" cy="980350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62AED13B-ACEE-014F-060D-E7C363885A79}"/>
              </a:ext>
            </a:extLst>
          </p:cNvPr>
          <p:cNvCxnSpPr>
            <a:cxnSpLocks/>
            <a:stCxn id="85" idx="2"/>
            <a:endCxn id="153" idx="0"/>
          </p:cNvCxnSpPr>
          <p:nvPr/>
        </p:nvCxnSpPr>
        <p:spPr>
          <a:xfrm flipH="1">
            <a:off x="5861774" y="4571073"/>
            <a:ext cx="6115330" cy="972254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A95D57-C3D3-9915-BCC3-555666477D0B}"/>
              </a:ext>
            </a:extLst>
          </p:cNvPr>
          <p:cNvCxnSpPr>
            <a:cxnSpLocks/>
            <a:stCxn id="85" idx="2"/>
            <a:endCxn id="138" idx="0"/>
          </p:cNvCxnSpPr>
          <p:nvPr/>
        </p:nvCxnSpPr>
        <p:spPr>
          <a:xfrm flipH="1">
            <a:off x="3568382" y="4571073"/>
            <a:ext cx="8408722" cy="972254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561E35D4-AC7E-4A65-3DB1-97EB8A9AA86A}"/>
              </a:ext>
            </a:extLst>
          </p:cNvPr>
          <p:cNvSpPr txBox="1">
            <a:spLocks/>
          </p:cNvSpPr>
          <p:nvPr/>
        </p:nvSpPr>
        <p:spPr>
          <a:xfrm>
            <a:off x="1710980" y="7493315"/>
            <a:ext cx="154943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6.1 Depersonalization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97D2C38-D834-5282-686F-B678D1AD6123}"/>
              </a:ext>
            </a:extLst>
          </p:cNvPr>
          <p:cNvSpPr txBox="1">
            <a:spLocks/>
          </p:cNvSpPr>
          <p:nvPr/>
        </p:nvSpPr>
        <p:spPr>
          <a:xfrm>
            <a:off x="3896956" y="7481740"/>
            <a:ext cx="243059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6.2 lack of control (emotions, behaviors, thoughts) </a:t>
            </a:r>
            <a:r>
              <a:rPr lang="en-US" sz="1048" dirty="0" err="1">
                <a:latin typeface="Arial" panose="020B0604020202020204" pitchFamily="34" charset="0"/>
                <a:cs typeface="Arial" panose="020B0604020202020204" pitchFamily="34" charset="0"/>
              </a:rPr>
              <a:t>borderlinesque</a:t>
            </a:r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4A948ED-8A72-D4BD-6EB1-5DBB64A64B9F}"/>
              </a:ext>
            </a:extLst>
          </p:cNvPr>
          <p:cNvSpPr txBox="1">
            <a:spLocks/>
          </p:cNvSpPr>
          <p:nvPr/>
        </p:nvSpPr>
        <p:spPr>
          <a:xfrm>
            <a:off x="6899463" y="7493315"/>
            <a:ext cx="154943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6.3 Dissociative Amnesia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F25AF3E-7DE3-87EB-5868-71FCA04B1016}"/>
              </a:ext>
            </a:extLst>
          </p:cNvPr>
          <p:cNvSpPr txBox="1">
            <a:spLocks/>
          </p:cNvSpPr>
          <p:nvPr/>
        </p:nvSpPr>
        <p:spPr>
          <a:xfrm>
            <a:off x="9085469" y="7489836"/>
            <a:ext cx="1549433" cy="457200"/>
          </a:xfrm>
          <a:prstGeom prst="rect">
            <a:avLst/>
          </a:prstGeom>
          <a:solidFill>
            <a:srgbClr val="FEFFC6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6.4 DES+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A7E70CC-550E-7394-DDD7-3D402BDCC260}"/>
              </a:ext>
            </a:extLst>
          </p:cNvPr>
          <p:cNvSpPr txBox="1">
            <a:spLocks/>
          </p:cNvSpPr>
          <p:nvPr/>
        </p:nvSpPr>
        <p:spPr>
          <a:xfrm>
            <a:off x="11220915" y="7492311"/>
            <a:ext cx="154943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6.5 Detachment/</a:t>
            </a:r>
          </a:p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Derealization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FE684AE-A052-31D1-E15C-0C3694798F64}"/>
              </a:ext>
            </a:extLst>
          </p:cNvPr>
          <p:cNvSpPr txBox="1">
            <a:spLocks/>
          </p:cNvSpPr>
          <p:nvPr/>
        </p:nvSpPr>
        <p:spPr>
          <a:xfrm>
            <a:off x="13403939" y="7489836"/>
            <a:ext cx="154943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6.6 Fantasy Proneness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17F12D0-B6D4-6854-44E2-BF288A94E879}"/>
              </a:ext>
            </a:extLst>
          </p:cNvPr>
          <p:cNvCxnSpPr>
            <a:cxnSpLocks/>
            <a:stCxn id="138" idx="2"/>
            <a:endCxn id="252" idx="0"/>
          </p:cNvCxnSpPr>
          <p:nvPr/>
        </p:nvCxnSpPr>
        <p:spPr>
          <a:xfrm flipH="1">
            <a:off x="2485697" y="6000527"/>
            <a:ext cx="1082685" cy="1492788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6D3D6B64-44F3-8DC9-8D6E-7894341A8E79}"/>
              </a:ext>
            </a:extLst>
          </p:cNvPr>
          <p:cNvCxnSpPr>
            <a:cxnSpLocks/>
            <a:stCxn id="138" idx="2"/>
            <a:endCxn id="253" idx="0"/>
          </p:cNvCxnSpPr>
          <p:nvPr/>
        </p:nvCxnSpPr>
        <p:spPr>
          <a:xfrm>
            <a:off x="3568382" y="6000527"/>
            <a:ext cx="1543870" cy="1481213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1AA58C0-F2C9-518A-6243-3EC611EAC1FA}"/>
              </a:ext>
            </a:extLst>
          </p:cNvPr>
          <p:cNvCxnSpPr>
            <a:cxnSpLocks/>
            <a:stCxn id="138" idx="2"/>
            <a:endCxn id="254" idx="0"/>
          </p:cNvCxnSpPr>
          <p:nvPr/>
        </p:nvCxnSpPr>
        <p:spPr>
          <a:xfrm>
            <a:off x="3568382" y="6000527"/>
            <a:ext cx="4105798" cy="1492788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CD155A8-9D8D-D7E7-823C-593F5701378F}"/>
              </a:ext>
            </a:extLst>
          </p:cNvPr>
          <p:cNvCxnSpPr>
            <a:cxnSpLocks/>
            <a:stCxn id="138" idx="2"/>
            <a:endCxn id="255" idx="0"/>
          </p:cNvCxnSpPr>
          <p:nvPr/>
        </p:nvCxnSpPr>
        <p:spPr>
          <a:xfrm>
            <a:off x="3568382" y="6000527"/>
            <a:ext cx="6291804" cy="1489309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2DD69EA5-4B3D-48F8-D06D-C0E85EA6BD40}"/>
              </a:ext>
            </a:extLst>
          </p:cNvPr>
          <p:cNvCxnSpPr>
            <a:cxnSpLocks/>
            <a:stCxn id="138" idx="2"/>
            <a:endCxn id="256" idx="0"/>
          </p:cNvCxnSpPr>
          <p:nvPr/>
        </p:nvCxnSpPr>
        <p:spPr>
          <a:xfrm>
            <a:off x="3568382" y="6000527"/>
            <a:ext cx="8427250" cy="1491784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6ECB3425-43E6-A2D8-06F9-E6DE6F089804}"/>
              </a:ext>
            </a:extLst>
          </p:cNvPr>
          <p:cNvCxnSpPr>
            <a:cxnSpLocks/>
            <a:stCxn id="153" idx="2"/>
            <a:endCxn id="252" idx="0"/>
          </p:cNvCxnSpPr>
          <p:nvPr/>
        </p:nvCxnSpPr>
        <p:spPr>
          <a:xfrm flipH="1">
            <a:off x="2485697" y="6000527"/>
            <a:ext cx="3376077" cy="1492788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0E987E2B-AC99-D587-0DB9-05EEC18709B9}"/>
              </a:ext>
            </a:extLst>
          </p:cNvPr>
          <p:cNvCxnSpPr>
            <a:cxnSpLocks/>
            <a:stCxn id="153" idx="2"/>
            <a:endCxn id="253" idx="0"/>
          </p:cNvCxnSpPr>
          <p:nvPr/>
        </p:nvCxnSpPr>
        <p:spPr>
          <a:xfrm flipH="1">
            <a:off x="5112252" y="6000527"/>
            <a:ext cx="749522" cy="1481213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B25F2D4-EE17-7C83-1CFE-92B6FA11950E}"/>
              </a:ext>
            </a:extLst>
          </p:cNvPr>
          <p:cNvCxnSpPr>
            <a:cxnSpLocks/>
            <a:stCxn id="153" idx="2"/>
            <a:endCxn id="254" idx="0"/>
          </p:cNvCxnSpPr>
          <p:nvPr/>
        </p:nvCxnSpPr>
        <p:spPr>
          <a:xfrm>
            <a:off x="5861774" y="6000527"/>
            <a:ext cx="1812406" cy="1492788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A1C2E172-109C-0F71-3862-F0A4ADCE5D98}"/>
              </a:ext>
            </a:extLst>
          </p:cNvPr>
          <p:cNvCxnSpPr>
            <a:cxnSpLocks/>
            <a:stCxn id="153" idx="2"/>
            <a:endCxn id="255" idx="0"/>
          </p:cNvCxnSpPr>
          <p:nvPr/>
        </p:nvCxnSpPr>
        <p:spPr>
          <a:xfrm>
            <a:off x="5861774" y="6000527"/>
            <a:ext cx="3998412" cy="1489309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45BAE6E2-B900-84CE-29C5-E28B0C265C61}"/>
              </a:ext>
            </a:extLst>
          </p:cNvPr>
          <p:cNvCxnSpPr>
            <a:cxnSpLocks/>
            <a:stCxn id="153" idx="2"/>
            <a:endCxn id="256" idx="0"/>
          </p:cNvCxnSpPr>
          <p:nvPr/>
        </p:nvCxnSpPr>
        <p:spPr>
          <a:xfrm>
            <a:off x="5861774" y="6000527"/>
            <a:ext cx="6133858" cy="1491784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C14D941-243C-A1F8-C148-D51873B7BCB7}"/>
              </a:ext>
            </a:extLst>
          </p:cNvPr>
          <p:cNvCxnSpPr>
            <a:cxnSpLocks/>
            <a:stCxn id="164" idx="2"/>
            <a:endCxn id="252" idx="0"/>
          </p:cNvCxnSpPr>
          <p:nvPr/>
        </p:nvCxnSpPr>
        <p:spPr>
          <a:xfrm flipH="1">
            <a:off x="2485697" y="6008623"/>
            <a:ext cx="5777436" cy="1484692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E5AB1EEC-E30A-6483-1D9A-BB616B97850C}"/>
              </a:ext>
            </a:extLst>
          </p:cNvPr>
          <p:cNvCxnSpPr>
            <a:cxnSpLocks/>
            <a:stCxn id="164" idx="2"/>
            <a:endCxn id="253" idx="0"/>
          </p:cNvCxnSpPr>
          <p:nvPr/>
        </p:nvCxnSpPr>
        <p:spPr>
          <a:xfrm flipH="1">
            <a:off x="5112252" y="6008623"/>
            <a:ext cx="3150881" cy="1473117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F77628FE-F35F-0D4E-8447-96874C6F2E5B}"/>
              </a:ext>
            </a:extLst>
          </p:cNvPr>
          <p:cNvCxnSpPr>
            <a:cxnSpLocks/>
            <a:stCxn id="164" idx="2"/>
            <a:endCxn id="254" idx="0"/>
          </p:cNvCxnSpPr>
          <p:nvPr/>
        </p:nvCxnSpPr>
        <p:spPr>
          <a:xfrm flipH="1">
            <a:off x="7674180" y="6008623"/>
            <a:ext cx="588953" cy="1484692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5899F5DB-F8A0-C146-CB06-394728A383FC}"/>
              </a:ext>
            </a:extLst>
          </p:cNvPr>
          <p:cNvCxnSpPr>
            <a:cxnSpLocks/>
            <a:stCxn id="164" idx="2"/>
            <a:endCxn id="255" idx="0"/>
          </p:cNvCxnSpPr>
          <p:nvPr/>
        </p:nvCxnSpPr>
        <p:spPr>
          <a:xfrm>
            <a:off x="8263133" y="6008623"/>
            <a:ext cx="1597053" cy="1481213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66DD39C9-3003-7378-58D4-373BB2D2C377}"/>
              </a:ext>
            </a:extLst>
          </p:cNvPr>
          <p:cNvCxnSpPr>
            <a:cxnSpLocks/>
            <a:stCxn id="164" idx="2"/>
            <a:endCxn id="256" idx="0"/>
          </p:cNvCxnSpPr>
          <p:nvPr/>
        </p:nvCxnSpPr>
        <p:spPr>
          <a:xfrm>
            <a:off x="8263133" y="6008623"/>
            <a:ext cx="3732499" cy="1483688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1A79F4C6-A45E-641D-836A-EC0505B40F07}"/>
              </a:ext>
            </a:extLst>
          </p:cNvPr>
          <p:cNvCxnSpPr>
            <a:cxnSpLocks/>
            <a:stCxn id="164" idx="2"/>
            <a:endCxn id="257" idx="0"/>
          </p:cNvCxnSpPr>
          <p:nvPr/>
        </p:nvCxnSpPr>
        <p:spPr>
          <a:xfrm>
            <a:off x="8263133" y="6008623"/>
            <a:ext cx="5915523" cy="1481213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F2B83D95-8513-C133-C8CD-4951709B003C}"/>
              </a:ext>
            </a:extLst>
          </p:cNvPr>
          <p:cNvCxnSpPr>
            <a:cxnSpLocks/>
            <a:stCxn id="165" idx="2"/>
            <a:endCxn id="252" idx="0"/>
          </p:cNvCxnSpPr>
          <p:nvPr/>
        </p:nvCxnSpPr>
        <p:spPr>
          <a:xfrm flipH="1">
            <a:off x="2485697" y="6003209"/>
            <a:ext cx="7970864" cy="1490106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BAAC761-02B0-E064-5081-D380D7983EF6}"/>
              </a:ext>
            </a:extLst>
          </p:cNvPr>
          <p:cNvCxnSpPr>
            <a:cxnSpLocks/>
            <a:stCxn id="165" idx="2"/>
            <a:endCxn id="253" idx="0"/>
          </p:cNvCxnSpPr>
          <p:nvPr/>
        </p:nvCxnSpPr>
        <p:spPr>
          <a:xfrm flipH="1">
            <a:off x="5112252" y="6003209"/>
            <a:ext cx="5344309" cy="1478531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B8EC4985-A72F-D2FF-4C50-E23E61BE5FC6}"/>
              </a:ext>
            </a:extLst>
          </p:cNvPr>
          <p:cNvCxnSpPr>
            <a:cxnSpLocks/>
            <a:stCxn id="165" idx="2"/>
            <a:endCxn id="254" idx="0"/>
          </p:cNvCxnSpPr>
          <p:nvPr/>
        </p:nvCxnSpPr>
        <p:spPr>
          <a:xfrm flipH="1">
            <a:off x="7674180" y="6003209"/>
            <a:ext cx="2782381" cy="1490106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FFC545EF-BBE4-DFEB-4C9D-93A404366090}"/>
              </a:ext>
            </a:extLst>
          </p:cNvPr>
          <p:cNvCxnSpPr>
            <a:cxnSpLocks/>
            <a:stCxn id="165" idx="2"/>
            <a:endCxn id="255" idx="0"/>
          </p:cNvCxnSpPr>
          <p:nvPr/>
        </p:nvCxnSpPr>
        <p:spPr>
          <a:xfrm flipH="1">
            <a:off x="9860186" y="6003209"/>
            <a:ext cx="596375" cy="1486627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0DA31845-BE8C-8350-BBA4-986D45DAA207}"/>
              </a:ext>
            </a:extLst>
          </p:cNvPr>
          <p:cNvCxnSpPr>
            <a:cxnSpLocks/>
            <a:stCxn id="165" idx="2"/>
            <a:endCxn id="256" idx="0"/>
          </p:cNvCxnSpPr>
          <p:nvPr/>
        </p:nvCxnSpPr>
        <p:spPr>
          <a:xfrm>
            <a:off x="10456561" y="6003209"/>
            <a:ext cx="1539071" cy="1489102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FDAB3EA7-2281-E3B0-E5AF-19B12E73B5C9}"/>
              </a:ext>
            </a:extLst>
          </p:cNvPr>
          <p:cNvCxnSpPr>
            <a:cxnSpLocks/>
            <a:stCxn id="166" idx="2"/>
            <a:endCxn id="253" idx="0"/>
          </p:cNvCxnSpPr>
          <p:nvPr/>
        </p:nvCxnSpPr>
        <p:spPr>
          <a:xfrm flipH="1">
            <a:off x="5112252" y="6000527"/>
            <a:ext cx="7516971" cy="1481213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FB7DD5B8-413A-812A-DF25-C8BF8A65A54D}"/>
              </a:ext>
            </a:extLst>
          </p:cNvPr>
          <p:cNvCxnSpPr>
            <a:cxnSpLocks/>
            <a:stCxn id="166" idx="2"/>
            <a:endCxn id="254" idx="0"/>
          </p:cNvCxnSpPr>
          <p:nvPr/>
        </p:nvCxnSpPr>
        <p:spPr>
          <a:xfrm flipH="1">
            <a:off x="7674180" y="6000527"/>
            <a:ext cx="4955043" cy="1492788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A221B413-E1DF-B307-A016-B8BEE6A3AB3D}"/>
              </a:ext>
            </a:extLst>
          </p:cNvPr>
          <p:cNvCxnSpPr>
            <a:cxnSpLocks/>
            <a:stCxn id="166" idx="2"/>
            <a:endCxn id="256" idx="0"/>
          </p:cNvCxnSpPr>
          <p:nvPr/>
        </p:nvCxnSpPr>
        <p:spPr>
          <a:xfrm flipH="1">
            <a:off x="11995632" y="6000527"/>
            <a:ext cx="633591" cy="1491784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C6B3C8A8-3E03-93D4-9EAB-DF0E9206EA61}"/>
              </a:ext>
            </a:extLst>
          </p:cNvPr>
          <p:cNvCxnSpPr>
            <a:cxnSpLocks/>
            <a:stCxn id="166" idx="2"/>
            <a:endCxn id="257" idx="0"/>
          </p:cNvCxnSpPr>
          <p:nvPr/>
        </p:nvCxnSpPr>
        <p:spPr>
          <a:xfrm>
            <a:off x="12629223" y="6000527"/>
            <a:ext cx="1549433" cy="1489309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E7B0F9E0-5DE6-8781-C460-43D2F99F6693}"/>
              </a:ext>
            </a:extLst>
          </p:cNvPr>
          <p:cNvSpPr txBox="1">
            <a:spLocks/>
          </p:cNvSpPr>
          <p:nvPr/>
        </p:nvSpPr>
        <p:spPr>
          <a:xfrm>
            <a:off x="910489" y="9856334"/>
            <a:ext cx="154943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7.1 Depersonalization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20B25785-0F1D-9235-A064-24C8ACDD9B12}"/>
              </a:ext>
            </a:extLst>
          </p:cNvPr>
          <p:cNvSpPr txBox="1">
            <a:spLocks/>
          </p:cNvSpPr>
          <p:nvPr/>
        </p:nvSpPr>
        <p:spPr>
          <a:xfrm>
            <a:off x="3029542" y="9852791"/>
            <a:ext cx="2430592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7.2 lack of control (emotions, behaviors, thoughts) </a:t>
            </a:r>
            <a:r>
              <a:rPr lang="en-US" sz="1048" dirty="0" err="1">
                <a:latin typeface="Arial" panose="020B0604020202020204" pitchFamily="34" charset="0"/>
                <a:cs typeface="Arial" panose="020B0604020202020204" pitchFamily="34" charset="0"/>
              </a:rPr>
              <a:t>borderlinesque</a:t>
            </a:r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8A298FA3-847B-8B1B-81EC-A5B761BA62E6}"/>
              </a:ext>
            </a:extLst>
          </p:cNvPr>
          <p:cNvSpPr txBox="1">
            <a:spLocks/>
          </p:cNvSpPr>
          <p:nvPr/>
        </p:nvSpPr>
        <p:spPr>
          <a:xfrm>
            <a:off x="6025524" y="9852791"/>
            <a:ext cx="154943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7.3 Dissociative Amnesia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81177D53-E069-68A8-913A-B8AA81E27DE4}"/>
              </a:ext>
            </a:extLst>
          </p:cNvPr>
          <p:cNvSpPr txBox="1">
            <a:spLocks/>
          </p:cNvSpPr>
          <p:nvPr/>
        </p:nvSpPr>
        <p:spPr>
          <a:xfrm>
            <a:off x="8155395" y="9852791"/>
            <a:ext cx="1549433" cy="457200"/>
          </a:xfrm>
          <a:prstGeom prst="rect">
            <a:avLst/>
          </a:prstGeom>
          <a:solidFill>
            <a:srgbClr val="FEFFC6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7.4 DES+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6D90B5BB-9D80-D7E6-45C8-1F01F90DCFF2}"/>
              </a:ext>
            </a:extLst>
          </p:cNvPr>
          <p:cNvSpPr txBox="1">
            <a:spLocks/>
          </p:cNvSpPr>
          <p:nvPr/>
        </p:nvSpPr>
        <p:spPr>
          <a:xfrm>
            <a:off x="10231764" y="9852791"/>
            <a:ext cx="154943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7.5 Fantasy Proneness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49204A61-19C3-6F78-215C-845D5A4D0A4F}"/>
              </a:ext>
            </a:extLst>
          </p:cNvPr>
          <p:cNvSpPr txBox="1"/>
          <p:nvPr/>
        </p:nvSpPr>
        <p:spPr>
          <a:xfrm>
            <a:off x="128742" y="210624"/>
            <a:ext cx="317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MTurk Bass-ackwards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58A9D867-2737-7387-959D-0350AD0CEFE3}"/>
              </a:ext>
            </a:extLst>
          </p:cNvPr>
          <p:cNvSpPr txBox="1">
            <a:spLocks/>
          </p:cNvSpPr>
          <p:nvPr/>
        </p:nvSpPr>
        <p:spPr>
          <a:xfrm>
            <a:off x="12334884" y="9852791"/>
            <a:ext cx="154943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7.6 Derealization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EDA8D2DD-7F0C-EE3A-07D3-9AC74F810B4C}"/>
              </a:ext>
            </a:extLst>
          </p:cNvPr>
          <p:cNvSpPr txBox="1">
            <a:spLocks/>
          </p:cNvSpPr>
          <p:nvPr/>
        </p:nvSpPr>
        <p:spPr>
          <a:xfrm>
            <a:off x="14444222" y="9852791"/>
            <a:ext cx="154943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48" dirty="0">
                <a:latin typeface="Arial" panose="020B0604020202020204" pitchFamily="34" charset="0"/>
                <a:cs typeface="Arial" panose="020B0604020202020204" pitchFamily="34" charset="0"/>
              </a:rPr>
              <a:t>7.6 Numbness?</a:t>
            </a:r>
          </a:p>
        </p:txBody>
      </p: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7487C17C-DAE1-E294-EA91-33B6C5FA4E30}"/>
              </a:ext>
            </a:extLst>
          </p:cNvPr>
          <p:cNvCxnSpPr>
            <a:cxnSpLocks/>
            <a:stCxn id="252" idx="2"/>
            <a:endCxn id="392" idx="0"/>
          </p:cNvCxnSpPr>
          <p:nvPr/>
        </p:nvCxnSpPr>
        <p:spPr>
          <a:xfrm flipH="1">
            <a:off x="1685206" y="7950515"/>
            <a:ext cx="800491" cy="1905819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697F9697-5B7C-265F-25F7-B9D87D28E0EA}"/>
              </a:ext>
            </a:extLst>
          </p:cNvPr>
          <p:cNvCxnSpPr>
            <a:cxnSpLocks/>
            <a:stCxn id="252" idx="2"/>
            <a:endCxn id="393" idx="0"/>
          </p:cNvCxnSpPr>
          <p:nvPr/>
        </p:nvCxnSpPr>
        <p:spPr>
          <a:xfrm>
            <a:off x="2485697" y="7950515"/>
            <a:ext cx="1759141" cy="1902276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ADEC47DB-9B2E-985B-E7C9-F0AA5855DE02}"/>
              </a:ext>
            </a:extLst>
          </p:cNvPr>
          <p:cNvCxnSpPr>
            <a:cxnSpLocks/>
            <a:stCxn id="252" idx="2"/>
            <a:endCxn id="394" idx="0"/>
          </p:cNvCxnSpPr>
          <p:nvPr/>
        </p:nvCxnSpPr>
        <p:spPr>
          <a:xfrm>
            <a:off x="2485697" y="7950515"/>
            <a:ext cx="4314544" cy="1902276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775AA606-C917-8370-1A0A-BC6EC74FEC27}"/>
              </a:ext>
            </a:extLst>
          </p:cNvPr>
          <p:cNvCxnSpPr>
            <a:cxnSpLocks/>
            <a:stCxn id="252" idx="2"/>
            <a:endCxn id="553" idx="0"/>
          </p:cNvCxnSpPr>
          <p:nvPr/>
        </p:nvCxnSpPr>
        <p:spPr>
          <a:xfrm>
            <a:off x="2485697" y="7950515"/>
            <a:ext cx="6444415" cy="1902276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BF4BB29-080C-D2F2-58B5-0EFD0D1C68DE}"/>
              </a:ext>
            </a:extLst>
          </p:cNvPr>
          <p:cNvCxnSpPr>
            <a:cxnSpLocks/>
            <a:stCxn id="252" idx="2"/>
            <a:endCxn id="556" idx="0"/>
          </p:cNvCxnSpPr>
          <p:nvPr/>
        </p:nvCxnSpPr>
        <p:spPr>
          <a:xfrm>
            <a:off x="2485697" y="7950515"/>
            <a:ext cx="10623904" cy="1902276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64BAF9DE-2B36-71C7-43F4-5F8A1AC93AAB}"/>
              </a:ext>
            </a:extLst>
          </p:cNvPr>
          <p:cNvCxnSpPr>
            <a:cxnSpLocks/>
            <a:stCxn id="252" idx="2"/>
            <a:endCxn id="557" idx="0"/>
          </p:cNvCxnSpPr>
          <p:nvPr/>
        </p:nvCxnSpPr>
        <p:spPr>
          <a:xfrm>
            <a:off x="2485697" y="7950515"/>
            <a:ext cx="12733242" cy="1902276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ABA4335F-658E-C6C8-B2B6-790D3763BAAB}"/>
              </a:ext>
            </a:extLst>
          </p:cNvPr>
          <p:cNvCxnSpPr>
            <a:cxnSpLocks/>
            <a:stCxn id="253" idx="2"/>
            <a:endCxn id="393" idx="0"/>
          </p:cNvCxnSpPr>
          <p:nvPr/>
        </p:nvCxnSpPr>
        <p:spPr>
          <a:xfrm flipH="1">
            <a:off x="4244838" y="7938940"/>
            <a:ext cx="867414" cy="1913851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722D6EA7-4D9C-CAF0-E54F-77DA55CB1378}"/>
              </a:ext>
            </a:extLst>
          </p:cNvPr>
          <p:cNvCxnSpPr>
            <a:cxnSpLocks/>
            <a:stCxn id="253" idx="2"/>
            <a:endCxn id="394" idx="0"/>
          </p:cNvCxnSpPr>
          <p:nvPr/>
        </p:nvCxnSpPr>
        <p:spPr>
          <a:xfrm>
            <a:off x="5112252" y="7938940"/>
            <a:ext cx="1687989" cy="1913851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3" name="Straight Arrow Connector 582">
            <a:extLst>
              <a:ext uri="{FF2B5EF4-FFF2-40B4-BE49-F238E27FC236}">
                <a16:creationId xmlns:a16="http://schemas.microsoft.com/office/drawing/2014/main" id="{7448098B-8493-6ED2-5B1A-2BC61D949000}"/>
              </a:ext>
            </a:extLst>
          </p:cNvPr>
          <p:cNvCxnSpPr>
            <a:cxnSpLocks/>
            <a:stCxn id="253" idx="2"/>
            <a:endCxn id="392" idx="0"/>
          </p:cNvCxnSpPr>
          <p:nvPr/>
        </p:nvCxnSpPr>
        <p:spPr>
          <a:xfrm flipH="1">
            <a:off x="1685206" y="7938940"/>
            <a:ext cx="3427046" cy="1917394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CB5A1320-51BA-2D65-3F9B-4852D2AC0BD6}"/>
              </a:ext>
            </a:extLst>
          </p:cNvPr>
          <p:cNvCxnSpPr>
            <a:cxnSpLocks/>
            <a:stCxn id="253" idx="2"/>
            <a:endCxn id="553" idx="0"/>
          </p:cNvCxnSpPr>
          <p:nvPr/>
        </p:nvCxnSpPr>
        <p:spPr>
          <a:xfrm>
            <a:off x="5112252" y="7938940"/>
            <a:ext cx="3817860" cy="1913851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CB401904-03E6-045C-28DB-9C4433C08A79}"/>
              </a:ext>
            </a:extLst>
          </p:cNvPr>
          <p:cNvCxnSpPr>
            <a:cxnSpLocks/>
            <a:stCxn id="253" idx="2"/>
            <a:endCxn id="554" idx="0"/>
          </p:cNvCxnSpPr>
          <p:nvPr/>
        </p:nvCxnSpPr>
        <p:spPr>
          <a:xfrm>
            <a:off x="5112252" y="7938940"/>
            <a:ext cx="5894229" cy="1913851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F0384A69-A4FE-5A6D-AC6D-86D09967E719}"/>
              </a:ext>
            </a:extLst>
          </p:cNvPr>
          <p:cNvCxnSpPr>
            <a:cxnSpLocks/>
            <a:stCxn id="253" idx="2"/>
            <a:endCxn id="556" idx="0"/>
          </p:cNvCxnSpPr>
          <p:nvPr/>
        </p:nvCxnSpPr>
        <p:spPr>
          <a:xfrm>
            <a:off x="5112252" y="7938940"/>
            <a:ext cx="7997349" cy="1913851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23396425-BCB4-3CA7-4734-3FE5EDE36921}"/>
              </a:ext>
            </a:extLst>
          </p:cNvPr>
          <p:cNvCxnSpPr>
            <a:cxnSpLocks/>
            <a:stCxn id="253" idx="2"/>
            <a:endCxn id="557" idx="0"/>
          </p:cNvCxnSpPr>
          <p:nvPr/>
        </p:nvCxnSpPr>
        <p:spPr>
          <a:xfrm>
            <a:off x="5112252" y="7938940"/>
            <a:ext cx="10106687" cy="1913851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85E8CDEF-0B7F-8835-71B4-80C6286F0450}"/>
              </a:ext>
            </a:extLst>
          </p:cNvPr>
          <p:cNvCxnSpPr>
            <a:cxnSpLocks/>
            <a:stCxn id="254" idx="2"/>
            <a:endCxn id="392" idx="0"/>
          </p:cNvCxnSpPr>
          <p:nvPr/>
        </p:nvCxnSpPr>
        <p:spPr>
          <a:xfrm flipH="1">
            <a:off x="1685206" y="7950515"/>
            <a:ext cx="5988974" cy="1905819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AF8629E3-9DA4-5100-4F36-C5C25EE0DD63}"/>
              </a:ext>
            </a:extLst>
          </p:cNvPr>
          <p:cNvCxnSpPr>
            <a:cxnSpLocks/>
            <a:stCxn id="254" idx="2"/>
            <a:endCxn id="393" idx="0"/>
          </p:cNvCxnSpPr>
          <p:nvPr/>
        </p:nvCxnSpPr>
        <p:spPr>
          <a:xfrm flipH="1">
            <a:off x="4244838" y="7950515"/>
            <a:ext cx="3429342" cy="1902276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4048D48A-9C18-0072-9371-4BCA42F59ED9}"/>
              </a:ext>
            </a:extLst>
          </p:cNvPr>
          <p:cNvCxnSpPr>
            <a:cxnSpLocks/>
            <a:stCxn id="254" idx="2"/>
            <a:endCxn id="394" idx="0"/>
          </p:cNvCxnSpPr>
          <p:nvPr/>
        </p:nvCxnSpPr>
        <p:spPr>
          <a:xfrm flipH="1">
            <a:off x="6800241" y="7950515"/>
            <a:ext cx="873939" cy="1902276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1757E571-38D0-9BF8-94EC-F8B731CA3E69}"/>
              </a:ext>
            </a:extLst>
          </p:cNvPr>
          <p:cNvCxnSpPr>
            <a:cxnSpLocks/>
            <a:stCxn id="254" idx="2"/>
            <a:endCxn id="553" idx="0"/>
          </p:cNvCxnSpPr>
          <p:nvPr/>
        </p:nvCxnSpPr>
        <p:spPr>
          <a:xfrm>
            <a:off x="7674180" y="7950515"/>
            <a:ext cx="1255932" cy="1902276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2" name="Straight Arrow Connector 611">
            <a:extLst>
              <a:ext uri="{FF2B5EF4-FFF2-40B4-BE49-F238E27FC236}">
                <a16:creationId xmlns:a16="http://schemas.microsoft.com/office/drawing/2014/main" id="{81568EE5-A1E8-DB96-C50B-BDBF37E916CD}"/>
              </a:ext>
            </a:extLst>
          </p:cNvPr>
          <p:cNvCxnSpPr>
            <a:cxnSpLocks/>
            <a:stCxn id="254" idx="2"/>
            <a:endCxn id="554" idx="0"/>
          </p:cNvCxnSpPr>
          <p:nvPr/>
        </p:nvCxnSpPr>
        <p:spPr>
          <a:xfrm>
            <a:off x="7674180" y="7950515"/>
            <a:ext cx="3332301" cy="1902276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5" name="Straight Arrow Connector 614">
            <a:extLst>
              <a:ext uri="{FF2B5EF4-FFF2-40B4-BE49-F238E27FC236}">
                <a16:creationId xmlns:a16="http://schemas.microsoft.com/office/drawing/2014/main" id="{CB916363-7978-21E4-051F-C75F84488198}"/>
              </a:ext>
            </a:extLst>
          </p:cNvPr>
          <p:cNvCxnSpPr>
            <a:cxnSpLocks/>
            <a:stCxn id="254" idx="2"/>
            <a:endCxn id="556" idx="0"/>
          </p:cNvCxnSpPr>
          <p:nvPr/>
        </p:nvCxnSpPr>
        <p:spPr>
          <a:xfrm>
            <a:off x="7674180" y="7950515"/>
            <a:ext cx="5435421" cy="1902276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8" name="Straight Arrow Connector 617">
            <a:extLst>
              <a:ext uri="{FF2B5EF4-FFF2-40B4-BE49-F238E27FC236}">
                <a16:creationId xmlns:a16="http://schemas.microsoft.com/office/drawing/2014/main" id="{00D17578-0542-65F6-75F9-DF66C3894B3B}"/>
              </a:ext>
            </a:extLst>
          </p:cNvPr>
          <p:cNvCxnSpPr>
            <a:cxnSpLocks/>
            <a:stCxn id="254" idx="2"/>
            <a:endCxn id="557" idx="0"/>
          </p:cNvCxnSpPr>
          <p:nvPr/>
        </p:nvCxnSpPr>
        <p:spPr>
          <a:xfrm>
            <a:off x="7674180" y="7950515"/>
            <a:ext cx="7544759" cy="1902276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1" name="Straight Arrow Connector 620">
            <a:extLst>
              <a:ext uri="{FF2B5EF4-FFF2-40B4-BE49-F238E27FC236}">
                <a16:creationId xmlns:a16="http://schemas.microsoft.com/office/drawing/2014/main" id="{7F8107C2-94BC-B7BB-B3D6-8A3367D20E03}"/>
              </a:ext>
            </a:extLst>
          </p:cNvPr>
          <p:cNvCxnSpPr>
            <a:cxnSpLocks/>
            <a:stCxn id="255" idx="2"/>
            <a:endCxn id="392" idx="0"/>
          </p:cNvCxnSpPr>
          <p:nvPr/>
        </p:nvCxnSpPr>
        <p:spPr>
          <a:xfrm flipH="1">
            <a:off x="1685206" y="7947036"/>
            <a:ext cx="8174980" cy="1909298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2C1A2095-7068-33A2-1888-6F0D19EDFC18}"/>
              </a:ext>
            </a:extLst>
          </p:cNvPr>
          <p:cNvCxnSpPr>
            <a:cxnSpLocks/>
            <a:stCxn id="255" idx="2"/>
            <a:endCxn id="393" idx="0"/>
          </p:cNvCxnSpPr>
          <p:nvPr/>
        </p:nvCxnSpPr>
        <p:spPr>
          <a:xfrm flipH="1">
            <a:off x="4244838" y="7947036"/>
            <a:ext cx="5615348" cy="1905755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2ADB3945-201F-9DFB-0000-584BB8A94D97}"/>
              </a:ext>
            </a:extLst>
          </p:cNvPr>
          <p:cNvCxnSpPr>
            <a:cxnSpLocks/>
            <a:stCxn id="255" idx="2"/>
            <a:endCxn id="394" idx="0"/>
          </p:cNvCxnSpPr>
          <p:nvPr/>
        </p:nvCxnSpPr>
        <p:spPr>
          <a:xfrm flipH="1">
            <a:off x="6800241" y="7947036"/>
            <a:ext cx="3059945" cy="1905755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A29691A1-331A-526C-A4AB-4BB0D6E48354}"/>
              </a:ext>
            </a:extLst>
          </p:cNvPr>
          <p:cNvCxnSpPr>
            <a:cxnSpLocks/>
            <a:stCxn id="255" idx="2"/>
            <a:endCxn id="553" idx="0"/>
          </p:cNvCxnSpPr>
          <p:nvPr/>
        </p:nvCxnSpPr>
        <p:spPr>
          <a:xfrm flipH="1">
            <a:off x="8930112" y="7947036"/>
            <a:ext cx="930074" cy="1905755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CA46F9B1-6986-115F-DE83-22B991AA3B97}"/>
              </a:ext>
            </a:extLst>
          </p:cNvPr>
          <p:cNvCxnSpPr>
            <a:cxnSpLocks/>
            <a:stCxn id="255" idx="2"/>
            <a:endCxn id="556" idx="0"/>
          </p:cNvCxnSpPr>
          <p:nvPr/>
        </p:nvCxnSpPr>
        <p:spPr>
          <a:xfrm>
            <a:off x="9860186" y="7947036"/>
            <a:ext cx="3249415" cy="1905755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34163742-929D-72E6-956C-4B3099F5FA73}"/>
              </a:ext>
            </a:extLst>
          </p:cNvPr>
          <p:cNvCxnSpPr>
            <a:cxnSpLocks/>
            <a:stCxn id="255" idx="2"/>
            <a:endCxn id="557" idx="0"/>
          </p:cNvCxnSpPr>
          <p:nvPr/>
        </p:nvCxnSpPr>
        <p:spPr>
          <a:xfrm>
            <a:off x="9860186" y="7947036"/>
            <a:ext cx="5358753" cy="1905755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BBC317DD-FF63-37E1-04D6-C560E9ED2695}"/>
              </a:ext>
            </a:extLst>
          </p:cNvPr>
          <p:cNvCxnSpPr>
            <a:cxnSpLocks/>
            <a:stCxn id="256" idx="2"/>
            <a:endCxn id="392" idx="0"/>
          </p:cNvCxnSpPr>
          <p:nvPr/>
        </p:nvCxnSpPr>
        <p:spPr>
          <a:xfrm flipH="1">
            <a:off x="1685206" y="7949511"/>
            <a:ext cx="10310426" cy="1906823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6" name="Straight Arrow Connector 645">
            <a:extLst>
              <a:ext uri="{FF2B5EF4-FFF2-40B4-BE49-F238E27FC236}">
                <a16:creationId xmlns:a16="http://schemas.microsoft.com/office/drawing/2014/main" id="{AAED1669-2685-DDF3-00DE-F245D8CD43FE}"/>
              </a:ext>
            </a:extLst>
          </p:cNvPr>
          <p:cNvCxnSpPr>
            <a:cxnSpLocks/>
            <a:stCxn id="256" idx="2"/>
            <a:endCxn id="393" idx="0"/>
          </p:cNvCxnSpPr>
          <p:nvPr/>
        </p:nvCxnSpPr>
        <p:spPr>
          <a:xfrm flipH="1">
            <a:off x="4244838" y="7949511"/>
            <a:ext cx="7750794" cy="1903280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9" name="Straight Arrow Connector 648">
            <a:extLst>
              <a:ext uri="{FF2B5EF4-FFF2-40B4-BE49-F238E27FC236}">
                <a16:creationId xmlns:a16="http://schemas.microsoft.com/office/drawing/2014/main" id="{77223891-4B48-6C5B-907D-61BC5C69DD63}"/>
              </a:ext>
            </a:extLst>
          </p:cNvPr>
          <p:cNvCxnSpPr>
            <a:cxnSpLocks/>
            <a:stCxn id="256" idx="2"/>
            <a:endCxn id="394" idx="0"/>
          </p:cNvCxnSpPr>
          <p:nvPr/>
        </p:nvCxnSpPr>
        <p:spPr>
          <a:xfrm flipH="1">
            <a:off x="6800241" y="7949511"/>
            <a:ext cx="5195391" cy="1903280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C1BFC9CF-FE6D-9AD6-C2CA-818A204D6B09}"/>
              </a:ext>
            </a:extLst>
          </p:cNvPr>
          <p:cNvCxnSpPr>
            <a:cxnSpLocks/>
            <a:stCxn id="256" idx="2"/>
            <a:endCxn id="553" idx="0"/>
          </p:cNvCxnSpPr>
          <p:nvPr/>
        </p:nvCxnSpPr>
        <p:spPr>
          <a:xfrm flipH="1">
            <a:off x="8930112" y="7949511"/>
            <a:ext cx="3065520" cy="1903280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42BCBF90-8297-C7B0-355D-A1FA7F96CBF5}"/>
              </a:ext>
            </a:extLst>
          </p:cNvPr>
          <p:cNvCxnSpPr>
            <a:cxnSpLocks/>
            <a:stCxn id="256" idx="2"/>
            <a:endCxn id="554" idx="0"/>
          </p:cNvCxnSpPr>
          <p:nvPr/>
        </p:nvCxnSpPr>
        <p:spPr>
          <a:xfrm flipH="1">
            <a:off x="11006481" y="7949511"/>
            <a:ext cx="989151" cy="1903280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7737CF7E-4F6D-7157-80B9-5D09E00DAEAA}"/>
              </a:ext>
            </a:extLst>
          </p:cNvPr>
          <p:cNvCxnSpPr>
            <a:cxnSpLocks/>
            <a:stCxn id="256" idx="2"/>
            <a:endCxn id="556" idx="0"/>
          </p:cNvCxnSpPr>
          <p:nvPr/>
        </p:nvCxnSpPr>
        <p:spPr>
          <a:xfrm>
            <a:off x="11995632" y="7949511"/>
            <a:ext cx="1113969" cy="1903280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1" name="Straight Arrow Connector 660">
            <a:extLst>
              <a:ext uri="{FF2B5EF4-FFF2-40B4-BE49-F238E27FC236}">
                <a16:creationId xmlns:a16="http://schemas.microsoft.com/office/drawing/2014/main" id="{1938A12D-FCF9-852D-0FE2-BDF21BD9D0F2}"/>
              </a:ext>
            </a:extLst>
          </p:cNvPr>
          <p:cNvCxnSpPr>
            <a:cxnSpLocks/>
            <a:stCxn id="256" idx="2"/>
            <a:endCxn id="557" idx="0"/>
          </p:cNvCxnSpPr>
          <p:nvPr/>
        </p:nvCxnSpPr>
        <p:spPr>
          <a:xfrm>
            <a:off x="11995632" y="7949511"/>
            <a:ext cx="3223307" cy="1903280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4" name="Straight Arrow Connector 663">
            <a:extLst>
              <a:ext uri="{FF2B5EF4-FFF2-40B4-BE49-F238E27FC236}">
                <a16:creationId xmlns:a16="http://schemas.microsoft.com/office/drawing/2014/main" id="{D6D37099-737D-A439-5666-343D889E2A70}"/>
              </a:ext>
            </a:extLst>
          </p:cNvPr>
          <p:cNvCxnSpPr>
            <a:cxnSpLocks/>
            <a:stCxn id="257" idx="2"/>
            <a:endCxn id="393" idx="0"/>
          </p:cNvCxnSpPr>
          <p:nvPr/>
        </p:nvCxnSpPr>
        <p:spPr>
          <a:xfrm flipH="1">
            <a:off x="4244838" y="7947036"/>
            <a:ext cx="9933818" cy="1905755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7" name="Straight Arrow Connector 666">
            <a:extLst>
              <a:ext uri="{FF2B5EF4-FFF2-40B4-BE49-F238E27FC236}">
                <a16:creationId xmlns:a16="http://schemas.microsoft.com/office/drawing/2014/main" id="{93F1F7DE-7F2D-521A-20CF-86D1B5D795C0}"/>
              </a:ext>
            </a:extLst>
          </p:cNvPr>
          <p:cNvCxnSpPr>
            <a:cxnSpLocks/>
            <a:stCxn id="257" idx="2"/>
            <a:endCxn id="394" idx="0"/>
          </p:cNvCxnSpPr>
          <p:nvPr/>
        </p:nvCxnSpPr>
        <p:spPr>
          <a:xfrm flipH="1">
            <a:off x="6800241" y="7947036"/>
            <a:ext cx="7378415" cy="1905755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0" name="Straight Arrow Connector 669">
            <a:extLst>
              <a:ext uri="{FF2B5EF4-FFF2-40B4-BE49-F238E27FC236}">
                <a16:creationId xmlns:a16="http://schemas.microsoft.com/office/drawing/2014/main" id="{71819AE7-3F92-FF91-7FCB-F4E7A6D21DAB}"/>
              </a:ext>
            </a:extLst>
          </p:cNvPr>
          <p:cNvCxnSpPr>
            <a:cxnSpLocks/>
            <a:stCxn id="257" idx="2"/>
            <a:endCxn id="554" idx="0"/>
          </p:cNvCxnSpPr>
          <p:nvPr/>
        </p:nvCxnSpPr>
        <p:spPr>
          <a:xfrm flipH="1">
            <a:off x="11006481" y="7947036"/>
            <a:ext cx="3172175" cy="1905755"/>
          </a:xfrm>
          <a:prstGeom prst="straightConnector1">
            <a:avLst/>
          </a:prstGeom>
          <a:ln w="952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E996409C-EA98-F7D8-BDF7-57ED38BD5816}"/>
              </a:ext>
            </a:extLst>
          </p:cNvPr>
          <p:cNvCxnSpPr>
            <a:cxnSpLocks/>
            <a:stCxn id="257" idx="2"/>
            <a:endCxn id="556" idx="0"/>
          </p:cNvCxnSpPr>
          <p:nvPr/>
        </p:nvCxnSpPr>
        <p:spPr>
          <a:xfrm flipH="1">
            <a:off x="13109601" y="7947036"/>
            <a:ext cx="1069055" cy="1905755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6" name="Straight Arrow Connector 675">
            <a:extLst>
              <a:ext uri="{FF2B5EF4-FFF2-40B4-BE49-F238E27FC236}">
                <a16:creationId xmlns:a16="http://schemas.microsoft.com/office/drawing/2014/main" id="{2FBD1082-BEA5-8EFA-37EE-7F352CB643E8}"/>
              </a:ext>
            </a:extLst>
          </p:cNvPr>
          <p:cNvCxnSpPr>
            <a:cxnSpLocks/>
            <a:stCxn id="257" idx="2"/>
            <a:endCxn id="557" idx="0"/>
          </p:cNvCxnSpPr>
          <p:nvPr/>
        </p:nvCxnSpPr>
        <p:spPr>
          <a:xfrm>
            <a:off x="14178656" y="7947036"/>
            <a:ext cx="1040283" cy="1905755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9" name="TextBox 678">
            <a:extLst>
              <a:ext uri="{FF2B5EF4-FFF2-40B4-BE49-F238E27FC236}">
                <a16:creationId xmlns:a16="http://schemas.microsoft.com/office/drawing/2014/main" id="{67C94AF8-6CCE-367C-9C12-6765997B9C33}"/>
              </a:ext>
            </a:extLst>
          </p:cNvPr>
          <p:cNvSpPr txBox="1"/>
          <p:nvPr/>
        </p:nvSpPr>
        <p:spPr>
          <a:xfrm>
            <a:off x="8785073" y="1306405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.89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07A1A637-9B9B-EB6A-05BE-9D134A82C451}"/>
              </a:ext>
            </a:extLst>
          </p:cNvPr>
          <p:cNvSpPr txBox="1"/>
          <p:nvPr/>
        </p:nvSpPr>
        <p:spPr>
          <a:xfrm>
            <a:off x="5691307" y="2197011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.94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545D4E57-F3D6-C9C8-6130-FC5623863CAB}"/>
              </a:ext>
            </a:extLst>
          </p:cNvPr>
          <p:cNvSpPr txBox="1"/>
          <p:nvPr/>
        </p:nvSpPr>
        <p:spPr>
          <a:xfrm>
            <a:off x="6692581" y="2200381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.54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6F328D58-7B3D-42B3-4DF1-8AEF13A0A41C}"/>
              </a:ext>
            </a:extLst>
          </p:cNvPr>
          <p:cNvSpPr txBox="1"/>
          <p:nvPr/>
        </p:nvSpPr>
        <p:spPr>
          <a:xfrm>
            <a:off x="7132275" y="2125579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.89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C0E66CE3-51EC-5867-4255-E381A85477CD}"/>
              </a:ext>
            </a:extLst>
          </p:cNvPr>
          <p:cNvSpPr txBox="1"/>
          <p:nvPr/>
        </p:nvSpPr>
        <p:spPr>
          <a:xfrm>
            <a:off x="8517168" y="2148054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.84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2D6FA333-40FB-423E-1231-44DF9D2D438A}"/>
              </a:ext>
            </a:extLst>
          </p:cNvPr>
          <p:cNvSpPr txBox="1"/>
          <p:nvPr/>
        </p:nvSpPr>
        <p:spPr>
          <a:xfrm>
            <a:off x="9051357" y="2245764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.96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CCF75432-EA97-94A8-50F8-93C735198BC3}"/>
              </a:ext>
            </a:extLst>
          </p:cNvPr>
          <p:cNvSpPr txBox="1"/>
          <p:nvPr/>
        </p:nvSpPr>
        <p:spPr>
          <a:xfrm>
            <a:off x="10083370" y="2243174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.52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C6027200-49B6-51CC-1277-F7AE7B24968F}"/>
              </a:ext>
            </a:extLst>
          </p:cNvPr>
          <p:cNvSpPr txBox="1"/>
          <p:nvPr/>
        </p:nvSpPr>
        <p:spPr>
          <a:xfrm>
            <a:off x="4829268" y="3536667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.97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D8828D1E-BA6A-5ACD-ABD2-E08A97C5554F}"/>
              </a:ext>
            </a:extLst>
          </p:cNvPr>
          <p:cNvSpPr txBox="1"/>
          <p:nvPr/>
        </p:nvSpPr>
        <p:spPr>
          <a:xfrm>
            <a:off x="5593696" y="3357260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.83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54078B9A-1227-4B10-58C4-8F5C295E9AFF}"/>
              </a:ext>
            </a:extLst>
          </p:cNvPr>
          <p:cNvSpPr txBox="1"/>
          <p:nvPr/>
        </p:nvSpPr>
        <p:spPr>
          <a:xfrm>
            <a:off x="6068049" y="3344001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.63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ADCDA82D-6F7A-41C9-798F-80F606090CB0}"/>
              </a:ext>
            </a:extLst>
          </p:cNvPr>
          <p:cNvSpPr txBox="1"/>
          <p:nvPr/>
        </p:nvSpPr>
        <p:spPr>
          <a:xfrm>
            <a:off x="6441293" y="3238454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.39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A6D01AD5-385E-521F-6F66-A292363E4EC4}"/>
              </a:ext>
            </a:extLst>
          </p:cNvPr>
          <p:cNvSpPr txBox="1"/>
          <p:nvPr/>
        </p:nvSpPr>
        <p:spPr>
          <a:xfrm>
            <a:off x="7186196" y="3253592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.49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FEC782F8-1CCC-70BB-AE55-9CA10D8424F4}"/>
              </a:ext>
            </a:extLst>
          </p:cNvPr>
          <p:cNvSpPr txBox="1"/>
          <p:nvPr/>
        </p:nvSpPr>
        <p:spPr>
          <a:xfrm>
            <a:off x="7612502" y="3282651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.93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6245736C-949D-DC33-708B-4CE711060C3B}"/>
              </a:ext>
            </a:extLst>
          </p:cNvPr>
          <p:cNvSpPr txBox="1"/>
          <p:nvPr/>
        </p:nvSpPr>
        <p:spPr>
          <a:xfrm>
            <a:off x="8131734" y="3334224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.50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41478B2A-C69E-7CCC-2422-3E39B4133A7F}"/>
              </a:ext>
            </a:extLst>
          </p:cNvPr>
          <p:cNvSpPr txBox="1"/>
          <p:nvPr/>
        </p:nvSpPr>
        <p:spPr>
          <a:xfrm>
            <a:off x="8480273" y="3263370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.76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376ECE71-E6C5-9A04-7841-B53CD1B95780}"/>
              </a:ext>
            </a:extLst>
          </p:cNvPr>
          <p:cNvSpPr txBox="1"/>
          <p:nvPr/>
        </p:nvSpPr>
        <p:spPr>
          <a:xfrm>
            <a:off x="9223945" y="3267979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.77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27EB23D4-4382-2F53-A57D-F0E09BA6BFEF}"/>
              </a:ext>
            </a:extLst>
          </p:cNvPr>
          <p:cNvSpPr txBox="1"/>
          <p:nvPr/>
        </p:nvSpPr>
        <p:spPr>
          <a:xfrm>
            <a:off x="9561157" y="3365194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.50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2C06536D-574E-6511-2631-39286ECA237F}"/>
              </a:ext>
            </a:extLst>
          </p:cNvPr>
          <p:cNvSpPr txBox="1"/>
          <p:nvPr/>
        </p:nvSpPr>
        <p:spPr>
          <a:xfrm>
            <a:off x="10028815" y="3445825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.97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518AB370-4DF3-8875-DFC0-14C9F060D5C5}"/>
              </a:ext>
            </a:extLst>
          </p:cNvPr>
          <p:cNvSpPr txBox="1"/>
          <p:nvPr/>
        </p:nvSpPr>
        <p:spPr>
          <a:xfrm>
            <a:off x="10886885" y="3411063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.38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4C983E0C-623A-706F-563F-E3B9196AAD57}"/>
              </a:ext>
            </a:extLst>
          </p:cNvPr>
          <p:cNvSpPr txBox="1"/>
          <p:nvPr/>
        </p:nvSpPr>
        <p:spPr>
          <a:xfrm>
            <a:off x="3910903" y="4904033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.99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CA5B380D-AA04-E5FA-E1B6-83CF04D79E88}"/>
              </a:ext>
            </a:extLst>
          </p:cNvPr>
          <p:cNvSpPr txBox="1"/>
          <p:nvPr/>
        </p:nvSpPr>
        <p:spPr>
          <a:xfrm>
            <a:off x="4729929" y="4819354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.77</a:t>
            </a:r>
          </a:p>
        </p:txBody>
      </p: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984FFF62-389F-0471-00CA-F6FA1868EFAB}"/>
              </a:ext>
            </a:extLst>
          </p:cNvPr>
          <p:cNvCxnSpPr>
            <a:cxnSpLocks/>
            <a:stCxn id="79" idx="2"/>
            <a:endCxn id="164" idx="0"/>
          </p:cNvCxnSpPr>
          <p:nvPr/>
        </p:nvCxnSpPr>
        <p:spPr>
          <a:xfrm>
            <a:off x="4490019" y="4571073"/>
            <a:ext cx="3773114" cy="980350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4" name="TextBox 703">
            <a:extLst>
              <a:ext uri="{FF2B5EF4-FFF2-40B4-BE49-F238E27FC236}">
                <a16:creationId xmlns:a16="http://schemas.microsoft.com/office/drawing/2014/main" id="{8FD1411F-8EB3-F611-0D66-B0BAC893A139}"/>
              </a:ext>
            </a:extLst>
          </p:cNvPr>
          <p:cNvSpPr txBox="1"/>
          <p:nvPr/>
        </p:nvSpPr>
        <p:spPr>
          <a:xfrm>
            <a:off x="5108168" y="4726137"/>
            <a:ext cx="26825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.57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E06D218C-0E3D-6C4C-9D9C-5F524DEAAFFF}"/>
              </a:ext>
            </a:extLst>
          </p:cNvPr>
          <p:cNvSpPr txBox="1"/>
          <p:nvPr/>
        </p:nvSpPr>
        <p:spPr>
          <a:xfrm>
            <a:off x="5350461" y="4665160"/>
            <a:ext cx="24790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.65</a:t>
            </a:r>
          </a:p>
        </p:txBody>
      </p:sp>
      <p:cxnSp>
        <p:nvCxnSpPr>
          <p:cNvPr id="707" name="Straight Arrow Connector 706">
            <a:extLst>
              <a:ext uri="{FF2B5EF4-FFF2-40B4-BE49-F238E27FC236}">
                <a16:creationId xmlns:a16="http://schemas.microsoft.com/office/drawing/2014/main" id="{716103B0-05C0-B41E-F7B1-FC7D1F06A4F0}"/>
              </a:ext>
            </a:extLst>
          </p:cNvPr>
          <p:cNvCxnSpPr>
            <a:cxnSpLocks/>
            <a:stCxn id="80" idx="2"/>
            <a:endCxn id="138" idx="0"/>
          </p:cNvCxnSpPr>
          <p:nvPr/>
        </p:nvCxnSpPr>
        <p:spPr>
          <a:xfrm flipH="1">
            <a:off x="3568382" y="4579169"/>
            <a:ext cx="3350657" cy="964158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0" name="TextBox 709">
            <a:extLst>
              <a:ext uri="{FF2B5EF4-FFF2-40B4-BE49-F238E27FC236}">
                <a16:creationId xmlns:a16="http://schemas.microsoft.com/office/drawing/2014/main" id="{51E7C48E-BBC2-6166-72AB-48928089F4BD}"/>
              </a:ext>
            </a:extLst>
          </p:cNvPr>
          <p:cNvSpPr txBox="1"/>
          <p:nvPr/>
        </p:nvSpPr>
        <p:spPr>
          <a:xfrm>
            <a:off x="6219050" y="4640718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.67</a:t>
            </a: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F9F6AD7A-9417-8064-E582-5D7F97A5FD7E}"/>
              </a:ext>
            </a:extLst>
          </p:cNvPr>
          <p:cNvSpPr txBox="1"/>
          <p:nvPr/>
        </p:nvSpPr>
        <p:spPr>
          <a:xfrm>
            <a:off x="6636491" y="4678740"/>
            <a:ext cx="185932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.92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ECC36D82-FB9B-ED3D-7148-C6E26CCA14DE}"/>
              </a:ext>
            </a:extLst>
          </p:cNvPr>
          <p:cNvSpPr txBox="1"/>
          <p:nvPr/>
        </p:nvSpPr>
        <p:spPr>
          <a:xfrm>
            <a:off x="7067263" y="4684069"/>
            <a:ext cx="201426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.92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882FC3B8-6F86-3B64-9C66-36748AFF3C18}"/>
              </a:ext>
            </a:extLst>
          </p:cNvPr>
          <p:cNvSpPr txBox="1"/>
          <p:nvPr/>
        </p:nvSpPr>
        <p:spPr>
          <a:xfrm>
            <a:off x="7421640" y="4689168"/>
            <a:ext cx="215504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.55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096DF40-0EC0-3008-C9D4-AAB970C9EFE0}"/>
              </a:ext>
            </a:extLst>
          </p:cNvPr>
          <p:cNvCxnSpPr>
            <a:cxnSpLocks/>
            <a:stCxn id="80" idx="2"/>
            <a:endCxn id="166" idx="0"/>
          </p:cNvCxnSpPr>
          <p:nvPr/>
        </p:nvCxnSpPr>
        <p:spPr>
          <a:xfrm>
            <a:off x="6919039" y="4579169"/>
            <a:ext cx="5710184" cy="964158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6B0E6264-3C65-AF09-0571-4AA8CCAE64BF}"/>
              </a:ext>
            </a:extLst>
          </p:cNvPr>
          <p:cNvSpPr txBox="1"/>
          <p:nvPr/>
        </p:nvSpPr>
        <p:spPr>
          <a:xfrm>
            <a:off x="7771192" y="4608537"/>
            <a:ext cx="273484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.45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DB7983D-9666-60EC-66E0-B3504A96E276}"/>
              </a:ext>
            </a:extLst>
          </p:cNvPr>
          <p:cNvCxnSpPr>
            <a:cxnSpLocks/>
            <a:stCxn id="79" idx="2"/>
            <a:endCxn id="166" idx="0"/>
          </p:cNvCxnSpPr>
          <p:nvPr/>
        </p:nvCxnSpPr>
        <p:spPr>
          <a:xfrm>
            <a:off x="4490019" y="4571073"/>
            <a:ext cx="8139204" cy="972254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6" name="TextBox 705">
            <a:extLst>
              <a:ext uri="{FF2B5EF4-FFF2-40B4-BE49-F238E27FC236}">
                <a16:creationId xmlns:a16="http://schemas.microsoft.com/office/drawing/2014/main" id="{5CB0B276-91D9-9ED2-60EB-9ADF30C03F7E}"/>
              </a:ext>
            </a:extLst>
          </p:cNvPr>
          <p:cNvSpPr txBox="1"/>
          <p:nvPr/>
        </p:nvSpPr>
        <p:spPr>
          <a:xfrm>
            <a:off x="5608473" y="4584528"/>
            <a:ext cx="263404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.33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D0AA86C6-C3DF-968D-64ED-AA5A8927DA4D}"/>
              </a:ext>
            </a:extLst>
          </p:cNvPr>
          <p:cNvSpPr txBox="1"/>
          <p:nvPr/>
        </p:nvSpPr>
        <p:spPr>
          <a:xfrm>
            <a:off x="8331186" y="4613390"/>
            <a:ext cx="273484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.73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C5B5D723-1AF6-9D40-92DB-57DA55C945F9}"/>
              </a:ext>
            </a:extLst>
          </p:cNvPr>
          <p:cNvSpPr txBox="1"/>
          <p:nvPr/>
        </p:nvSpPr>
        <p:spPr>
          <a:xfrm>
            <a:off x="8667917" y="4721350"/>
            <a:ext cx="273484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.47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5ED5610C-127D-FC12-53D5-71CC094B91CD}"/>
              </a:ext>
            </a:extLst>
          </p:cNvPr>
          <p:cNvSpPr txBox="1"/>
          <p:nvPr/>
        </p:nvSpPr>
        <p:spPr>
          <a:xfrm>
            <a:off x="9083747" y="4721350"/>
            <a:ext cx="273484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.63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253B3311-5B8B-837D-1876-D82998916ED9}"/>
              </a:ext>
            </a:extLst>
          </p:cNvPr>
          <p:cNvSpPr txBox="1"/>
          <p:nvPr/>
        </p:nvSpPr>
        <p:spPr>
          <a:xfrm>
            <a:off x="9486885" y="4640718"/>
            <a:ext cx="273484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.98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1C4DB799-17DC-CFD9-6A97-70BC04E10C58}"/>
              </a:ext>
            </a:extLst>
          </p:cNvPr>
          <p:cNvSpPr txBox="1"/>
          <p:nvPr/>
        </p:nvSpPr>
        <p:spPr>
          <a:xfrm>
            <a:off x="9949049" y="4673256"/>
            <a:ext cx="273484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.39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1D505B13-222A-CE28-6277-5193C7FA5573}"/>
              </a:ext>
            </a:extLst>
          </p:cNvPr>
          <p:cNvSpPr txBox="1"/>
          <p:nvPr/>
        </p:nvSpPr>
        <p:spPr>
          <a:xfrm>
            <a:off x="10251423" y="4774074"/>
            <a:ext cx="273484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.42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7C31215B-FC16-C310-6B7B-BF36C225F805}"/>
              </a:ext>
            </a:extLst>
          </p:cNvPr>
          <p:cNvSpPr txBox="1"/>
          <p:nvPr/>
        </p:nvSpPr>
        <p:spPr>
          <a:xfrm>
            <a:off x="10621934" y="4832689"/>
            <a:ext cx="273484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.58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F43BC742-8360-EA8A-DB2F-0B31B94B791A}"/>
              </a:ext>
            </a:extLst>
          </p:cNvPr>
          <p:cNvSpPr txBox="1"/>
          <p:nvPr/>
        </p:nvSpPr>
        <p:spPr>
          <a:xfrm>
            <a:off x="11250135" y="4874440"/>
            <a:ext cx="273484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.31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AC39F6E-6FDB-85E0-BE28-121E1DC9C26A}"/>
              </a:ext>
            </a:extLst>
          </p:cNvPr>
          <p:cNvSpPr txBox="1"/>
          <p:nvPr/>
        </p:nvSpPr>
        <p:spPr>
          <a:xfrm>
            <a:off x="12063660" y="4855642"/>
            <a:ext cx="273484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.97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DDA1335-AF0E-C446-9D79-F5D28F12BC33}"/>
              </a:ext>
            </a:extLst>
          </p:cNvPr>
          <p:cNvSpPr txBox="1"/>
          <p:nvPr/>
        </p:nvSpPr>
        <p:spPr>
          <a:xfrm>
            <a:off x="3212240" y="6142708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.97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F4CD8785-B978-4038-3F03-9DCFDEEAD3B9}"/>
              </a:ext>
            </a:extLst>
          </p:cNvPr>
          <p:cNvSpPr txBox="1"/>
          <p:nvPr/>
        </p:nvSpPr>
        <p:spPr>
          <a:xfrm>
            <a:off x="3680151" y="6142708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.70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706E68AE-FD78-00CC-0D51-C2376ABB8DED}"/>
              </a:ext>
            </a:extLst>
          </p:cNvPr>
          <p:cNvSpPr txBox="1"/>
          <p:nvPr/>
        </p:nvSpPr>
        <p:spPr>
          <a:xfrm>
            <a:off x="4067964" y="6179139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.57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2E11C77C-C68D-41A1-F155-C8725D90B5DC}"/>
              </a:ext>
            </a:extLst>
          </p:cNvPr>
          <p:cNvSpPr txBox="1"/>
          <p:nvPr/>
        </p:nvSpPr>
        <p:spPr>
          <a:xfrm>
            <a:off x="4414335" y="6191843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.67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47654F96-2F31-0245-F15E-094786DDB751}"/>
              </a:ext>
            </a:extLst>
          </p:cNvPr>
          <p:cNvSpPr txBox="1"/>
          <p:nvPr/>
        </p:nvSpPr>
        <p:spPr>
          <a:xfrm>
            <a:off x="4729261" y="6142708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.84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713DEBDE-C2A3-EC2A-792B-3BB0F4E3ECD9}"/>
              </a:ext>
            </a:extLst>
          </p:cNvPr>
          <p:cNvCxnSpPr>
            <a:cxnSpLocks/>
            <a:stCxn id="138" idx="2"/>
            <a:endCxn id="257" idx="0"/>
          </p:cNvCxnSpPr>
          <p:nvPr/>
        </p:nvCxnSpPr>
        <p:spPr>
          <a:xfrm>
            <a:off x="3568382" y="6000527"/>
            <a:ext cx="10610274" cy="1489309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:a16="http://schemas.microsoft.com/office/drawing/2014/main" id="{CDC1D91D-22B2-3623-4562-253DE389F678}"/>
              </a:ext>
            </a:extLst>
          </p:cNvPr>
          <p:cNvSpPr txBox="1"/>
          <p:nvPr/>
        </p:nvSpPr>
        <p:spPr>
          <a:xfrm>
            <a:off x="4961950" y="6093339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.31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5DD6C18B-964A-7E6D-3FBD-EEA25F151564}"/>
              </a:ext>
            </a:extLst>
          </p:cNvPr>
          <p:cNvSpPr txBox="1"/>
          <p:nvPr/>
        </p:nvSpPr>
        <p:spPr>
          <a:xfrm>
            <a:off x="5409699" y="6062076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.64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2B324D82-2348-3780-780D-4EE0A0218EEA}"/>
              </a:ext>
            </a:extLst>
          </p:cNvPr>
          <p:cNvSpPr txBox="1"/>
          <p:nvPr/>
        </p:nvSpPr>
        <p:spPr>
          <a:xfrm>
            <a:off x="5621281" y="6102181"/>
            <a:ext cx="287475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1.0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7719990E-197E-482B-43D9-E21739455FD3}"/>
              </a:ext>
            </a:extLst>
          </p:cNvPr>
          <p:cNvSpPr txBox="1"/>
          <p:nvPr/>
        </p:nvSpPr>
        <p:spPr>
          <a:xfrm>
            <a:off x="5991803" y="6142708"/>
            <a:ext cx="216142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.67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E5EC7459-240E-2F2C-84DB-7A847FDDE055}"/>
              </a:ext>
            </a:extLst>
          </p:cNvPr>
          <p:cNvSpPr txBox="1"/>
          <p:nvPr/>
        </p:nvSpPr>
        <p:spPr>
          <a:xfrm>
            <a:off x="6390406" y="6193508"/>
            <a:ext cx="216142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.55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30F25F60-6258-19A2-E332-C8B307712FFF}"/>
              </a:ext>
            </a:extLst>
          </p:cNvPr>
          <p:cNvSpPr txBox="1"/>
          <p:nvPr/>
        </p:nvSpPr>
        <p:spPr>
          <a:xfrm>
            <a:off x="6688131" y="6154802"/>
            <a:ext cx="190205" cy="13707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.70</a:t>
            </a: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7209A59A-B65C-BA47-7CF1-F9F9722F516A}"/>
              </a:ext>
            </a:extLst>
          </p:cNvPr>
          <p:cNvCxnSpPr>
            <a:cxnSpLocks/>
            <a:stCxn id="153" idx="2"/>
            <a:endCxn id="257" idx="0"/>
          </p:cNvCxnSpPr>
          <p:nvPr/>
        </p:nvCxnSpPr>
        <p:spPr>
          <a:xfrm>
            <a:off x="5861774" y="6000527"/>
            <a:ext cx="8316882" cy="1489309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6" name="TextBox 1075">
            <a:extLst>
              <a:ext uri="{FF2B5EF4-FFF2-40B4-BE49-F238E27FC236}">
                <a16:creationId xmlns:a16="http://schemas.microsoft.com/office/drawing/2014/main" id="{9BA14DB9-7C17-B29B-E030-1A88AEF8A33D}"/>
              </a:ext>
            </a:extLst>
          </p:cNvPr>
          <p:cNvSpPr txBox="1"/>
          <p:nvPr/>
        </p:nvSpPr>
        <p:spPr>
          <a:xfrm>
            <a:off x="6900760" y="6090714"/>
            <a:ext cx="190205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.38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85E1AE31-262D-A9AE-7C43-74CE032B1DEF}"/>
              </a:ext>
            </a:extLst>
          </p:cNvPr>
          <p:cNvSpPr txBox="1"/>
          <p:nvPr/>
        </p:nvSpPr>
        <p:spPr>
          <a:xfrm>
            <a:off x="7455647" y="6070172"/>
            <a:ext cx="190205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.62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E54CF1AB-3442-CC78-5AFE-19E6D7CCDDA7}"/>
              </a:ext>
            </a:extLst>
          </p:cNvPr>
          <p:cNvSpPr txBox="1"/>
          <p:nvPr/>
        </p:nvSpPr>
        <p:spPr>
          <a:xfrm>
            <a:off x="7745379" y="6150804"/>
            <a:ext cx="190205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.69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55131DDD-76F4-87D6-1459-D72B3216C0E4}"/>
              </a:ext>
            </a:extLst>
          </p:cNvPr>
          <p:cNvSpPr txBox="1"/>
          <p:nvPr/>
        </p:nvSpPr>
        <p:spPr>
          <a:xfrm>
            <a:off x="8016620" y="6150804"/>
            <a:ext cx="287475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1.0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7073BD81-14D3-DC29-B623-F147920AF6DF}"/>
              </a:ext>
            </a:extLst>
          </p:cNvPr>
          <p:cNvSpPr txBox="1"/>
          <p:nvPr/>
        </p:nvSpPr>
        <p:spPr>
          <a:xfrm>
            <a:off x="8309983" y="6150804"/>
            <a:ext cx="287475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.54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07438A56-0E33-982E-1162-714A00EF5800}"/>
              </a:ext>
            </a:extLst>
          </p:cNvPr>
          <p:cNvSpPr txBox="1"/>
          <p:nvPr/>
        </p:nvSpPr>
        <p:spPr>
          <a:xfrm>
            <a:off x="8619586" y="6150804"/>
            <a:ext cx="216921" cy="14630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.52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886076B6-EAA8-4091-84E6-B73AB9491A69}"/>
              </a:ext>
            </a:extLst>
          </p:cNvPr>
          <p:cNvSpPr txBox="1"/>
          <p:nvPr/>
        </p:nvSpPr>
        <p:spPr>
          <a:xfrm>
            <a:off x="8861488" y="6085131"/>
            <a:ext cx="21692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.41</a:t>
            </a:r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6ED4B9C4-5FDF-7798-9D27-00EB67D80C82}"/>
              </a:ext>
            </a:extLst>
          </p:cNvPr>
          <p:cNvSpPr txBox="1"/>
          <p:nvPr/>
        </p:nvSpPr>
        <p:spPr>
          <a:xfrm>
            <a:off x="9334526" y="6060382"/>
            <a:ext cx="21692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.72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59920A46-27F4-B8E9-BC54-215E4E78FB3E}"/>
              </a:ext>
            </a:extLst>
          </p:cNvPr>
          <p:cNvSpPr txBox="1"/>
          <p:nvPr/>
        </p:nvSpPr>
        <p:spPr>
          <a:xfrm>
            <a:off x="9698542" y="6145390"/>
            <a:ext cx="21692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.55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69F1B669-1690-BF22-B67A-68DF31E6E9DD}"/>
              </a:ext>
            </a:extLst>
          </p:cNvPr>
          <p:cNvSpPr txBox="1"/>
          <p:nvPr/>
        </p:nvSpPr>
        <p:spPr>
          <a:xfrm>
            <a:off x="9985101" y="6145390"/>
            <a:ext cx="21692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.51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669AF596-177A-1599-3B0C-FC664CD1D591}"/>
              </a:ext>
            </a:extLst>
          </p:cNvPr>
          <p:cNvSpPr txBox="1"/>
          <p:nvPr/>
        </p:nvSpPr>
        <p:spPr>
          <a:xfrm>
            <a:off x="10238958" y="6145390"/>
            <a:ext cx="21692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.99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1E7366EE-C90D-FB79-8988-73F7794DA03B}"/>
              </a:ext>
            </a:extLst>
          </p:cNvPr>
          <p:cNvSpPr txBox="1"/>
          <p:nvPr/>
        </p:nvSpPr>
        <p:spPr>
          <a:xfrm>
            <a:off x="10563695" y="6149940"/>
            <a:ext cx="21692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.48</a:t>
            </a: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71E4A4D2-E4F4-617F-75FC-EE7DAACF46DD}"/>
              </a:ext>
            </a:extLst>
          </p:cNvPr>
          <p:cNvSpPr txBox="1"/>
          <p:nvPr/>
        </p:nvSpPr>
        <p:spPr>
          <a:xfrm>
            <a:off x="11177418" y="6149940"/>
            <a:ext cx="21692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.38</a:t>
            </a: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820076CD-A431-6F54-E02A-24D206706CC3}"/>
              </a:ext>
            </a:extLst>
          </p:cNvPr>
          <p:cNvSpPr txBox="1"/>
          <p:nvPr/>
        </p:nvSpPr>
        <p:spPr>
          <a:xfrm>
            <a:off x="11607036" y="6211905"/>
            <a:ext cx="21692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.46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8C91C3BC-E91B-6295-149F-07C3B8480154}"/>
              </a:ext>
            </a:extLst>
          </p:cNvPr>
          <p:cNvSpPr txBox="1"/>
          <p:nvPr/>
        </p:nvSpPr>
        <p:spPr>
          <a:xfrm>
            <a:off x="12350792" y="6354318"/>
            <a:ext cx="21692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.51</a:t>
            </a: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E572BA55-80B7-D6FA-0ED5-60827C13FC13}"/>
              </a:ext>
            </a:extLst>
          </p:cNvPr>
          <p:cNvSpPr txBox="1"/>
          <p:nvPr/>
        </p:nvSpPr>
        <p:spPr>
          <a:xfrm>
            <a:off x="13002499" y="6325847"/>
            <a:ext cx="21692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.97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B16B0601-B9DD-280E-D38E-0087759F1FD3}"/>
              </a:ext>
            </a:extLst>
          </p:cNvPr>
          <p:cNvSpPr txBox="1"/>
          <p:nvPr/>
        </p:nvSpPr>
        <p:spPr>
          <a:xfrm>
            <a:off x="2021362" y="8568970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.99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330CACCD-149D-090A-1DE9-39092A991CE4}"/>
              </a:ext>
            </a:extLst>
          </p:cNvPr>
          <p:cNvSpPr txBox="1"/>
          <p:nvPr/>
        </p:nvSpPr>
        <p:spPr>
          <a:xfrm>
            <a:off x="2793665" y="8421965"/>
            <a:ext cx="356141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.63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9260DA0B-9EDE-7E53-A7DB-6185D63E9E62}"/>
              </a:ext>
            </a:extLst>
          </p:cNvPr>
          <p:cNvSpPr txBox="1"/>
          <p:nvPr/>
        </p:nvSpPr>
        <p:spPr>
          <a:xfrm>
            <a:off x="3260413" y="8303522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.58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79C9C910-BBC6-A97C-CBDA-0C7807C7AEA0}"/>
              </a:ext>
            </a:extLst>
          </p:cNvPr>
          <p:cNvSpPr txBox="1"/>
          <p:nvPr/>
        </p:nvSpPr>
        <p:spPr>
          <a:xfrm>
            <a:off x="3463801" y="8178336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.69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10CE306D-1F2F-EAE0-3AB0-BE3A29841942}"/>
              </a:ext>
            </a:extLst>
          </p:cNvPr>
          <p:cNvSpPr txBox="1"/>
          <p:nvPr/>
        </p:nvSpPr>
        <p:spPr>
          <a:xfrm>
            <a:off x="3715302" y="8159286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.48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DE15593F-855B-569F-CE28-3C26B390A62A}"/>
              </a:ext>
            </a:extLst>
          </p:cNvPr>
          <p:cNvSpPr txBox="1"/>
          <p:nvPr/>
        </p:nvSpPr>
        <p:spPr>
          <a:xfrm>
            <a:off x="3964576" y="8058593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.67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73278CCD-10B3-4C3C-F37A-71566DE04D6E}"/>
              </a:ext>
            </a:extLst>
          </p:cNvPr>
          <p:cNvSpPr txBox="1"/>
          <p:nvPr/>
        </p:nvSpPr>
        <p:spPr>
          <a:xfrm>
            <a:off x="4664566" y="8041660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.65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E31E0A3B-6B57-6E6C-D63E-18779C7C662F}"/>
              </a:ext>
            </a:extLst>
          </p:cNvPr>
          <p:cNvSpPr txBox="1"/>
          <p:nvPr/>
        </p:nvSpPr>
        <p:spPr>
          <a:xfrm>
            <a:off x="4897312" y="8109393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1.0</a:t>
            </a: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48F3D20E-DCF3-A160-B0E3-60E0EC9B7A84}"/>
              </a:ext>
            </a:extLst>
          </p:cNvPr>
          <p:cNvSpPr txBox="1"/>
          <p:nvPr/>
        </p:nvSpPr>
        <p:spPr>
          <a:xfrm>
            <a:off x="5220227" y="8115038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.67</a:t>
            </a: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07FD0C55-9452-95C0-627E-24C9A0FE44D0}"/>
              </a:ext>
            </a:extLst>
          </p:cNvPr>
          <p:cNvSpPr txBox="1"/>
          <p:nvPr/>
        </p:nvSpPr>
        <p:spPr>
          <a:xfrm>
            <a:off x="5595425" y="8143260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.55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3AF123E6-9E2D-E86A-2081-CC0B11E300CB}"/>
              </a:ext>
            </a:extLst>
          </p:cNvPr>
          <p:cNvSpPr txBox="1"/>
          <p:nvPr/>
        </p:nvSpPr>
        <p:spPr>
          <a:xfrm>
            <a:off x="5804584" y="8151281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.36</a:t>
            </a: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4CD15661-55A1-B71C-247E-8380BEDF0C1E}"/>
              </a:ext>
            </a:extLst>
          </p:cNvPr>
          <p:cNvSpPr txBox="1"/>
          <p:nvPr/>
        </p:nvSpPr>
        <p:spPr>
          <a:xfrm>
            <a:off x="6055551" y="8131801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.60</a:t>
            </a: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C7D1BF0E-9110-BC81-FF6F-10CFBAC1CEB6}"/>
              </a:ext>
            </a:extLst>
          </p:cNvPr>
          <p:cNvSpPr txBox="1"/>
          <p:nvPr/>
        </p:nvSpPr>
        <p:spPr>
          <a:xfrm>
            <a:off x="6417964" y="8086718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.60</a:t>
            </a: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E746349E-E7C8-3570-80DF-D6CECE1F7A9C}"/>
              </a:ext>
            </a:extLst>
          </p:cNvPr>
          <p:cNvSpPr txBox="1"/>
          <p:nvPr/>
        </p:nvSpPr>
        <p:spPr>
          <a:xfrm>
            <a:off x="6875049" y="8058428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.52</a:t>
            </a: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04CAAEF6-EB0C-A26D-DCBE-64E47789EC22}"/>
              </a:ext>
            </a:extLst>
          </p:cNvPr>
          <p:cNvSpPr txBox="1"/>
          <p:nvPr/>
        </p:nvSpPr>
        <p:spPr>
          <a:xfrm>
            <a:off x="7114991" y="8139647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.66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B76CBF4A-FF14-DB84-ED49-177DF40C55CA}"/>
              </a:ext>
            </a:extLst>
          </p:cNvPr>
          <p:cNvSpPr txBox="1"/>
          <p:nvPr/>
        </p:nvSpPr>
        <p:spPr>
          <a:xfrm>
            <a:off x="7437757" y="8144210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1.0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73B2F6D0-0810-7B28-C6D8-173DBA29D785}"/>
              </a:ext>
            </a:extLst>
          </p:cNvPr>
          <p:cNvSpPr txBox="1"/>
          <p:nvPr/>
        </p:nvSpPr>
        <p:spPr>
          <a:xfrm>
            <a:off x="7772743" y="8136812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.51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C20FAEA7-466E-5EE0-434F-3BC8491BEB8A}"/>
              </a:ext>
            </a:extLst>
          </p:cNvPr>
          <p:cNvSpPr txBox="1"/>
          <p:nvPr/>
        </p:nvSpPr>
        <p:spPr>
          <a:xfrm>
            <a:off x="8020441" y="8158583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.44</a:t>
            </a: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27E94B8C-0DB9-152D-0692-BDE887C241EF}"/>
              </a:ext>
            </a:extLst>
          </p:cNvPr>
          <p:cNvSpPr txBox="1"/>
          <p:nvPr/>
        </p:nvSpPr>
        <p:spPr>
          <a:xfrm>
            <a:off x="8229600" y="8101977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.53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2DABE5C2-E784-37B5-9FB9-38FF3D586EF6}"/>
              </a:ext>
            </a:extLst>
          </p:cNvPr>
          <p:cNvSpPr txBox="1"/>
          <p:nvPr/>
        </p:nvSpPr>
        <p:spPr>
          <a:xfrm>
            <a:off x="8448896" y="8049103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.68</a:t>
            </a: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1ACD618D-2F74-6CD7-44B3-7F4945167FA1}"/>
              </a:ext>
            </a:extLst>
          </p:cNvPr>
          <p:cNvSpPr txBox="1"/>
          <p:nvPr/>
        </p:nvSpPr>
        <p:spPr>
          <a:xfrm>
            <a:off x="8814859" y="8033552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.66</a:t>
            </a: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B59D9921-5DE3-1E0B-E0C0-00500EE2ACE3}"/>
              </a:ext>
            </a:extLst>
          </p:cNvPr>
          <p:cNvSpPr txBox="1"/>
          <p:nvPr/>
        </p:nvSpPr>
        <p:spPr>
          <a:xfrm>
            <a:off x="9109224" y="8133701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.53</a:t>
            </a: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0197C353-60F2-1E24-BC95-EA53552B7CC7}"/>
              </a:ext>
            </a:extLst>
          </p:cNvPr>
          <p:cNvSpPr txBox="1"/>
          <p:nvPr/>
        </p:nvSpPr>
        <p:spPr>
          <a:xfrm>
            <a:off x="9372126" y="8159205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.52</a:t>
            </a:r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A0C213E8-3EA2-CFA5-A826-7480F30E05C4}"/>
              </a:ext>
            </a:extLst>
          </p:cNvPr>
          <p:cNvSpPr txBox="1"/>
          <p:nvPr/>
        </p:nvSpPr>
        <p:spPr>
          <a:xfrm>
            <a:off x="9614100" y="8180977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1.0</a:t>
            </a: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D856E6E1-A1E0-F0D8-02B0-F6CF4D207F94}"/>
              </a:ext>
            </a:extLst>
          </p:cNvPr>
          <p:cNvSpPr txBox="1"/>
          <p:nvPr/>
        </p:nvSpPr>
        <p:spPr>
          <a:xfrm>
            <a:off x="10071183" y="8098245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.48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81A33DEF-02E1-A5FF-2592-AE8D1363B653}"/>
              </a:ext>
            </a:extLst>
          </p:cNvPr>
          <p:cNvSpPr txBox="1"/>
          <p:nvPr/>
        </p:nvSpPr>
        <p:spPr>
          <a:xfrm>
            <a:off x="10294496" y="8034175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.60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28EF7242-8D46-C6F8-A4D7-FAAF878E1C87}"/>
              </a:ext>
            </a:extLst>
          </p:cNvPr>
          <p:cNvSpPr txBox="1"/>
          <p:nvPr/>
        </p:nvSpPr>
        <p:spPr>
          <a:xfrm>
            <a:off x="10703260" y="8024256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.73</a:t>
            </a:r>
          </a:p>
        </p:txBody>
      </p:sp>
      <p:sp>
        <p:nvSpPr>
          <p:cNvPr id="1132" name="TextBox 1131">
            <a:extLst>
              <a:ext uri="{FF2B5EF4-FFF2-40B4-BE49-F238E27FC236}">
                <a16:creationId xmlns:a16="http://schemas.microsoft.com/office/drawing/2014/main" id="{858DFEAF-0777-F972-C007-AE248CC3945A}"/>
              </a:ext>
            </a:extLst>
          </p:cNvPr>
          <p:cNvSpPr txBox="1"/>
          <p:nvPr/>
        </p:nvSpPr>
        <p:spPr>
          <a:xfrm>
            <a:off x="10880650" y="8133371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.61</a:t>
            </a:r>
          </a:p>
        </p:txBody>
      </p:sp>
      <p:sp>
        <p:nvSpPr>
          <p:cNvPr id="1133" name="TextBox 1132">
            <a:extLst>
              <a:ext uri="{FF2B5EF4-FFF2-40B4-BE49-F238E27FC236}">
                <a16:creationId xmlns:a16="http://schemas.microsoft.com/office/drawing/2014/main" id="{3E27C6DF-C047-10B4-4E88-3F4D47709161}"/>
              </a:ext>
            </a:extLst>
          </p:cNvPr>
          <p:cNvSpPr txBox="1"/>
          <p:nvPr/>
        </p:nvSpPr>
        <p:spPr>
          <a:xfrm>
            <a:off x="11126697" y="8177558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.52</a:t>
            </a:r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C4CEB2EE-3C06-255F-F8CF-9AE193292BD9}"/>
              </a:ext>
            </a:extLst>
          </p:cNvPr>
          <p:cNvSpPr txBox="1"/>
          <p:nvPr/>
        </p:nvSpPr>
        <p:spPr>
          <a:xfrm>
            <a:off x="11392721" y="8189281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.55</a:t>
            </a: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DF37C6CE-118F-D930-093D-8B837A01F753}"/>
              </a:ext>
            </a:extLst>
          </p:cNvPr>
          <p:cNvSpPr txBox="1"/>
          <p:nvPr/>
        </p:nvSpPr>
        <p:spPr>
          <a:xfrm>
            <a:off x="11696619" y="8190183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.36</a:t>
            </a:r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7EC27FBA-BDB6-13B0-7F4A-1EAAE01684ED}"/>
              </a:ext>
            </a:extLst>
          </p:cNvPr>
          <p:cNvSpPr txBox="1"/>
          <p:nvPr/>
        </p:nvSpPr>
        <p:spPr>
          <a:xfrm>
            <a:off x="11995849" y="8126157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.95</a:t>
            </a: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E0D800B8-ECF7-A2DF-EC79-8FAB602FC25A}"/>
              </a:ext>
            </a:extLst>
          </p:cNvPr>
          <p:cNvSpPr txBox="1"/>
          <p:nvPr/>
        </p:nvSpPr>
        <p:spPr>
          <a:xfrm>
            <a:off x="12198583" y="8062131"/>
            <a:ext cx="209159" cy="1612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48" dirty="0"/>
              <a:t>.45</a:t>
            </a:r>
          </a:p>
        </p:txBody>
      </p:sp>
    </p:spTree>
    <p:extLst>
      <p:ext uri="{BB962C8B-B14F-4D97-AF65-F5344CB8AC3E}">
        <p14:creationId xmlns:p14="http://schemas.microsoft.com/office/powerpoint/2010/main" val="256154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</TotalTime>
  <Words>316</Words>
  <Application>Microsoft Macintosh PowerPoint</Application>
  <PresentationFormat>Custom</PresentationFormat>
  <Paragraphs>131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Caroline</dc:creator>
  <cp:lastModifiedBy>Lee, Caroline</cp:lastModifiedBy>
  <cp:revision>30</cp:revision>
  <dcterms:created xsi:type="dcterms:W3CDTF">2025-04-13T20:35:15Z</dcterms:created>
  <dcterms:modified xsi:type="dcterms:W3CDTF">2025-04-14T16:52:35Z</dcterms:modified>
</cp:coreProperties>
</file>