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15654338" cy="13798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0"/>
    <p:restoredTop sz="94842"/>
  </p:normalViewPr>
  <p:slideViewPr>
    <p:cSldViewPr snapToGrid="0">
      <p:cViewPr>
        <p:scale>
          <a:sx n="62" d="100"/>
          <a:sy n="62" d="100"/>
        </p:scale>
        <p:origin x="1608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E52F0-C40C-9741-9957-A47D10F95AD3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77988" y="1143000"/>
            <a:ext cx="3502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CC91E-7D72-2D43-8F6E-FF98767E2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7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300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1pPr>
    <a:lvl2pPr marL="511504" algn="l" defTabSz="102300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2pPr>
    <a:lvl3pPr marL="1023008" algn="l" defTabSz="102300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3pPr>
    <a:lvl4pPr marL="1534512" algn="l" defTabSz="102300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4pPr>
    <a:lvl5pPr marL="2046016" algn="l" defTabSz="102300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5pPr>
    <a:lvl6pPr marL="2557520" algn="l" defTabSz="102300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6pPr>
    <a:lvl7pPr marL="3069024" algn="l" defTabSz="102300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7pPr>
    <a:lvl8pPr marL="3580528" algn="l" defTabSz="102300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8pPr>
    <a:lvl9pPr marL="4092031" algn="l" defTabSz="102300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77988" y="1143000"/>
            <a:ext cx="3502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CC91E-7D72-2D43-8F6E-FF98767E22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4076" y="2258236"/>
            <a:ext cx="13306187" cy="4803940"/>
          </a:xfrm>
        </p:spPr>
        <p:txBody>
          <a:bodyPr anchor="b"/>
          <a:lstStyle>
            <a:lvl1pPr algn="ctr">
              <a:defRPr sz="102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6792" y="7247434"/>
            <a:ext cx="11740754" cy="3331454"/>
          </a:xfrm>
        </p:spPr>
        <p:txBody>
          <a:bodyPr/>
          <a:lstStyle>
            <a:lvl1pPr marL="0" indent="0" algn="ctr">
              <a:buNone/>
              <a:defRPr sz="4109"/>
            </a:lvl1pPr>
            <a:lvl2pPr marL="782726" indent="0" algn="ctr">
              <a:buNone/>
              <a:defRPr sz="3424"/>
            </a:lvl2pPr>
            <a:lvl3pPr marL="1565453" indent="0" algn="ctr">
              <a:buNone/>
              <a:defRPr sz="3082"/>
            </a:lvl3pPr>
            <a:lvl4pPr marL="2348179" indent="0" algn="ctr">
              <a:buNone/>
              <a:defRPr sz="2739"/>
            </a:lvl4pPr>
            <a:lvl5pPr marL="3130906" indent="0" algn="ctr">
              <a:buNone/>
              <a:defRPr sz="2739"/>
            </a:lvl5pPr>
            <a:lvl6pPr marL="3913632" indent="0" algn="ctr">
              <a:buNone/>
              <a:defRPr sz="2739"/>
            </a:lvl6pPr>
            <a:lvl7pPr marL="4696358" indent="0" algn="ctr">
              <a:buNone/>
              <a:defRPr sz="2739"/>
            </a:lvl7pPr>
            <a:lvl8pPr marL="5479085" indent="0" algn="ctr">
              <a:buNone/>
              <a:defRPr sz="2739"/>
            </a:lvl8pPr>
            <a:lvl9pPr marL="6261811" indent="0" algn="ctr">
              <a:buNone/>
              <a:defRPr sz="27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9D1-A28D-FB4E-91C2-BCCBB78C0D1A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A7F-DD41-3149-A995-7AE94AEC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9D1-A28D-FB4E-91C2-BCCBB78C0D1A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A7F-DD41-3149-A995-7AE94AEC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7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02636" y="734645"/>
            <a:ext cx="3375467" cy="116936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6236" y="734645"/>
            <a:ext cx="9930721" cy="116936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9D1-A28D-FB4E-91C2-BCCBB78C0D1A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A7F-DD41-3149-A995-7AE94AEC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6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9D1-A28D-FB4E-91C2-BCCBB78C0D1A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A7F-DD41-3149-A995-7AE94AEC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083" y="3440059"/>
            <a:ext cx="13501867" cy="5739813"/>
          </a:xfrm>
        </p:spPr>
        <p:txBody>
          <a:bodyPr anchor="b"/>
          <a:lstStyle>
            <a:lvl1pPr>
              <a:defRPr sz="102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083" y="9234172"/>
            <a:ext cx="13501867" cy="3018432"/>
          </a:xfrm>
        </p:spPr>
        <p:txBody>
          <a:bodyPr/>
          <a:lstStyle>
            <a:lvl1pPr marL="0" indent="0">
              <a:buNone/>
              <a:defRPr sz="4109">
                <a:solidFill>
                  <a:schemeClr val="tx1">
                    <a:tint val="82000"/>
                  </a:schemeClr>
                </a:solidFill>
              </a:defRPr>
            </a:lvl1pPr>
            <a:lvl2pPr marL="782726" indent="0">
              <a:buNone/>
              <a:defRPr sz="3424">
                <a:solidFill>
                  <a:schemeClr val="tx1">
                    <a:tint val="82000"/>
                  </a:schemeClr>
                </a:solidFill>
              </a:defRPr>
            </a:lvl2pPr>
            <a:lvl3pPr marL="1565453" indent="0">
              <a:buNone/>
              <a:defRPr sz="3082">
                <a:solidFill>
                  <a:schemeClr val="tx1">
                    <a:tint val="82000"/>
                  </a:schemeClr>
                </a:solidFill>
              </a:defRPr>
            </a:lvl3pPr>
            <a:lvl4pPr marL="2348179" indent="0">
              <a:buNone/>
              <a:defRPr sz="2739">
                <a:solidFill>
                  <a:schemeClr val="tx1">
                    <a:tint val="82000"/>
                  </a:schemeClr>
                </a:solidFill>
              </a:defRPr>
            </a:lvl4pPr>
            <a:lvl5pPr marL="3130906" indent="0">
              <a:buNone/>
              <a:defRPr sz="2739">
                <a:solidFill>
                  <a:schemeClr val="tx1">
                    <a:tint val="82000"/>
                  </a:schemeClr>
                </a:solidFill>
              </a:defRPr>
            </a:lvl5pPr>
            <a:lvl6pPr marL="3913632" indent="0">
              <a:buNone/>
              <a:defRPr sz="2739">
                <a:solidFill>
                  <a:schemeClr val="tx1">
                    <a:tint val="82000"/>
                  </a:schemeClr>
                </a:solidFill>
              </a:defRPr>
            </a:lvl6pPr>
            <a:lvl7pPr marL="4696358" indent="0">
              <a:buNone/>
              <a:defRPr sz="2739">
                <a:solidFill>
                  <a:schemeClr val="tx1">
                    <a:tint val="82000"/>
                  </a:schemeClr>
                </a:solidFill>
              </a:defRPr>
            </a:lvl7pPr>
            <a:lvl8pPr marL="5479085" indent="0">
              <a:buNone/>
              <a:defRPr sz="2739">
                <a:solidFill>
                  <a:schemeClr val="tx1">
                    <a:tint val="82000"/>
                  </a:schemeClr>
                </a:solidFill>
              </a:defRPr>
            </a:lvl8pPr>
            <a:lvl9pPr marL="6261811" indent="0">
              <a:buNone/>
              <a:defRPr sz="273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9D1-A28D-FB4E-91C2-BCCBB78C0D1A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A7F-DD41-3149-A995-7AE94AEC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236" y="3673225"/>
            <a:ext cx="6653094" cy="87550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5008" y="3673225"/>
            <a:ext cx="6653094" cy="87550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9D1-A28D-FB4E-91C2-BCCBB78C0D1A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A7F-DD41-3149-A995-7AE94AEC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1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274" y="734648"/>
            <a:ext cx="13501867" cy="26670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276" y="3382562"/>
            <a:ext cx="6622518" cy="1657741"/>
          </a:xfrm>
        </p:spPr>
        <p:txBody>
          <a:bodyPr anchor="b"/>
          <a:lstStyle>
            <a:lvl1pPr marL="0" indent="0">
              <a:buNone/>
              <a:defRPr sz="4109" b="1"/>
            </a:lvl1pPr>
            <a:lvl2pPr marL="782726" indent="0">
              <a:buNone/>
              <a:defRPr sz="3424" b="1"/>
            </a:lvl2pPr>
            <a:lvl3pPr marL="1565453" indent="0">
              <a:buNone/>
              <a:defRPr sz="3082" b="1"/>
            </a:lvl3pPr>
            <a:lvl4pPr marL="2348179" indent="0">
              <a:buNone/>
              <a:defRPr sz="2739" b="1"/>
            </a:lvl4pPr>
            <a:lvl5pPr marL="3130906" indent="0">
              <a:buNone/>
              <a:defRPr sz="2739" b="1"/>
            </a:lvl5pPr>
            <a:lvl6pPr marL="3913632" indent="0">
              <a:buNone/>
              <a:defRPr sz="2739" b="1"/>
            </a:lvl6pPr>
            <a:lvl7pPr marL="4696358" indent="0">
              <a:buNone/>
              <a:defRPr sz="2739" b="1"/>
            </a:lvl7pPr>
            <a:lvl8pPr marL="5479085" indent="0">
              <a:buNone/>
              <a:defRPr sz="2739" b="1"/>
            </a:lvl8pPr>
            <a:lvl9pPr marL="6261811" indent="0">
              <a:buNone/>
              <a:defRPr sz="27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8276" y="5040303"/>
            <a:ext cx="6622518" cy="7413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5009" y="3382562"/>
            <a:ext cx="6655133" cy="1657741"/>
          </a:xfrm>
        </p:spPr>
        <p:txBody>
          <a:bodyPr anchor="b"/>
          <a:lstStyle>
            <a:lvl1pPr marL="0" indent="0">
              <a:buNone/>
              <a:defRPr sz="4109" b="1"/>
            </a:lvl1pPr>
            <a:lvl2pPr marL="782726" indent="0">
              <a:buNone/>
              <a:defRPr sz="3424" b="1"/>
            </a:lvl2pPr>
            <a:lvl3pPr marL="1565453" indent="0">
              <a:buNone/>
              <a:defRPr sz="3082" b="1"/>
            </a:lvl3pPr>
            <a:lvl4pPr marL="2348179" indent="0">
              <a:buNone/>
              <a:defRPr sz="2739" b="1"/>
            </a:lvl4pPr>
            <a:lvl5pPr marL="3130906" indent="0">
              <a:buNone/>
              <a:defRPr sz="2739" b="1"/>
            </a:lvl5pPr>
            <a:lvl6pPr marL="3913632" indent="0">
              <a:buNone/>
              <a:defRPr sz="2739" b="1"/>
            </a:lvl6pPr>
            <a:lvl7pPr marL="4696358" indent="0">
              <a:buNone/>
              <a:defRPr sz="2739" b="1"/>
            </a:lvl7pPr>
            <a:lvl8pPr marL="5479085" indent="0">
              <a:buNone/>
              <a:defRPr sz="2739" b="1"/>
            </a:lvl8pPr>
            <a:lvl9pPr marL="6261811" indent="0">
              <a:buNone/>
              <a:defRPr sz="27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25009" y="5040303"/>
            <a:ext cx="6655133" cy="7413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9D1-A28D-FB4E-91C2-BCCBB78C0D1A}" type="datetimeFigureOut">
              <a:rPr lang="en-US" smtClean="0"/>
              <a:t>4/6/25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A7F-DD41-3149-A995-7AE94AEC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5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9D1-A28D-FB4E-91C2-BCCBB78C0D1A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A7F-DD41-3149-A995-7AE94AEC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9D1-A28D-FB4E-91C2-BCCBB78C0D1A}" type="datetimeFigureOut">
              <a:rPr lang="en-US" smtClean="0"/>
              <a:t>4/6/25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A7F-DD41-3149-A995-7AE94AEC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1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275" y="919903"/>
            <a:ext cx="5048931" cy="3219662"/>
          </a:xfrm>
        </p:spPr>
        <p:txBody>
          <a:bodyPr anchor="b"/>
          <a:lstStyle>
            <a:lvl1pPr>
              <a:defRPr sz="54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5132" y="1986739"/>
            <a:ext cx="7925009" cy="9805914"/>
          </a:xfrm>
        </p:spPr>
        <p:txBody>
          <a:bodyPr/>
          <a:lstStyle>
            <a:lvl1pPr>
              <a:defRPr sz="5478"/>
            </a:lvl1pPr>
            <a:lvl2pPr>
              <a:defRPr sz="4794"/>
            </a:lvl2pPr>
            <a:lvl3pPr>
              <a:defRPr sz="4109"/>
            </a:lvl3pPr>
            <a:lvl4pPr>
              <a:defRPr sz="3424"/>
            </a:lvl4pPr>
            <a:lvl5pPr>
              <a:defRPr sz="3424"/>
            </a:lvl5pPr>
            <a:lvl6pPr>
              <a:defRPr sz="3424"/>
            </a:lvl6pPr>
            <a:lvl7pPr>
              <a:defRPr sz="3424"/>
            </a:lvl7pPr>
            <a:lvl8pPr>
              <a:defRPr sz="3424"/>
            </a:lvl8pPr>
            <a:lvl9pPr>
              <a:defRPr sz="34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8275" y="4139565"/>
            <a:ext cx="5048931" cy="7669056"/>
          </a:xfrm>
        </p:spPr>
        <p:txBody>
          <a:bodyPr/>
          <a:lstStyle>
            <a:lvl1pPr marL="0" indent="0">
              <a:buNone/>
              <a:defRPr sz="2739"/>
            </a:lvl1pPr>
            <a:lvl2pPr marL="782726" indent="0">
              <a:buNone/>
              <a:defRPr sz="2397"/>
            </a:lvl2pPr>
            <a:lvl3pPr marL="1565453" indent="0">
              <a:buNone/>
              <a:defRPr sz="2054"/>
            </a:lvl3pPr>
            <a:lvl4pPr marL="2348179" indent="0">
              <a:buNone/>
              <a:defRPr sz="1712"/>
            </a:lvl4pPr>
            <a:lvl5pPr marL="3130906" indent="0">
              <a:buNone/>
              <a:defRPr sz="1712"/>
            </a:lvl5pPr>
            <a:lvl6pPr marL="3913632" indent="0">
              <a:buNone/>
              <a:defRPr sz="1712"/>
            </a:lvl6pPr>
            <a:lvl7pPr marL="4696358" indent="0">
              <a:buNone/>
              <a:defRPr sz="1712"/>
            </a:lvl7pPr>
            <a:lvl8pPr marL="5479085" indent="0">
              <a:buNone/>
              <a:defRPr sz="1712"/>
            </a:lvl8pPr>
            <a:lvl9pPr marL="6261811" indent="0">
              <a:buNone/>
              <a:defRPr sz="17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9D1-A28D-FB4E-91C2-BCCBB78C0D1A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A7F-DD41-3149-A995-7AE94AEC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275" y="919903"/>
            <a:ext cx="5048931" cy="3219662"/>
          </a:xfrm>
        </p:spPr>
        <p:txBody>
          <a:bodyPr anchor="b"/>
          <a:lstStyle>
            <a:lvl1pPr>
              <a:defRPr sz="54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55132" y="1986739"/>
            <a:ext cx="7925009" cy="9805914"/>
          </a:xfrm>
        </p:spPr>
        <p:txBody>
          <a:bodyPr anchor="t"/>
          <a:lstStyle>
            <a:lvl1pPr marL="0" indent="0">
              <a:buNone/>
              <a:defRPr sz="5478"/>
            </a:lvl1pPr>
            <a:lvl2pPr marL="782726" indent="0">
              <a:buNone/>
              <a:defRPr sz="4794"/>
            </a:lvl2pPr>
            <a:lvl3pPr marL="1565453" indent="0">
              <a:buNone/>
              <a:defRPr sz="4109"/>
            </a:lvl3pPr>
            <a:lvl4pPr marL="2348179" indent="0">
              <a:buNone/>
              <a:defRPr sz="3424"/>
            </a:lvl4pPr>
            <a:lvl5pPr marL="3130906" indent="0">
              <a:buNone/>
              <a:defRPr sz="3424"/>
            </a:lvl5pPr>
            <a:lvl6pPr marL="3913632" indent="0">
              <a:buNone/>
              <a:defRPr sz="3424"/>
            </a:lvl6pPr>
            <a:lvl7pPr marL="4696358" indent="0">
              <a:buNone/>
              <a:defRPr sz="3424"/>
            </a:lvl7pPr>
            <a:lvl8pPr marL="5479085" indent="0">
              <a:buNone/>
              <a:defRPr sz="3424"/>
            </a:lvl8pPr>
            <a:lvl9pPr marL="6261811" indent="0">
              <a:buNone/>
              <a:defRPr sz="34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8275" y="4139565"/>
            <a:ext cx="5048931" cy="7669056"/>
          </a:xfrm>
        </p:spPr>
        <p:txBody>
          <a:bodyPr/>
          <a:lstStyle>
            <a:lvl1pPr marL="0" indent="0">
              <a:buNone/>
              <a:defRPr sz="2739"/>
            </a:lvl1pPr>
            <a:lvl2pPr marL="782726" indent="0">
              <a:buNone/>
              <a:defRPr sz="2397"/>
            </a:lvl2pPr>
            <a:lvl3pPr marL="1565453" indent="0">
              <a:buNone/>
              <a:defRPr sz="2054"/>
            </a:lvl3pPr>
            <a:lvl4pPr marL="2348179" indent="0">
              <a:buNone/>
              <a:defRPr sz="1712"/>
            </a:lvl4pPr>
            <a:lvl5pPr marL="3130906" indent="0">
              <a:buNone/>
              <a:defRPr sz="1712"/>
            </a:lvl5pPr>
            <a:lvl6pPr marL="3913632" indent="0">
              <a:buNone/>
              <a:defRPr sz="1712"/>
            </a:lvl6pPr>
            <a:lvl7pPr marL="4696358" indent="0">
              <a:buNone/>
              <a:defRPr sz="1712"/>
            </a:lvl7pPr>
            <a:lvl8pPr marL="5479085" indent="0">
              <a:buNone/>
              <a:defRPr sz="1712"/>
            </a:lvl8pPr>
            <a:lvl9pPr marL="6261811" indent="0">
              <a:buNone/>
              <a:defRPr sz="17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9D1-A28D-FB4E-91C2-BCCBB78C0D1A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A7F-DD41-3149-A995-7AE94AEC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6236" y="734648"/>
            <a:ext cx="13501867" cy="2667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6236" y="3673225"/>
            <a:ext cx="13501867" cy="875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6236" y="12789215"/>
            <a:ext cx="3522226" cy="7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6B9D1-A28D-FB4E-91C2-BCCBB78C0D1A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5500" y="12789215"/>
            <a:ext cx="5283339" cy="7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5876" y="12789215"/>
            <a:ext cx="3522226" cy="7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920A7F-DD41-3149-A995-7AE94AEC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4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565453" rtl="0" eaLnBrk="1" latinLnBrk="0" hangingPunct="1">
        <a:lnSpc>
          <a:spcPct val="90000"/>
        </a:lnSpc>
        <a:spcBef>
          <a:spcPct val="0"/>
        </a:spcBef>
        <a:buNone/>
        <a:defRPr sz="75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363" indent="-391363" algn="l" defTabSz="1565453" rtl="0" eaLnBrk="1" latinLnBrk="0" hangingPunct="1">
        <a:lnSpc>
          <a:spcPct val="90000"/>
        </a:lnSpc>
        <a:spcBef>
          <a:spcPts val="1712"/>
        </a:spcBef>
        <a:buFont typeface="Arial" panose="020B0604020202020204" pitchFamily="34" charset="0"/>
        <a:buChar char="•"/>
        <a:defRPr sz="4794" kern="1200">
          <a:solidFill>
            <a:schemeClr val="tx1"/>
          </a:solidFill>
          <a:latin typeface="+mn-lt"/>
          <a:ea typeface="+mn-ea"/>
          <a:cs typeface="+mn-cs"/>
        </a:defRPr>
      </a:lvl1pPr>
      <a:lvl2pPr marL="1174090" indent="-391363" algn="l" defTabSz="1565453" rtl="0" eaLnBrk="1" latinLnBrk="0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4109" kern="1200">
          <a:solidFill>
            <a:schemeClr val="tx1"/>
          </a:solidFill>
          <a:latin typeface="+mn-lt"/>
          <a:ea typeface="+mn-ea"/>
          <a:cs typeface="+mn-cs"/>
        </a:defRPr>
      </a:lvl2pPr>
      <a:lvl3pPr marL="1956816" indent="-391363" algn="l" defTabSz="1565453" rtl="0" eaLnBrk="1" latinLnBrk="0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3424" kern="1200">
          <a:solidFill>
            <a:schemeClr val="tx1"/>
          </a:solidFill>
          <a:latin typeface="+mn-lt"/>
          <a:ea typeface="+mn-ea"/>
          <a:cs typeface="+mn-cs"/>
        </a:defRPr>
      </a:lvl3pPr>
      <a:lvl4pPr marL="2739542" indent="-391363" algn="l" defTabSz="1565453" rtl="0" eaLnBrk="1" latinLnBrk="0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3082" kern="1200">
          <a:solidFill>
            <a:schemeClr val="tx1"/>
          </a:solidFill>
          <a:latin typeface="+mn-lt"/>
          <a:ea typeface="+mn-ea"/>
          <a:cs typeface="+mn-cs"/>
        </a:defRPr>
      </a:lvl4pPr>
      <a:lvl5pPr marL="3522269" indent="-391363" algn="l" defTabSz="1565453" rtl="0" eaLnBrk="1" latinLnBrk="0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3082" kern="1200">
          <a:solidFill>
            <a:schemeClr val="tx1"/>
          </a:solidFill>
          <a:latin typeface="+mn-lt"/>
          <a:ea typeface="+mn-ea"/>
          <a:cs typeface="+mn-cs"/>
        </a:defRPr>
      </a:lvl5pPr>
      <a:lvl6pPr marL="4304995" indent="-391363" algn="l" defTabSz="1565453" rtl="0" eaLnBrk="1" latinLnBrk="0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3082" kern="1200">
          <a:solidFill>
            <a:schemeClr val="tx1"/>
          </a:solidFill>
          <a:latin typeface="+mn-lt"/>
          <a:ea typeface="+mn-ea"/>
          <a:cs typeface="+mn-cs"/>
        </a:defRPr>
      </a:lvl6pPr>
      <a:lvl7pPr marL="5087722" indent="-391363" algn="l" defTabSz="1565453" rtl="0" eaLnBrk="1" latinLnBrk="0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3082" kern="1200">
          <a:solidFill>
            <a:schemeClr val="tx1"/>
          </a:solidFill>
          <a:latin typeface="+mn-lt"/>
          <a:ea typeface="+mn-ea"/>
          <a:cs typeface="+mn-cs"/>
        </a:defRPr>
      </a:lvl7pPr>
      <a:lvl8pPr marL="5870448" indent="-391363" algn="l" defTabSz="1565453" rtl="0" eaLnBrk="1" latinLnBrk="0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3082" kern="1200">
          <a:solidFill>
            <a:schemeClr val="tx1"/>
          </a:solidFill>
          <a:latin typeface="+mn-lt"/>
          <a:ea typeface="+mn-ea"/>
          <a:cs typeface="+mn-cs"/>
        </a:defRPr>
      </a:lvl8pPr>
      <a:lvl9pPr marL="6653174" indent="-391363" algn="l" defTabSz="1565453" rtl="0" eaLnBrk="1" latinLnBrk="0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30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5453" rtl="0" eaLnBrk="1" latinLnBrk="0" hangingPunct="1">
        <a:defRPr sz="3082" kern="1200">
          <a:solidFill>
            <a:schemeClr val="tx1"/>
          </a:solidFill>
          <a:latin typeface="+mn-lt"/>
          <a:ea typeface="+mn-ea"/>
          <a:cs typeface="+mn-cs"/>
        </a:defRPr>
      </a:lvl1pPr>
      <a:lvl2pPr marL="782726" algn="l" defTabSz="1565453" rtl="0" eaLnBrk="1" latinLnBrk="0" hangingPunct="1">
        <a:defRPr sz="3082" kern="1200">
          <a:solidFill>
            <a:schemeClr val="tx1"/>
          </a:solidFill>
          <a:latin typeface="+mn-lt"/>
          <a:ea typeface="+mn-ea"/>
          <a:cs typeface="+mn-cs"/>
        </a:defRPr>
      </a:lvl2pPr>
      <a:lvl3pPr marL="1565453" algn="l" defTabSz="1565453" rtl="0" eaLnBrk="1" latinLnBrk="0" hangingPunct="1">
        <a:defRPr sz="3082" kern="1200">
          <a:solidFill>
            <a:schemeClr val="tx1"/>
          </a:solidFill>
          <a:latin typeface="+mn-lt"/>
          <a:ea typeface="+mn-ea"/>
          <a:cs typeface="+mn-cs"/>
        </a:defRPr>
      </a:lvl3pPr>
      <a:lvl4pPr marL="2348179" algn="l" defTabSz="1565453" rtl="0" eaLnBrk="1" latinLnBrk="0" hangingPunct="1">
        <a:defRPr sz="3082" kern="1200">
          <a:solidFill>
            <a:schemeClr val="tx1"/>
          </a:solidFill>
          <a:latin typeface="+mn-lt"/>
          <a:ea typeface="+mn-ea"/>
          <a:cs typeface="+mn-cs"/>
        </a:defRPr>
      </a:lvl4pPr>
      <a:lvl5pPr marL="3130906" algn="l" defTabSz="1565453" rtl="0" eaLnBrk="1" latinLnBrk="0" hangingPunct="1">
        <a:defRPr sz="3082" kern="1200">
          <a:solidFill>
            <a:schemeClr val="tx1"/>
          </a:solidFill>
          <a:latin typeface="+mn-lt"/>
          <a:ea typeface="+mn-ea"/>
          <a:cs typeface="+mn-cs"/>
        </a:defRPr>
      </a:lvl5pPr>
      <a:lvl6pPr marL="3913632" algn="l" defTabSz="1565453" rtl="0" eaLnBrk="1" latinLnBrk="0" hangingPunct="1">
        <a:defRPr sz="3082" kern="1200">
          <a:solidFill>
            <a:schemeClr val="tx1"/>
          </a:solidFill>
          <a:latin typeface="+mn-lt"/>
          <a:ea typeface="+mn-ea"/>
          <a:cs typeface="+mn-cs"/>
        </a:defRPr>
      </a:lvl6pPr>
      <a:lvl7pPr marL="4696358" algn="l" defTabSz="1565453" rtl="0" eaLnBrk="1" latinLnBrk="0" hangingPunct="1">
        <a:defRPr sz="3082" kern="1200">
          <a:solidFill>
            <a:schemeClr val="tx1"/>
          </a:solidFill>
          <a:latin typeface="+mn-lt"/>
          <a:ea typeface="+mn-ea"/>
          <a:cs typeface="+mn-cs"/>
        </a:defRPr>
      </a:lvl7pPr>
      <a:lvl8pPr marL="5479085" algn="l" defTabSz="1565453" rtl="0" eaLnBrk="1" latinLnBrk="0" hangingPunct="1">
        <a:defRPr sz="3082" kern="1200">
          <a:solidFill>
            <a:schemeClr val="tx1"/>
          </a:solidFill>
          <a:latin typeface="+mn-lt"/>
          <a:ea typeface="+mn-ea"/>
          <a:cs typeface="+mn-cs"/>
        </a:defRPr>
      </a:lvl8pPr>
      <a:lvl9pPr marL="6261811" algn="l" defTabSz="1565453" rtl="0" eaLnBrk="1" latinLnBrk="0" hangingPunct="1">
        <a:defRPr sz="3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53C2396-338E-7023-6922-594CC6BA9962}"/>
              </a:ext>
            </a:extLst>
          </p:cNvPr>
          <p:cNvSpPr/>
          <p:nvPr/>
        </p:nvSpPr>
        <p:spPr>
          <a:xfrm>
            <a:off x="3517851" y="1208775"/>
            <a:ext cx="1818448" cy="65597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41AE5-5F2B-0FC6-DC83-4C1FD3599732}"/>
              </a:ext>
            </a:extLst>
          </p:cNvPr>
          <p:cNvSpPr txBox="1"/>
          <p:nvPr/>
        </p:nvSpPr>
        <p:spPr>
          <a:xfrm>
            <a:off x="3863340" y="1275152"/>
            <a:ext cx="1127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Behavioral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Avoidance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E459F9-6421-65B2-B616-4D77C1F68604}"/>
              </a:ext>
            </a:extLst>
          </p:cNvPr>
          <p:cNvSpPr/>
          <p:nvPr/>
        </p:nvSpPr>
        <p:spPr>
          <a:xfrm>
            <a:off x="3517851" y="3277471"/>
            <a:ext cx="1818448" cy="65597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E9E16F-1600-131A-CB29-62D4C488089A}"/>
              </a:ext>
            </a:extLst>
          </p:cNvPr>
          <p:cNvSpPr/>
          <p:nvPr/>
        </p:nvSpPr>
        <p:spPr>
          <a:xfrm>
            <a:off x="6798468" y="1604020"/>
            <a:ext cx="7777610" cy="283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8A7B2-5FA8-67AF-9F97-B32D6D663E14}"/>
              </a:ext>
            </a:extLst>
          </p:cNvPr>
          <p:cNvSpPr txBox="1"/>
          <p:nvPr/>
        </p:nvSpPr>
        <p:spPr>
          <a:xfrm>
            <a:off x="3863340" y="3343848"/>
            <a:ext cx="1127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Distress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Avoidance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A87BA2-8835-B191-FFC7-B6ADE6E97969}"/>
              </a:ext>
            </a:extLst>
          </p:cNvPr>
          <p:cNvSpPr/>
          <p:nvPr/>
        </p:nvSpPr>
        <p:spPr>
          <a:xfrm>
            <a:off x="3517851" y="5041956"/>
            <a:ext cx="1818448" cy="65597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46FC6-DBA1-026C-A8F2-5160BC47687E}"/>
              </a:ext>
            </a:extLst>
          </p:cNvPr>
          <p:cNvSpPr txBox="1"/>
          <p:nvPr/>
        </p:nvSpPr>
        <p:spPr>
          <a:xfrm>
            <a:off x="3579984" y="5184699"/>
            <a:ext cx="1694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Procrastination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164B35-8350-617C-6C65-67737169CA83}"/>
              </a:ext>
            </a:extLst>
          </p:cNvPr>
          <p:cNvSpPr/>
          <p:nvPr/>
        </p:nvSpPr>
        <p:spPr>
          <a:xfrm>
            <a:off x="3524992" y="7167196"/>
            <a:ext cx="1818448" cy="65597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E9E00-AC0D-B374-8598-F26F89AB1646}"/>
              </a:ext>
            </a:extLst>
          </p:cNvPr>
          <p:cNvSpPr txBox="1"/>
          <p:nvPr/>
        </p:nvSpPr>
        <p:spPr>
          <a:xfrm>
            <a:off x="3697740" y="7233573"/>
            <a:ext cx="1472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Distraction &amp; 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Suppression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A37B7B-05E7-F087-9E35-84F1BCE7EB8D}"/>
              </a:ext>
            </a:extLst>
          </p:cNvPr>
          <p:cNvSpPr/>
          <p:nvPr/>
        </p:nvSpPr>
        <p:spPr>
          <a:xfrm>
            <a:off x="3517851" y="9308580"/>
            <a:ext cx="1818448" cy="65597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32E617-74D4-7FA3-032D-AA5A95B25D78}"/>
              </a:ext>
            </a:extLst>
          </p:cNvPr>
          <p:cNvSpPr txBox="1"/>
          <p:nvPr/>
        </p:nvSpPr>
        <p:spPr>
          <a:xfrm>
            <a:off x="3690598" y="9374957"/>
            <a:ext cx="1472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Repression &amp; 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Denial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669334-CA0C-B891-538E-8A6C1D88BBA4}"/>
              </a:ext>
            </a:extLst>
          </p:cNvPr>
          <p:cNvSpPr/>
          <p:nvPr/>
        </p:nvSpPr>
        <p:spPr>
          <a:xfrm>
            <a:off x="3524992" y="11449964"/>
            <a:ext cx="1818448" cy="65597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DCFF1E-B611-D2FB-E573-4E5D8B265B7A}"/>
              </a:ext>
            </a:extLst>
          </p:cNvPr>
          <p:cNvSpPr txBox="1"/>
          <p:nvPr/>
        </p:nvSpPr>
        <p:spPr>
          <a:xfrm>
            <a:off x="3697739" y="11516341"/>
            <a:ext cx="1472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Distress 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Endurance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4D1316-E4DA-A80A-D51A-964D1A11E040}"/>
              </a:ext>
            </a:extLst>
          </p:cNvPr>
          <p:cNvSpPr txBox="1"/>
          <p:nvPr/>
        </p:nvSpPr>
        <p:spPr>
          <a:xfrm>
            <a:off x="7485065" y="1208778"/>
            <a:ext cx="670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14: I rarely do something if there is a chance that it will upset me.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B5A34D-871D-D7E4-C094-DDEE65ADAE76}"/>
              </a:ext>
            </a:extLst>
          </p:cNvPr>
          <p:cNvSpPr/>
          <p:nvPr/>
        </p:nvSpPr>
        <p:spPr>
          <a:xfrm>
            <a:off x="6798469" y="1208775"/>
            <a:ext cx="7777610" cy="2810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25B5B1-C2C1-1620-F290-D2064EE49299}"/>
              </a:ext>
            </a:extLst>
          </p:cNvPr>
          <p:cNvSpPr/>
          <p:nvPr/>
        </p:nvSpPr>
        <p:spPr>
          <a:xfrm>
            <a:off x="6798468" y="1987784"/>
            <a:ext cx="7777610" cy="283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1D6DA2-42DC-D0CB-128D-5D6E77771A01}"/>
              </a:ext>
            </a:extLst>
          </p:cNvPr>
          <p:cNvSpPr txBox="1"/>
          <p:nvPr/>
        </p:nvSpPr>
        <p:spPr>
          <a:xfrm>
            <a:off x="7801773" y="1987786"/>
            <a:ext cx="604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32: If I have any doubts about doing something, I just won’t do it.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3FDB88-2D6F-401B-5C71-F22AF0CFCE74}"/>
              </a:ext>
            </a:extLst>
          </p:cNvPr>
          <p:cNvSpPr/>
          <p:nvPr/>
        </p:nvSpPr>
        <p:spPr>
          <a:xfrm>
            <a:off x="6798468" y="2395208"/>
            <a:ext cx="7777610" cy="283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2EF453-44D3-45B1-F96A-BBB9B8BE5BA8}"/>
              </a:ext>
            </a:extLst>
          </p:cNvPr>
          <p:cNvSpPr txBox="1"/>
          <p:nvPr/>
        </p:nvSpPr>
        <p:spPr>
          <a:xfrm>
            <a:off x="7646625" y="2395104"/>
            <a:ext cx="638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51: If I am in a slightly uncomfortable situation, I try to leave right away.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B70EEA-6713-F4D4-C7CD-D17CF3DE6B1C}"/>
              </a:ext>
            </a:extLst>
          </p:cNvPr>
          <p:cNvSpPr/>
          <p:nvPr/>
        </p:nvSpPr>
        <p:spPr>
          <a:xfrm>
            <a:off x="6798468" y="2780756"/>
            <a:ext cx="7777610" cy="284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3E3B4-9235-F0CE-8BDB-4AC35F82120D}"/>
              </a:ext>
            </a:extLst>
          </p:cNvPr>
          <p:cNvSpPr txBox="1"/>
          <p:nvPr/>
        </p:nvSpPr>
        <p:spPr>
          <a:xfrm>
            <a:off x="7141761" y="2789756"/>
            <a:ext cx="697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55: I avoid situations if there is a chance that I’ll feel nervous.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AF4676-96AB-E1F2-5EEE-EB15E0BD0BB0}"/>
              </a:ext>
            </a:extLst>
          </p:cNvPr>
          <p:cNvSpPr/>
          <p:nvPr/>
        </p:nvSpPr>
        <p:spPr>
          <a:xfrm>
            <a:off x="6798468" y="3187330"/>
            <a:ext cx="7777610" cy="283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246E01-8605-64ED-C120-7CADD60F55A9}"/>
              </a:ext>
            </a:extLst>
          </p:cNvPr>
          <p:cNvSpPr txBox="1"/>
          <p:nvPr/>
        </p:nvSpPr>
        <p:spPr>
          <a:xfrm>
            <a:off x="7065456" y="3171886"/>
            <a:ext cx="724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2: If I could magically remove all of my painful memories, I would.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09EA78-92E2-25A5-7C15-465F3FFDFB10}"/>
              </a:ext>
            </a:extLst>
          </p:cNvPr>
          <p:cNvSpPr/>
          <p:nvPr/>
        </p:nvSpPr>
        <p:spPr>
          <a:xfrm>
            <a:off x="6798468" y="3559743"/>
            <a:ext cx="7777610" cy="283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6FB6E2-9AC5-D69C-115D-20CA0963506A}"/>
              </a:ext>
            </a:extLst>
          </p:cNvPr>
          <p:cNvSpPr txBox="1"/>
          <p:nvPr/>
        </p:nvSpPr>
        <p:spPr>
          <a:xfrm>
            <a:off x="7141761" y="3562106"/>
            <a:ext cx="724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19: Happiness involves getting rid of negative thoughts.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496D72-2721-8FC4-1FB2-860CED38B464}"/>
              </a:ext>
            </a:extLst>
          </p:cNvPr>
          <p:cNvSpPr/>
          <p:nvPr/>
        </p:nvSpPr>
        <p:spPr>
          <a:xfrm>
            <a:off x="6798468" y="3966114"/>
            <a:ext cx="7777610" cy="283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1A4C3C-B4E1-3F27-4410-3A5C30861891}"/>
              </a:ext>
            </a:extLst>
          </p:cNvPr>
          <p:cNvSpPr txBox="1"/>
          <p:nvPr/>
        </p:nvSpPr>
        <p:spPr>
          <a:xfrm>
            <a:off x="7141761" y="3957937"/>
            <a:ext cx="724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25: One of my big goals is to be free from painful emotions.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4FBC77-B80E-03C3-F201-AF18B9DEC825}"/>
              </a:ext>
            </a:extLst>
          </p:cNvPr>
          <p:cNvSpPr/>
          <p:nvPr/>
        </p:nvSpPr>
        <p:spPr>
          <a:xfrm>
            <a:off x="6798468" y="4379916"/>
            <a:ext cx="7777610" cy="284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75DD1E-48D8-9B10-7CD5-00CF66CA31C0}"/>
              </a:ext>
            </a:extLst>
          </p:cNvPr>
          <p:cNvSpPr txBox="1"/>
          <p:nvPr/>
        </p:nvSpPr>
        <p:spPr>
          <a:xfrm>
            <a:off x="7330179" y="4378735"/>
            <a:ext cx="6785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34: In this day and age people should not have to suffer.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1459EE-5DA9-E3DD-8B46-5C5815B5DE3F}"/>
              </a:ext>
            </a:extLst>
          </p:cNvPr>
          <p:cNvSpPr/>
          <p:nvPr/>
        </p:nvSpPr>
        <p:spPr>
          <a:xfrm>
            <a:off x="6798468" y="4767785"/>
            <a:ext cx="7777610" cy="284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ACC37-8130-03B9-86AA-96CEFE146FC5}"/>
              </a:ext>
            </a:extLst>
          </p:cNvPr>
          <p:cNvSpPr txBox="1"/>
          <p:nvPr/>
        </p:nvSpPr>
        <p:spPr>
          <a:xfrm>
            <a:off x="7622767" y="4768362"/>
            <a:ext cx="628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54: I wish I could get rid of all of my negative emotions.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017DD1A-6C0B-5AC1-056F-3C55FBEC9087}"/>
              </a:ext>
            </a:extLst>
          </p:cNvPr>
          <p:cNvSpPr/>
          <p:nvPr/>
        </p:nvSpPr>
        <p:spPr>
          <a:xfrm>
            <a:off x="6798468" y="5196458"/>
            <a:ext cx="7777610" cy="284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2F9EDB-1AA0-C54E-52EB-A01D2947448C}"/>
              </a:ext>
            </a:extLst>
          </p:cNvPr>
          <p:cNvSpPr txBox="1"/>
          <p:nvPr/>
        </p:nvSpPr>
        <p:spPr>
          <a:xfrm>
            <a:off x="7330182" y="5173498"/>
            <a:ext cx="6850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61: I hope to live without any sadness and disappointment.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D9365E-EFEC-D753-2F25-B5A1FE7F7D6D}"/>
              </a:ext>
            </a:extLst>
          </p:cNvPr>
          <p:cNvSpPr/>
          <p:nvPr/>
        </p:nvSpPr>
        <p:spPr>
          <a:xfrm>
            <a:off x="6782696" y="5614272"/>
            <a:ext cx="7777610" cy="283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DC5EE4-FDAB-6166-886F-ACBC8539F452}"/>
              </a:ext>
            </a:extLst>
          </p:cNvPr>
          <p:cNvSpPr txBox="1"/>
          <p:nvPr/>
        </p:nvSpPr>
        <p:spPr>
          <a:xfrm>
            <a:off x="6658672" y="5602118"/>
            <a:ext cx="8097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17: When I have something important to do I find myself doing a lot of other things instead.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30625B-3EB8-8213-29A0-85706ECA36EA}"/>
              </a:ext>
            </a:extLst>
          </p:cNvPr>
          <p:cNvSpPr/>
          <p:nvPr/>
        </p:nvSpPr>
        <p:spPr>
          <a:xfrm>
            <a:off x="6782696" y="5999410"/>
            <a:ext cx="7777610" cy="284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382A5E-7C5B-2CD4-1A9A-11099CDDFD74}"/>
              </a:ext>
            </a:extLst>
          </p:cNvPr>
          <p:cNvSpPr txBox="1"/>
          <p:nvPr/>
        </p:nvSpPr>
        <p:spPr>
          <a:xfrm>
            <a:off x="6856438" y="5974532"/>
            <a:ext cx="770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42: I won’t do something until I absolutely have to.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96E7EE-6A6F-3E9A-4D8C-889882265652}"/>
              </a:ext>
            </a:extLst>
          </p:cNvPr>
          <p:cNvSpPr/>
          <p:nvPr/>
        </p:nvSpPr>
        <p:spPr>
          <a:xfrm>
            <a:off x="6789838" y="6375105"/>
            <a:ext cx="7777610" cy="2815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1E6124-2EB9-1ED3-B0BF-090F3CB82891}"/>
              </a:ext>
            </a:extLst>
          </p:cNvPr>
          <p:cNvSpPr txBox="1"/>
          <p:nvPr/>
        </p:nvSpPr>
        <p:spPr>
          <a:xfrm>
            <a:off x="6856438" y="6371827"/>
            <a:ext cx="770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47: Why do today what you can put off until tomorrow.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ADDDCA-0411-7808-1396-0E361E02482F}"/>
              </a:ext>
            </a:extLst>
          </p:cNvPr>
          <p:cNvSpPr/>
          <p:nvPr/>
        </p:nvSpPr>
        <p:spPr>
          <a:xfrm>
            <a:off x="6772917" y="6767913"/>
            <a:ext cx="7777610" cy="283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6D8855-6BDF-B608-67D0-4975BFCC9FBA}"/>
              </a:ext>
            </a:extLst>
          </p:cNvPr>
          <p:cNvSpPr txBox="1"/>
          <p:nvPr/>
        </p:nvSpPr>
        <p:spPr>
          <a:xfrm>
            <a:off x="6709612" y="7954536"/>
            <a:ext cx="7875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10: At times, people have told me I’m in denial.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DFE727-1406-F6AA-5871-C4E415FC0F5E}"/>
              </a:ext>
            </a:extLst>
          </p:cNvPr>
          <p:cNvSpPr/>
          <p:nvPr/>
        </p:nvSpPr>
        <p:spPr>
          <a:xfrm>
            <a:off x="6765775" y="7159194"/>
            <a:ext cx="7777610" cy="284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9EAD9B-1D13-7E94-D5DB-A0E8A541863C}"/>
              </a:ext>
            </a:extLst>
          </p:cNvPr>
          <p:cNvSpPr txBox="1"/>
          <p:nvPr/>
        </p:nvSpPr>
        <p:spPr>
          <a:xfrm>
            <a:off x="6839517" y="7134316"/>
            <a:ext cx="770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33: When unpleasant memories come to me, I try to put them out of my mind.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A9FF6B-C26F-5F80-5105-CB4F73CF3EF3}"/>
              </a:ext>
            </a:extLst>
          </p:cNvPr>
          <p:cNvSpPr/>
          <p:nvPr/>
        </p:nvSpPr>
        <p:spPr>
          <a:xfrm>
            <a:off x="6772917" y="7534889"/>
            <a:ext cx="7777610" cy="2815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A20972-742F-1653-33AF-5AF43DAF4CA8}"/>
              </a:ext>
            </a:extLst>
          </p:cNvPr>
          <p:cNvSpPr txBox="1"/>
          <p:nvPr/>
        </p:nvSpPr>
        <p:spPr>
          <a:xfrm>
            <a:off x="6839517" y="7531611"/>
            <a:ext cx="770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40: When a negative thought comes up, I immediately try to think of something else.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2D000E-1DA7-24A5-3BCB-23C9A639BFC2}"/>
              </a:ext>
            </a:extLst>
          </p:cNvPr>
          <p:cNvSpPr txBox="1"/>
          <p:nvPr/>
        </p:nvSpPr>
        <p:spPr>
          <a:xfrm>
            <a:off x="6863580" y="6767705"/>
            <a:ext cx="770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15: I usually try to distract myself if there is a chance that it will upset me.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B94BA3-FF25-5B8C-BDE8-9000AFF71C5A}"/>
              </a:ext>
            </a:extLst>
          </p:cNvPr>
          <p:cNvSpPr/>
          <p:nvPr/>
        </p:nvSpPr>
        <p:spPr>
          <a:xfrm>
            <a:off x="6782696" y="7951463"/>
            <a:ext cx="7777610" cy="283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B937D4-86E8-6A48-25A3-0A93C2566B4E}"/>
              </a:ext>
            </a:extLst>
          </p:cNvPr>
          <p:cNvSpPr/>
          <p:nvPr/>
        </p:nvSpPr>
        <p:spPr>
          <a:xfrm>
            <a:off x="6793070" y="8346840"/>
            <a:ext cx="7777610" cy="283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F455D2-0629-37E8-3D65-AE966FFB7A5C}"/>
              </a:ext>
            </a:extLst>
          </p:cNvPr>
          <p:cNvSpPr/>
          <p:nvPr/>
        </p:nvSpPr>
        <p:spPr>
          <a:xfrm>
            <a:off x="6793070" y="8755774"/>
            <a:ext cx="7777610" cy="283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93146C-F691-179C-4B1D-6F53C08AE695}"/>
              </a:ext>
            </a:extLst>
          </p:cNvPr>
          <p:cNvSpPr/>
          <p:nvPr/>
        </p:nvSpPr>
        <p:spPr>
          <a:xfrm>
            <a:off x="6782696" y="9148400"/>
            <a:ext cx="7777610" cy="283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C04093-0160-6694-BFF5-4548CA7D5FE3}"/>
              </a:ext>
            </a:extLst>
          </p:cNvPr>
          <p:cNvSpPr/>
          <p:nvPr/>
        </p:nvSpPr>
        <p:spPr>
          <a:xfrm>
            <a:off x="6781200" y="9567764"/>
            <a:ext cx="7777610" cy="283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EC7AA-9694-A71F-C697-DB4F5FDEBCD7}"/>
              </a:ext>
            </a:extLst>
          </p:cNvPr>
          <p:cNvSpPr/>
          <p:nvPr/>
        </p:nvSpPr>
        <p:spPr>
          <a:xfrm>
            <a:off x="6781200" y="9999845"/>
            <a:ext cx="7777610" cy="283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40B28C-E69C-BDC9-6D0B-5AF6CBA967FE}"/>
              </a:ext>
            </a:extLst>
          </p:cNvPr>
          <p:cNvSpPr txBox="1"/>
          <p:nvPr/>
        </p:nvSpPr>
        <p:spPr>
          <a:xfrm>
            <a:off x="6820502" y="8325764"/>
            <a:ext cx="773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21: I don’t realize I’m anxious until other people tell me.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9B0466-7B3F-177B-4E94-1FFFBAE0DD7C}"/>
              </a:ext>
            </a:extLst>
          </p:cNvPr>
          <p:cNvSpPr txBox="1"/>
          <p:nvPr/>
        </p:nvSpPr>
        <p:spPr>
          <a:xfrm>
            <a:off x="6726531" y="8726927"/>
            <a:ext cx="7875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23: I am in touch with my emotions (R).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0A49F2-D3B9-3093-8758-2D45BE1F6D17}"/>
              </a:ext>
            </a:extLst>
          </p:cNvPr>
          <p:cNvSpPr txBox="1"/>
          <p:nvPr/>
        </p:nvSpPr>
        <p:spPr>
          <a:xfrm>
            <a:off x="6744198" y="9127677"/>
            <a:ext cx="7875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28: People have said that I don’t own up to my problems.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043ED1-BD0B-68E0-3D2B-E37FC60B2011}"/>
              </a:ext>
            </a:extLst>
          </p:cNvPr>
          <p:cNvSpPr txBox="1"/>
          <p:nvPr/>
        </p:nvSpPr>
        <p:spPr>
          <a:xfrm>
            <a:off x="6709784" y="9543454"/>
            <a:ext cx="7875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49: Some people have told me that I “hide my head in the sand”.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F79A01-BFB4-6EA8-9B8F-F7CEBCCB4629}"/>
              </a:ext>
            </a:extLst>
          </p:cNvPr>
          <p:cNvSpPr txBox="1"/>
          <p:nvPr/>
        </p:nvSpPr>
        <p:spPr>
          <a:xfrm>
            <a:off x="6758482" y="9987691"/>
            <a:ext cx="7875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60: People have told me that I’m not aware of my problems.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6D42E87-424E-BD24-9A67-24C3E9F0D403}"/>
              </a:ext>
            </a:extLst>
          </p:cNvPr>
          <p:cNvSpPr/>
          <p:nvPr/>
        </p:nvSpPr>
        <p:spPr>
          <a:xfrm>
            <a:off x="6781199" y="10827170"/>
            <a:ext cx="7777610" cy="283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74FB61-B91F-B699-4BF7-B5514552292F}"/>
              </a:ext>
            </a:extLst>
          </p:cNvPr>
          <p:cNvSpPr txBox="1"/>
          <p:nvPr/>
        </p:nvSpPr>
        <p:spPr>
          <a:xfrm>
            <a:off x="6800211" y="10431928"/>
            <a:ext cx="777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6: People should face their fears.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E62941-F717-4B94-B5A9-F8055C4F5D93}"/>
              </a:ext>
            </a:extLst>
          </p:cNvPr>
          <p:cNvSpPr/>
          <p:nvPr/>
        </p:nvSpPr>
        <p:spPr>
          <a:xfrm>
            <a:off x="6781200" y="10431925"/>
            <a:ext cx="7777610" cy="2810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5F164A-7CC1-C7E2-A0DF-8C98BAE1B749}"/>
              </a:ext>
            </a:extLst>
          </p:cNvPr>
          <p:cNvSpPr txBox="1"/>
          <p:nvPr/>
        </p:nvSpPr>
        <p:spPr>
          <a:xfrm>
            <a:off x="7198237" y="10828834"/>
            <a:ext cx="724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12: Even when I feel uncomfortable, I don’t give up working toward things I value.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0FAB01-D872-0614-026D-1AFC8EBEC099}"/>
              </a:ext>
            </a:extLst>
          </p:cNvPr>
          <p:cNvSpPr/>
          <p:nvPr/>
        </p:nvSpPr>
        <p:spPr>
          <a:xfrm>
            <a:off x="6781199" y="11210934"/>
            <a:ext cx="7777610" cy="283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6DA391-3A43-1209-9307-369270291ADF}"/>
              </a:ext>
            </a:extLst>
          </p:cNvPr>
          <p:cNvSpPr txBox="1"/>
          <p:nvPr/>
        </p:nvSpPr>
        <p:spPr>
          <a:xfrm>
            <a:off x="7784504" y="11210936"/>
            <a:ext cx="604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37: When I am hurting, I still do what needs to be done.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745E29-AEA6-66AE-3086-D85BCB62A30D}"/>
              </a:ext>
            </a:extLst>
          </p:cNvPr>
          <p:cNvSpPr/>
          <p:nvPr/>
        </p:nvSpPr>
        <p:spPr>
          <a:xfrm>
            <a:off x="6781199" y="11618358"/>
            <a:ext cx="7777610" cy="283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E71975-55D5-CF5B-A1D4-8866C18A44B4}"/>
              </a:ext>
            </a:extLst>
          </p:cNvPr>
          <p:cNvSpPr txBox="1"/>
          <p:nvPr/>
        </p:nvSpPr>
        <p:spPr>
          <a:xfrm>
            <a:off x="7629356" y="11618254"/>
            <a:ext cx="638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53: I continue working toward my goals even if I have doubts.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4499994-3E4B-CF16-F907-FDB39377FEA5}"/>
              </a:ext>
            </a:extLst>
          </p:cNvPr>
          <p:cNvSpPr/>
          <p:nvPr/>
        </p:nvSpPr>
        <p:spPr>
          <a:xfrm>
            <a:off x="6781199" y="12003906"/>
            <a:ext cx="7777610" cy="284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03FBF3-07CD-658C-82FC-0562E50D35F7}"/>
              </a:ext>
            </a:extLst>
          </p:cNvPr>
          <p:cNvSpPr txBox="1"/>
          <p:nvPr/>
        </p:nvSpPr>
        <p:spPr>
          <a:xfrm>
            <a:off x="6758484" y="12012906"/>
            <a:ext cx="7800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62: When working on something important, I won’t quit even if things get difficult.</a:t>
            </a:r>
          </a:p>
        </p:txBody>
      </p:sp>
      <p:sp>
        <p:nvSpPr>
          <p:cNvPr id="203" name="Arc 202">
            <a:extLst>
              <a:ext uri="{FF2B5EF4-FFF2-40B4-BE49-F238E27FC236}">
                <a16:creationId xmlns:a16="http://schemas.microsoft.com/office/drawing/2014/main" id="{2D450594-1760-C63B-F374-01114088903B}"/>
              </a:ext>
            </a:extLst>
          </p:cNvPr>
          <p:cNvSpPr/>
          <p:nvPr/>
        </p:nvSpPr>
        <p:spPr>
          <a:xfrm rot="13359529">
            <a:off x="2551048" y="837823"/>
            <a:ext cx="5010630" cy="5121430"/>
          </a:xfrm>
          <a:prstGeom prst="arc">
            <a:avLst>
              <a:gd name="adj1" fmla="val 15985921"/>
              <a:gd name="adj2" fmla="val 42026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0C53133-94A3-7D2E-0E64-E951EB985385}"/>
              </a:ext>
            </a:extLst>
          </p:cNvPr>
          <p:cNvCxnSpPr>
            <a:cxnSpLocks/>
            <a:stCxn id="6" idx="6"/>
            <a:endCxn id="24" idx="1"/>
          </p:cNvCxnSpPr>
          <p:nvPr/>
        </p:nvCxnSpPr>
        <p:spPr>
          <a:xfrm flipV="1">
            <a:off x="5336299" y="1349294"/>
            <a:ext cx="1462170" cy="225616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1" name="Arc 480">
            <a:extLst>
              <a:ext uri="{FF2B5EF4-FFF2-40B4-BE49-F238E27FC236}">
                <a16:creationId xmlns:a16="http://schemas.microsoft.com/office/drawing/2014/main" id="{1BF2D14A-6E6F-FB80-49B4-2E144F232307}"/>
              </a:ext>
            </a:extLst>
          </p:cNvPr>
          <p:cNvSpPr/>
          <p:nvPr/>
        </p:nvSpPr>
        <p:spPr>
          <a:xfrm rot="13359529">
            <a:off x="3018019" y="3163890"/>
            <a:ext cx="2538176" cy="2544611"/>
          </a:xfrm>
          <a:prstGeom prst="arc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Arc 508">
            <a:extLst>
              <a:ext uri="{FF2B5EF4-FFF2-40B4-BE49-F238E27FC236}">
                <a16:creationId xmlns:a16="http://schemas.microsoft.com/office/drawing/2014/main" id="{69D58278-7BB7-5BD8-5717-F7940CE8140B}"/>
              </a:ext>
            </a:extLst>
          </p:cNvPr>
          <p:cNvSpPr/>
          <p:nvPr/>
        </p:nvSpPr>
        <p:spPr>
          <a:xfrm rot="13359529">
            <a:off x="3008246" y="5184898"/>
            <a:ext cx="2538176" cy="2544611"/>
          </a:xfrm>
          <a:prstGeom prst="arc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Arc 509">
            <a:extLst>
              <a:ext uri="{FF2B5EF4-FFF2-40B4-BE49-F238E27FC236}">
                <a16:creationId xmlns:a16="http://schemas.microsoft.com/office/drawing/2014/main" id="{C7D434FE-80B2-105D-D657-98D37C1044B5}"/>
              </a:ext>
            </a:extLst>
          </p:cNvPr>
          <p:cNvSpPr/>
          <p:nvPr/>
        </p:nvSpPr>
        <p:spPr>
          <a:xfrm rot="13359529">
            <a:off x="3042114" y="7242421"/>
            <a:ext cx="2538176" cy="2544611"/>
          </a:xfrm>
          <a:prstGeom prst="arc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Arc 511">
            <a:extLst>
              <a:ext uri="{FF2B5EF4-FFF2-40B4-BE49-F238E27FC236}">
                <a16:creationId xmlns:a16="http://schemas.microsoft.com/office/drawing/2014/main" id="{4104A08A-2127-600C-0136-51C36BF36314}"/>
              </a:ext>
            </a:extLst>
          </p:cNvPr>
          <p:cNvSpPr/>
          <p:nvPr/>
        </p:nvSpPr>
        <p:spPr>
          <a:xfrm rot="13359529">
            <a:off x="3127535" y="9366681"/>
            <a:ext cx="2538176" cy="2544611"/>
          </a:xfrm>
          <a:prstGeom prst="arc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560783D6-F261-02CD-3112-1D89B98D419D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5336299" y="1361359"/>
            <a:ext cx="1434006" cy="400858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B30F78FA-9797-DD40-9FD8-EC7490461558}"/>
              </a:ext>
            </a:extLst>
          </p:cNvPr>
          <p:cNvCxnSpPr>
            <a:cxnSpLocks/>
            <a:stCxn id="12" idx="6"/>
            <a:endCxn id="24" idx="1"/>
          </p:cNvCxnSpPr>
          <p:nvPr/>
        </p:nvCxnSpPr>
        <p:spPr>
          <a:xfrm flipV="1">
            <a:off x="5343443" y="1349297"/>
            <a:ext cx="1455029" cy="614588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92AB2495-12B2-9FD6-D733-E11B39508D28}"/>
              </a:ext>
            </a:extLst>
          </p:cNvPr>
          <p:cNvCxnSpPr>
            <a:cxnSpLocks/>
            <a:stCxn id="14" idx="6"/>
            <a:endCxn id="24" idx="1"/>
          </p:cNvCxnSpPr>
          <p:nvPr/>
        </p:nvCxnSpPr>
        <p:spPr>
          <a:xfrm flipV="1">
            <a:off x="5336299" y="1349297"/>
            <a:ext cx="1462170" cy="828727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Arrow Connector 609">
            <a:extLst>
              <a:ext uri="{FF2B5EF4-FFF2-40B4-BE49-F238E27FC236}">
                <a16:creationId xmlns:a16="http://schemas.microsoft.com/office/drawing/2014/main" id="{77EDE630-D7C2-4670-25DC-0A766AE7EB4F}"/>
              </a:ext>
            </a:extLst>
          </p:cNvPr>
          <p:cNvCxnSpPr>
            <a:cxnSpLocks/>
            <a:stCxn id="17" idx="6"/>
            <a:endCxn id="24" idx="1"/>
          </p:cNvCxnSpPr>
          <p:nvPr/>
        </p:nvCxnSpPr>
        <p:spPr>
          <a:xfrm flipV="1">
            <a:off x="5343443" y="1349297"/>
            <a:ext cx="1455029" cy="1042865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>
            <a:extLst>
              <a:ext uri="{FF2B5EF4-FFF2-40B4-BE49-F238E27FC236}">
                <a16:creationId xmlns:a16="http://schemas.microsoft.com/office/drawing/2014/main" id="{DCAF1A14-3CA9-D13E-D1E1-F3ABAE2E35FD}"/>
              </a:ext>
            </a:extLst>
          </p:cNvPr>
          <p:cNvCxnSpPr>
            <a:cxnSpLocks/>
            <a:stCxn id="6" idx="6"/>
            <a:endCxn id="19" idx="1"/>
          </p:cNvCxnSpPr>
          <p:nvPr/>
        </p:nvCxnSpPr>
        <p:spPr>
          <a:xfrm flipV="1">
            <a:off x="5336302" y="1745752"/>
            <a:ext cx="1462169" cy="185970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Arrow Connector 615">
            <a:extLst>
              <a:ext uri="{FF2B5EF4-FFF2-40B4-BE49-F238E27FC236}">
                <a16:creationId xmlns:a16="http://schemas.microsoft.com/office/drawing/2014/main" id="{8FC93155-B327-BE88-D73C-979AB62EFDEA}"/>
              </a:ext>
            </a:extLst>
          </p:cNvPr>
          <p:cNvCxnSpPr>
            <a:cxnSpLocks/>
            <a:stCxn id="8" idx="6"/>
            <a:endCxn id="19" idx="1"/>
          </p:cNvCxnSpPr>
          <p:nvPr/>
        </p:nvCxnSpPr>
        <p:spPr>
          <a:xfrm flipV="1">
            <a:off x="5336302" y="1745755"/>
            <a:ext cx="1462169" cy="362419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Arrow Connector 620">
            <a:extLst>
              <a:ext uri="{FF2B5EF4-FFF2-40B4-BE49-F238E27FC236}">
                <a16:creationId xmlns:a16="http://schemas.microsoft.com/office/drawing/2014/main" id="{F9E8552E-D174-2A01-1A7F-58DF36E58203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 flipV="1">
            <a:off x="5343440" y="1745755"/>
            <a:ext cx="1455028" cy="574943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0A2BB589-EFA8-F2D1-AAA2-5225077990C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334272" y="1745755"/>
            <a:ext cx="1464199" cy="788553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Arrow Connector 625">
            <a:extLst>
              <a:ext uri="{FF2B5EF4-FFF2-40B4-BE49-F238E27FC236}">
                <a16:creationId xmlns:a16="http://schemas.microsoft.com/office/drawing/2014/main" id="{9EAF1E2A-9B4B-7296-0BE2-D970C9E3D836}"/>
              </a:ext>
            </a:extLst>
          </p:cNvPr>
          <p:cNvCxnSpPr>
            <a:cxnSpLocks/>
            <a:stCxn id="17" idx="6"/>
            <a:endCxn id="19" idx="1"/>
          </p:cNvCxnSpPr>
          <p:nvPr/>
        </p:nvCxnSpPr>
        <p:spPr>
          <a:xfrm flipV="1">
            <a:off x="5343440" y="1745755"/>
            <a:ext cx="1455028" cy="1003219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Arrow Connector 628">
            <a:extLst>
              <a:ext uri="{FF2B5EF4-FFF2-40B4-BE49-F238E27FC236}">
                <a16:creationId xmlns:a16="http://schemas.microsoft.com/office/drawing/2014/main" id="{8D0C77EF-C015-2D69-6677-CDB924152DC4}"/>
              </a:ext>
            </a:extLst>
          </p:cNvPr>
          <p:cNvCxnSpPr>
            <a:cxnSpLocks/>
            <a:stCxn id="6" idx="6"/>
            <a:endCxn id="26" idx="1"/>
          </p:cNvCxnSpPr>
          <p:nvPr/>
        </p:nvCxnSpPr>
        <p:spPr>
          <a:xfrm flipV="1">
            <a:off x="5336302" y="2129516"/>
            <a:ext cx="1462169" cy="147594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E4AED944-32F9-E239-4E40-2DA75EE44B81}"/>
              </a:ext>
            </a:extLst>
          </p:cNvPr>
          <p:cNvCxnSpPr>
            <a:cxnSpLocks/>
            <a:stCxn id="8" idx="6"/>
            <a:endCxn id="26" idx="1"/>
          </p:cNvCxnSpPr>
          <p:nvPr/>
        </p:nvCxnSpPr>
        <p:spPr>
          <a:xfrm flipV="1">
            <a:off x="5336302" y="2129519"/>
            <a:ext cx="1462169" cy="324042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>
            <a:extLst>
              <a:ext uri="{FF2B5EF4-FFF2-40B4-BE49-F238E27FC236}">
                <a16:creationId xmlns:a16="http://schemas.microsoft.com/office/drawing/2014/main" id="{BBB29A79-3B05-CE80-61F9-7BF21208647F}"/>
              </a:ext>
            </a:extLst>
          </p:cNvPr>
          <p:cNvCxnSpPr>
            <a:cxnSpLocks/>
            <a:stCxn id="12" idx="6"/>
            <a:endCxn id="26" idx="1"/>
          </p:cNvCxnSpPr>
          <p:nvPr/>
        </p:nvCxnSpPr>
        <p:spPr>
          <a:xfrm flipV="1">
            <a:off x="5343440" y="2129519"/>
            <a:ext cx="1455028" cy="536566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A18A8109-A60A-4E66-9534-A002DCA1316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344518" y="2129519"/>
            <a:ext cx="1453950" cy="748358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1DE346AE-EF53-397E-3DF3-9DA646F84BD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5343441" y="1762109"/>
            <a:ext cx="1456161" cy="1001584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7541ABC-E43D-BA53-6F72-90A3E4701D96}"/>
              </a:ext>
            </a:extLst>
          </p:cNvPr>
          <p:cNvSpPr txBox="1"/>
          <p:nvPr/>
        </p:nvSpPr>
        <p:spPr>
          <a:xfrm>
            <a:off x="7215506" y="1605684"/>
            <a:ext cx="724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MEAQ 26: I prefer to stick to what I am comfortable with, rather than try new activities.</a:t>
            </a:r>
          </a:p>
        </p:txBody>
      </p:sp>
      <p:sp>
        <p:nvSpPr>
          <p:cNvPr id="647" name="Arc 646">
            <a:extLst>
              <a:ext uri="{FF2B5EF4-FFF2-40B4-BE49-F238E27FC236}">
                <a16:creationId xmlns:a16="http://schemas.microsoft.com/office/drawing/2014/main" id="{F5EE97FD-B9E3-E600-FCAD-668CD7176150}"/>
              </a:ext>
            </a:extLst>
          </p:cNvPr>
          <p:cNvSpPr/>
          <p:nvPr/>
        </p:nvSpPr>
        <p:spPr>
          <a:xfrm rot="13359529">
            <a:off x="2983317" y="1239389"/>
            <a:ext cx="2538176" cy="2544611"/>
          </a:xfrm>
          <a:prstGeom prst="arc">
            <a:avLst>
              <a:gd name="adj1" fmla="val 16200000"/>
              <a:gd name="adj2" fmla="val 42026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Arc 647">
            <a:extLst>
              <a:ext uri="{FF2B5EF4-FFF2-40B4-BE49-F238E27FC236}">
                <a16:creationId xmlns:a16="http://schemas.microsoft.com/office/drawing/2014/main" id="{950DB41B-81DF-EBB3-3AC7-BE1913F93364}"/>
              </a:ext>
            </a:extLst>
          </p:cNvPr>
          <p:cNvSpPr/>
          <p:nvPr/>
        </p:nvSpPr>
        <p:spPr>
          <a:xfrm rot="13359529">
            <a:off x="1988043" y="739523"/>
            <a:ext cx="7894638" cy="7589591"/>
          </a:xfrm>
          <a:prstGeom prst="arc">
            <a:avLst>
              <a:gd name="adj1" fmla="val 16200000"/>
              <a:gd name="adj2" fmla="val 42026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Arc 648">
            <a:extLst>
              <a:ext uri="{FF2B5EF4-FFF2-40B4-BE49-F238E27FC236}">
                <a16:creationId xmlns:a16="http://schemas.microsoft.com/office/drawing/2014/main" id="{C815A0E7-EAB6-9B01-9C05-5FC99F1F307C}"/>
              </a:ext>
            </a:extLst>
          </p:cNvPr>
          <p:cNvSpPr/>
          <p:nvPr/>
        </p:nvSpPr>
        <p:spPr>
          <a:xfrm rot="13359529">
            <a:off x="847519" y="1629405"/>
            <a:ext cx="11099522" cy="8935432"/>
          </a:xfrm>
          <a:prstGeom prst="arc">
            <a:avLst>
              <a:gd name="adj1" fmla="val 16200000"/>
              <a:gd name="adj2" fmla="val 83341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Arc 650">
            <a:extLst>
              <a:ext uri="{FF2B5EF4-FFF2-40B4-BE49-F238E27FC236}">
                <a16:creationId xmlns:a16="http://schemas.microsoft.com/office/drawing/2014/main" id="{6327CE0E-1B88-0688-BFEE-9E934D3F82DE}"/>
              </a:ext>
            </a:extLst>
          </p:cNvPr>
          <p:cNvSpPr/>
          <p:nvPr/>
        </p:nvSpPr>
        <p:spPr>
          <a:xfrm rot="13359529">
            <a:off x="313547" y="1516206"/>
            <a:ext cx="14346020" cy="11600229"/>
          </a:xfrm>
          <a:prstGeom prst="arc">
            <a:avLst>
              <a:gd name="adj1" fmla="val 16200000"/>
              <a:gd name="adj2" fmla="val 7504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Arc 651">
            <a:extLst>
              <a:ext uri="{FF2B5EF4-FFF2-40B4-BE49-F238E27FC236}">
                <a16:creationId xmlns:a16="http://schemas.microsoft.com/office/drawing/2014/main" id="{17F5A36E-83A6-32FE-A6AB-9019C2DFDD41}"/>
              </a:ext>
            </a:extLst>
          </p:cNvPr>
          <p:cNvSpPr/>
          <p:nvPr/>
        </p:nvSpPr>
        <p:spPr>
          <a:xfrm rot="13359529">
            <a:off x="2704200" y="2521723"/>
            <a:ext cx="5139932" cy="5578130"/>
          </a:xfrm>
          <a:prstGeom prst="arc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Arc 652">
            <a:extLst>
              <a:ext uri="{FF2B5EF4-FFF2-40B4-BE49-F238E27FC236}">
                <a16:creationId xmlns:a16="http://schemas.microsoft.com/office/drawing/2014/main" id="{815EB50F-ECBB-A3D1-C80A-E895C36FDD80}"/>
              </a:ext>
            </a:extLst>
          </p:cNvPr>
          <p:cNvSpPr/>
          <p:nvPr/>
        </p:nvSpPr>
        <p:spPr>
          <a:xfrm rot="13359529">
            <a:off x="2311746" y="1977226"/>
            <a:ext cx="7973374" cy="8559641"/>
          </a:xfrm>
          <a:prstGeom prst="arc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Arc 653">
            <a:extLst>
              <a:ext uri="{FF2B5EF4-FFF2-40B4-BE49-F238E27FC236}">
                <a16:creationId xmlns:a16="http://schemas.microsoft.com/office/drawing/2014/main" id="{A4A81942-3389-A3CE-434A-B9CA93182BB7}"/>
              </a:ext>
            </a:extLst>
          </p:cNvPr>
          <p:cNvSpPr/>
          <p:nvPr/>
        </p:nvSpPr>
        <p:spPr>
          <a:xfrm rot="13359529">
            <a:off x="1965674" y="1442128"/>
            <a:ext cx="10883591" cy="11582891"/>
          </a:xfrm>
          <a:prstGeom prst="arc">
            <a:avLst>
              <a:gd name="adj1" fmla="val 16200000"/>
              <a:gd name="adj2" fmla="val 21576703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Arc 654">
            <a:extLst>
              <a:ext uri="{FF2B5EF4-FFF2-40B4-BE49-F238E27FC236}">
                <a16:creationId xmlns:a16="http://schemas.microsoft.com/office/drawing/2014/main" id="{B3637F0A-EFB2-C772-ACF3-76727B889696}"/>
              </a:ext>
            </a:extLst>
          </p:cNvPr>
          <p:cNvSpPr/>
          <p:nvPr/>
        </p:nvSpPr>
        <p:spPr>
          <a:xfrm rot="13359529">
            <a:off x="2683363" y="4556093"/>
            <a:ext cx="5158944" cy="5565321"/>
          </a:xfrm>
          <a:prstGeom prst="arc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Arc 655">
            <a:extLst>
              <a:ext uri="{FF2B5EF4-FFF2-40B4-BE49-F238E27FC236}">
                <a16:creationId xmlns:a16="http://schemas.microsoft.com/office/drawing/2014/main" id="{4647C214-F35C-9C46-0B4E-B688DB8CB691}"/>
              </a:ext>
            </a:extLst>
          </p:cNvPr>
          <p:cNvSpPr/>
          <p:nvPr/>
        </p:nvSpPr>
        <p:spPr>
          <a:xfrm rot="13359529">
            <a:off x="2266009" y="4106146"/>
            <a:ext cx="8320437" cy="8559117"/>
          </a:xfrm>
          <a:prstGeom prst="arc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Arc 656">
            <a:extLst>
              <a:ext uri="{FF2B5EF4-FFF2-40B4-BE49-F238E27FC236}">
                <a16:creationId xmlns:a16="http://schemas.microsoft.com/office/drawing/2014/main" id="{58A8D398-B3F9-EA7A-DF5D-D205C809554B}"/>
              </a:ext>
            </a:extLst>
          </p:cNvPr>
          <p:cNvSpPr/>
          <p:nvPr/>
        </p:nvSpPr>
        <p:spPr>
          <a:xfrm rot="13359529">
            <a:off x="2694694" y="6607583"/>
            <a:ext cx="5158944" cy="5565321"/>
          </a:xfrm>
          <a:prstGeom prst="arc">
            <a:avLst>
              <a:gd name="adj1" fmla="val 15973962"/>
              <a:gd name="adj2" fmla="val 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F51CC3C1-0463-3DE8-90F5-2D82B55DE835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5321764" y="2536941"/>
            <a:ext cx="1476704" cy="106001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C01A46B7-E784-EAE4-A214-07BF71030AC1}"/>
              </a:ext>
            </a:extLst>
          </p:cNvPr>
          <p:cNvCxnSpPr>
            <a:cxnSpLocks/>
            <a:stCxn id="8" idx="6"/>
            <a:endCxn id="28" idx="1"/>
          </p:cNvCxnSpPr>
          <p:nvPr/>
        </p:nvCxnSpPr>
        <p:spPr>
          <a:xfrm flipV="1">
            <a:off x="5336300" y="2536941"/>
            <a:ext cx="1462169" cy="283300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Arrow Connector 664">
            <a:extLst>
              <a:ext uri="{FF2B5EF4-FFF2-40B4-BE49-F238E27FC236}">
                <a16:creationId xmlns:a16="http://schemas.microsoft.com/office/drawing/2014/main" id="{F6296EB9-E362-FE32-3EC1-FC3669BCB91B}"/>
              </a:ext>
            </a:extLst>
          </p:cNvPr>
          <p:cNvCxnSpPr>
            <a:cxnSpLocks/>
            <a:stCxn id="12" idx="6"/>
            <a:endCxn id="28" idx="1"/>
          </p:cNvCxnSpPr>
          <p:nvPr/>
        </p:nvCxnSpPr>
        <p:spPr>
          <a:xfrm flipV="1">
            <a:off x="5343440" y="2536941"/>
            <a:ext cx="1455028" cy="495824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DFB1941D-BEC7-6ECC-5057-BC0ABC197616}"/>
              </a:ext>
            </a:extLst>
          </p:cNvPr>
          <p:cNvCxnSpPr>
            <a:cxnSpLocks/>
            <a:stCxn id="14" idx="6"/>
            <a:endCxn id="28" idx="1"/>
          </p:cNvCxnSpPr>
          <p:nvPr/>
        </p:nvCxnSpPr>
        <p:spPr>
          <a:xfrm flipV="1">
            <a:off x="5336300" y="2536941"/>
            <a:ext cx="1462169" cy="709962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Arrow Connector 670">
            <a:extLst>
              <a:ext uri="{FF2B5EF4-FFF2-40B4-BE49-F238E27FC236}">
                <a16:creationId xmlns:a16="http://schemas.microsoft.com/office/drawing/2014/main" id="{0F875034-653F-14D2-AFAB-45BDE8999702}"/>
              </a:ext>
            </a:extLst>
          </p:cNvPr>
          <p:cNvCxnSpPr>
            <a:cxnSpLocks/>
            <a:stCxn id="17" idx="6"/>
            <a:endCxn id="28" idx="1"/>
          </p:cNvCxnSpPr>
          <p:nvPr/>
        </p:nvCxnSpPr>
        <p:spPr>
          <a:xfrm flipV="1">
            <a:off x="5343440" y="2536941"/>
            <a:ext cx="1455028" cy="924101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Arrow Connector 674">
            <a:extLst>
              <a:ext uri="{FF2B5EF4-FFF2-40B4-BE49-F238E27FC236}">
                <a16:creationId xmlns:a16="http://schemas.microsoft.com/office/drawing/2014/main" id="{CD7438F6-F418-76B2-6BF3-063A32E83E2F}"/>
              </a:ext>
            </a:extLst>
          </p:cNvPr>
          <p:cNvCxnSpPr>
            <a:cxnSpLocks/>
            <a:stCxn id="6" idx="6"/>
            <a:endCxn id="30" idx="1"/>
          </p:cNvCxnSpPr>
          <p:nvPr/>
        </p:nvCxnSpPr>
        <p:spPr>
          <a:xfrm flipV="1">
            <a:off x="5336300" y="2923164"/>
            <a:ext cx="1462169" cy="68229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76B51F2C-B112-66BB-7AF3-9CAABFD795D9}"/>
              </a:ext>
            </a:extLst>
          </p:cNvPr>
          <p:cNvCxnSpPr>
            <a:cxnSpLocks/>
            <a:stCxn id="8" idx="6"/>
            <a:endCxn id="30" idx="1"/>
          </p:cNvCxnSpPr>
          <p:nvPr/>
        </p:nvCxnSpPr>
        <p:spPr>
          <a:xfrm flipV="1">
            <a:off x="5336300" y="2923163"/>
            <a:ext cx="1462169" cy="244678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Arrow Connector 680">
            <a:extLst>
              <a:ext uri="{FF2B5EF4-FFF2-40B4-BE49-F238E27FC236}">
                <a16:creationId xmlns:a16="http://schemas.microsoft.com/office/drawing/2014/main" id="{B17B630C-C8E5-ED89-F3DC-62F04FFC2A3B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336300" y="2923164"/>
            <a:ext cx="1462169" cy="461867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Arrow Connector 682">
            <a:extLst>
              <a:ext uri="{FF2B5EF4-FFF2-40B4-BE49-F238E27FC236}">
                <a16:creationId xmlns:a16="http://schemas.microsoft.com/office/drawing/2014/main" id="{D2B30C2B-4AC8-C060-3540-7617A5ADF1EC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341410" y="2923164"/>
            <a:ext cx="1457058" cy="670562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6FB8451-A76C-600E-A886-FEF8B61B3E7B}"/>
              </a:ext>
            </a:extLst>
          </p:cNvPr>
          <p:cNvCxnSpPr>
            <a:cxnSpLocks/>
            <a:stCxn id="4" idx="6"/>
            <a:endCxn id="24" idx="1"/>
          </p:cNvCxnSpPr>
          <p:nvPr/>
        </p:nvCxnSpPr>
        <p:spPr>
          <a:xfrm flipV="1">
            <a:off x="5336299" y="1349294"/>
            <a:ext cx="1462170" cy="18746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37E977-FC75-9907-D3DD-BEE9A14E4A0A}"/>
              </a:ext>
            </a:extLst>
          </p:cNvPr>
          <p:cNvCxnSpPr>
            <a:cxnSpLocks/>
            <a:stCxn id="4" idx="6"/>
            <a:endCxn id="19" idx="1"/>
          </p:cNvCxnSpPr>
          <p:nvPr/>
        </p:nvCxnSpPr>
        <p:spPr>
          <a:xfrm>
            <a:off x="5336302" y="1536762"/>
            <a:ext cx="1462169" cy="2089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1A27B63-C41C-F459-2AB9-1176956AD4C6}"/>
              </a:ext>
            </a:extLst>
          </p:cNvPr>
          <p:cNvCxnSpPr>
            <a:cxnSpLocks/>
            <a:stCxn id="4" idx="6"/>
            <a:endCxn id="26" idx="1"/>
          </p:cNvCxnSpPr>
          <p:nvPr/>
        </p:nvCxnSpPr>
        <p:spPr>
          <a:xfrm>
            <a:off x="5336302" y="1536762"/>
            <a:ext cx="1462169" cy="5927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A3A2719-5B49-FB06-9704-741E45186A51}"/>
              </a:ext>
            </a:extLst>
          </p:cNvPr>
          <p:cNvCxnSpPr>
            <a:cxnSpLocks/>
            <a:stCxn id="1085" idx="3"/>
            <a:endCxn id="28" idx="1"/>
          </p:cNvCxnSpPr>
          <p:nvPr/>
        </p:nvCxnSpPr>
        <p:spPr>
          <a:xfrm>
            <a:off x="6271116" y="2150964"/>
            <a:ext cx="527352" cy="38597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2E34572-45BF-E87C-9F6A-84FA848D036A}"/>
              </a:ext>
            </a:extLst>
          </p:cNvPr>
          <p:cNvCxnSpPr>
            <a:cxnSpLocks/>
            <a:stCxn id="1086" idx="3"/>
            <a:endCxn id="30" idx="1"/>
          </p:cNvCxnSpPr>
          <p:nvPr/>
        </p:nvCxnSpPr>
        <p:spPr>
          <a:xfrm>
            <a:off x="6164882" y="2337475"/>
            <a:ext cx="633586" cy="58568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Arrow Connector 685">
            <a:extLst>
              <a:ext uri="{FF2B5EF4-FFF2-40B4-BE49-F238E27FC236}">
                <a16:creationId xmlns:a16="http://schemas.microsoft.com/office/drawing/2014/main" id="{C62C2B7B-FD76-2C41-996D-A31CD462C2D2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 flipV="1">
            <a:off x="5336300" y="3329063"/>
            <a:ext cx="1462169" cy="204088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Arrow Connector 688">
            <a:extLst>
              <a:ext uri="{FF2B5EF4-FFF2-40B4-BE49-F238E27FC236}">
                <a16:creationId xmlns:a16="http://schemas.microsoft.com/office/drawing/2014/main" id="{F0B83710-033D-4ACD-EEC9-54C182BC8CDE}"/>
              </a:ext>
            </a:extLst>
          </p:cNvPr>
          <p:cNvCxnSpPr>
            <a:cxnSpLocks/>
            <a:stCxn id="12" idx="6"/>
            <a:endCxn id="34" idx="1"/>
          </p:cNvCxnSpPr>
          <p:nvPr/>
        </p:nvCxnSpPr>
        <p:spPr>
          <a:xfrm flipV="1">
            <a:off x="5343440" y="3329063"/>
            <a:ext cx="1455028" cy="416612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Arrow Connector 691">
            <a:extLst>
              <a:ext uri="{FF2B5EF4-FFF2-40B4-BE49-F238E27FC236}">
                <a16:creationId xmlns:a16="http://schemas.microsoft.com/office/drawing/2014/main" id="{F1581630-C964-998F-A486-1AB978267CCF}"/>
              </a:ext>
            </a:extLst>
          </p:cNvPr>
          <p:cNvCxnSpPr>
            <a:cxnSpLocks/>
            <a:stCxn id="14" idx="6"/>
            <a:endCxn id="34" idx="1"/>
          </p:cNvCxnSpPr>
          <p:nvPr/>
        </p:nvCxnSpPr>
        <p:spPr>
          <a:xfrm flipV="1">
            <a:off x="5336300" y="3329063"/>
            <a:ext cx="1462169" cy="630750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BA04B520-ACC5-EA48-CCC9-9FCB0DE68DEB}"/>
              </a:ext>
            </a:extLst>
          </p:cNvPr>
          <p:cNvCxnSpPr>
            <a:cxnSpLocks/>
            <a:stCxn id="17" idx="6"/>
            <a:endCxn id="34" idx="1"/>
          </p:cNvCxnSpPr>
          <p:nvPr/>
        </p:nvCxnSpPr>
        <p:spPr>
          <a:xfrm flipV="1">
            <a:off x="5343440" y="3329063"/>
            <a:ext cx="1455028" cy="844888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B6CCEDA2-9505-4634-FDDF-AB7BA71B993C}"/>
              </a:ext>
            </a:extLst>
          </p:cNvPr>
          <p:cNvCxnSpPr>
            <a:cxnSpLocks/>
            <a:stCxn id="4" idx="6"/>
            <a:endCxn id="34" idx="1"/>
          </p:cNvCxnSpPr>
          <p:nvPr/>
        </p:nvCxnSpPr>
        <p:spPr>
          <a:xfrm>
            <a:off x="5336300" y="1536762"/>
            <a:ext cx="1462169" cy="179230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6DCEF173-098C-2844-18D1-EA1656AC85C5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336300" y="1536763"/>
            <a:ext cx="1481953" cy="220686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EBA25E98-1239-B53D-0D90-77CDEDE80B11}"/>
              </a:ext>
            </a:extLst>
          </p:cNvPr>
          <p:cNvCxnSpPr>
            <a:cxnSpLocks/>
            <a:stCxn id="8" idx="6"/>
            <a:endCxn id="36" idx="1"/>
          </p:cNvCxnSpPr>
          <p:nvPr/>
        </p:nvCxnSpPr>
        <p:spPr>
          <a:xfrm flipV="1">
            <a:off x="5336300" y="3701475"/>
            <a:ext cx="1462169" cy="166846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ABDCC431-213A-EB03-98FA-55CE17E42F87}"/>
              </a:ext>
            </a:extLst>
          </p:cNvPr>
          <p:cNvCxnSpPr>
            <a:cxnSpLocks/>
            <a:stCxn id="12" idx="6"/>
            <a:endCxn id="36" idx="1"/>
          </p:cNvCxnSpPr>
          <p:nvPr/>
        </p:nvCxnSpPr>
        <p:spPr>
          <a:xfrm flipV="1">
            <a:off x="5343440" y="3701475"/>
            <a:ext cx="1455028" cy="379370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id="{3168A2A1-7D81-710E-CD87-B12B1389BD07}"/>
              </a:ext>
            </a:extLst>
          </p:cNvPr>
          <p:cNvCxnSpPr>
            <a:cxnSpLocks/>
            <a:stCxn id="14" idx="6"/>
            <a:endCxn id="36" idx="1"/>
          </p:cNvCxnSpPr>
          <p:nvPr/>
        </p:nvCxnSpPr>
        <p:spPr>
          <a:xfrm flipV="1">
            <a:off x="5336300" y="3701475"/>
            <a:ext cx="1462169" cy="593509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Arrow Connector 719">
            <a:extLst>
              <a:ext uri="{FF2B5EF4-FFF2-40B4-BE49-F238E27FC236}">
                <a16:creationId xmlns:a16="http://schemas.microsoft.com/office/drawing/2014/main" id="{A3D2DA0C-0E6A-C3C4-4847-3F8DC00C1978}"/>
              </a:ext>
            </a:extLst>
          </p:cNvPr>
          <p:cNvCxnSpPr>
            <a:cxnSpLocks/>
            <a:stCxn id="17" idx="6"/>
            <a:endCxn id="36" idx="1"/>
          </p:cNvCxnSpPr>
          <p:nvPr/>
        </p:nvCxnSpPr>
        <p:spPr>
          <a:xfrm flipV="1">
            <a:off x="5343440" y="3701475"/>
            <a:ext cx="1455028" cy="807647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>
            <a:extLst>
              <a:ext uri="{FF2B5EF4-FFF2-40B4-BE49-F238E27FC236}">
                <a16:creationId xmlns:a16="http://schemas.microsoft.com/office/drawing/2014/main" id="{8C6B99C5-7750-FCC4-473B-23172E184A06}"/>
              </a:ext>
            </a:extLst>
          </p:cNvPr>
          <p:cNvCxnSpPr>
            <a:cxnSpLocks/>
            <a:stCxn id="4" idx="6"/>
            <a:endCxn id="38" idx="1"/>
          </p:cNvCxnSpPr>
          <p:nvPr/>
        </p:nvCxnSpPr>
        <p:spPr>
          <a:xfrm>
            <a:off x="5336300" y="1536762"/>
            <a:ext cx="1462169" cy="257108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Arrow Connector 725">
            <a:extLst>
              <a:ext uri="{FF2B5EF4-FFF2-40B4-BE49-F238E27FC236}">
                <a16:creationId xmlns:a16="http://schemas.microsoft.com/office/drawing/2014/main" id="{611124B2-05E5-2F85-C29E-409AFAEB10F6}"/>
              </a:ext>
            </a:extLst>
          </p:cNvPr>
          <p:cNvCxnSpPr>
            <a:cxnSpLocks/>
            <a:stCxn id="8" idx="6"/>
            <a:endCxn id="38" idx="1"/>
          </p:cNvCxnSpPr>
          <p:nvPr/>
        </p:nvCxnSpPr>
        <p:spPr>
          <a:xfrm flipV="1">
            <a:off x="5336300" y="4107847"/>
            <a:ext cx="1462169" cy="126209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Arrow Connector 728">
            <a:extLst>
              <a:ext uri="{FF2B5EF4-FFF2-40B4-BE49-F238E27FC236}">
                <a16:creationId xmlns:a16="http://schemas.microsoft.com/office/drawing/2014/main" id="{252CE290-EF99-DCA8-3C1A-B02E771A3E67}"/>
              </a:ext>
            </a:extLst>
          </p:cNvPr>
          <p:cNvCxnSpPr>
            <a:cxnSpLocks/>
            <a:stCxn id="12" idx="6"/>
            <a:endCxn id="38" idx="1"/>
          </p:cNvCxnSpPr>
          <p:nvPr/>
        </p:nvCxnSpPr>
        <p:spPr>
          <a:xfrm flipV="1">
            <a:off x="5343440" y="4107847"/>
            <a:ext cx="1455028" cy="338733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CA37B846-DD41-C85A-D286-776C1D9F1CC1}"/>
              </a:ext>
            </a:extLst>
          </p:cNvPr>
          <p:cNvCxnSpPr>
            <a:cxnSpLocks/>
            <a:stCxn id="14" idx="6"/>
            <a:endCxn id="38" idx="1"/>
          </p:cNvCxnSpPr>
          <p:nvPr/>
        </p:nvCxnSpPr>
        <p:spPr>
          <a:xfrm flipV="1">
            <a:off x="5336300" y="4107847"/>
            <a:ext cx="1462169" cy="552872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Arrow Connector 734">
            <a:extLst>
              <a:ext uri="{FF2B5EF4-FFF2-40B4-BE49-F238E27FC236}">
                <a16:creationId xmlns:a16="http://schemas.microsoft.com/office/drawing/2014/main" id="{5E5E79E6-0EB0-E13F-3222-EC09B13DF439}"/>
              </a:ext>
            </a:extLst>
          </p:cNvPr>
          <p:cNvCxnSpPr>
            <a:cxnSpLocks/>
            <a:stCxn id="17" idx="6"/>
            <a:endCxn id="38" idx="1"/>
          </p:cNvCxnSpPr>
          <p:nvPr/>
        </p:nvCxnSpPr>
        <p:spPr>
          <a:xfrm flipV="1">
            <a:off x="5343440" y="4107847"/>
            <a:ext cx="1455028" cy="767010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3DAA83AC-E77B-929E-C959-562C8C696524}"/>
              </a:ext>
            </a:extLst>
          </p:cNvPr>
          <p:cNvCxnSpPr>
            <a:cxnSpLocks/>
            <a:stCxn id="4" idx="6"/>
            <a:endCxn id="40" idx="1"/>
          </p:cNvCxnSpPr>
          <p:nvPr/>
        </p:nvCxnSpPr>
        <p:spPr>
          <a:xfrm>
            <a:off x="5336300" y="1536763"/>
            <a:ext cx="1462169" cy="298556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Arrow Connector 743">
            <a:extLst>
              <a:ext uri="{FF2B5EF4-FFF2-40B4-BE49-F238E27FC236}">
                <a16:creationId xmlns:a16="http://schemas.microsoft.com/office/drawing/2014/main" id="{A0A3209F-8694-48E3-4D74-A75A972DD62B}"/>
              </a:ext>
            </a:extLst>
          </p:cNvPr>
          <p:cNvCxnSpPr>
            <a:cxnSpLocks/>
            <a:stCxn id="8" idx="6"/>
            <a:endCxn id="40" idx="1"/>
          </p:cNvCxnSpPr>
          <p:nvPr/>
        </p:nvCxnSpPr>
        <p:spPr>
          <a:xfrm flipV="1">
            <a:off x="5336300" y="4522323"/>
            <a:ext cx="1462169" cy="84762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id="{26CCC564-0720-8D68-EA47-7BF8C891A8D4}"/>
              </a:ext>
            </a:extLst>
          </p:cNvPr>
          <p:cNvCxnSpPr>
            <a:cxnSpLocks/>
            <a:stCxn id="12" idx="6"/>
            <a:endCxn id="40" idx="1"/>
          </p:cNvCxnSpPr>
          <p:nvPr/>
        </p:nvCxnSpPr>
        <p:spPr>
          <a:xfrm flipV="1">
            <a:off x="5343440" y="4522323"/>
            <a:ext cx="1455028" cy="297286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0EC4580D-8BDA-8EEB-7F9F-F78EEDA8C0F8}"/>
              </a:ext>
            </a:extLst>
          </p:cNvPr>
          <p:cNvCxnSpPr>
            <a:cxnSpLocks/>
            <a:stCxn id="14" idx="6"/>
            <a:endCxn id="40" idx="1"/>
          </p:cNvCxnSpPr>
          <p:nvPr/>
        </p:nvCxnSpPr>
        <p:spPr>
          <a:xfrm flipV="1">
            <a:off x="5336300" y="4522323"/>
            <a:ext cx="1462169" cy="511424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D79B74C1-F5D1-DAD7-6ADF-C6B865B8E408}"/>
              </a:ext>
            </a:extLst>
          </p:cNvPr>
          <p:cNvCxnSpPr>
            <a:cxnSpLocks/>
            <a:stCxn id="17" idx="6"/>
            <a:endCxn id="40" idx="1"/>
          </p:cNvCxnSpPr>
          <p:nvPr/>
        </p:nvCxnSpPr>
        <p:spPr>
          <a:xfrm flipV="1">
            <a:off x="5343440" y="4522323"/>
            <a:ext cx="1455028" cy="725562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6885695D-129E-8FA6-8017-4A3ED8DB2010}"/>
              </a:ext>
            </a:extLst>
          </p:cNvPr>
          <p:cNvCxnSpPr>
            <a:cxnSpLocks/>
            <a:stCxn id="4" idx="6"/>
            <a:endCxn id="42" idx="1"/>
          </p:cNvCxnSpPr>
          <p:nvPr/>
        </p:nvCxnSpPr>
        <p:spPr>
          <a:xfrm>
            <a:off x="5336300" y="1536762"/>
            <a:ext cx="1462169" cy="337343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9" name="Straight Arrow Connector 758">
            <a:extLst>
              <a:ext uri="{FF2B5EF4-FFF2-40B4-BE49-F238E27FC236}">
                <a16:creationId xmlns:a16="http://schemas.microsoft.com/office/drawing/2014/main" id="{BD633C7C-4C81-5C78-5536-1E2FDAA16169}"/>
              </a:ext>
            </a:extLst>
          </p:cNvPr>
          <p:cNvCxnSpPr>
            <a:cxnSpLocks/>
            <a:stCxn id="8" idx="6"/>
            <a:endCxn id="42" idx="1"/>
          </p:cNvCxnSpPr>
          <p:nvPr/>
        </p:nvCxnSpPr>
        <p:spPr>
          <a:xfrm flipV="1">
            <a:off x="5336300" y="4910193"/>
            <a:ext cx="1462169" cy="45975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Arrow Connector 762">
            <a:extLst>
              <a:ext uri="{FF2B5EF4-FFF2-40B4-BE49-F238E27FC236}">
                <a16:creationId xmlns:a16="http://schemas.microsoft.com/office/drawing/2014/main" id="{DD3037D2-3B24-4B54-DEC6-7E8F4A8A42F4}"/>
              </a:ext>
            </a:extLst>
          </p:cNvPr>
          <p:cNvCxnSpPr>
            <a:cxnSpLocks/>
            <a:stCxn id="12" idx="6"/>
            <a:endCxn id="42" idx="1"/>
          </p:cNvCxnSpPr>
          <p:nvPr/>
        </p:nvCxnSpPr>
        <p:spPr>
          <a:xfrm flipV="1">
            <a:off x="5343440" y="4910193"/>
            <a:ext cx="1455028" cy="258499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Arrow Connector 765">
            <a:extLst>
              <a:ext uri="{FF2B5EF4-FFF2-40B4-BE49-F238E27FC236}">
                <a16:creationId xmlns:a16="http://schemas.microsoft.com/office/drawing/2014/main" id="{CD7E6A8B-E20F-558E-4A44-CC368D557FC7}"/>
              </a:ext>
            </a:extLst>
          </p:cNvPr>
          <p:cNvCxnSpPr>
            <a:cxnSpLocks/>
            <a:stCxn id="14" idx="6"/>
            <a:endCxn id="42" idx="1"/>
          </p:cNvCxnSpPr>
          <p:nvPr/>
        </p:nvCxnSpPr>
        <p:spPr>
          <a:xfrm flipV="1">
            <a:off x="5336300" y="4910193"/>
            <a:ext cx="1462169" cy="472637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Arrow Connector 768">
            <a:extLst>
              <a:ext uri="{FF2B5EF4-FFF2-40B4-BE49-F238E27FC236}">
                <a16:creationId xmlns:a16="http://schemas.microsoft.com/office/drawing/2014/main" id="{1ACD1ABC-506E-9717-161F-06F64F2FBF89}"/>
              </a:ext>
            </a:extLst>
          </p:cNvPr>
          <p:cNvCxnSpPr>
            <a:cxnSpLocks/>
            <a:stCxn id="17" idx="6"/>
            <a:endCxn id="42" idx="1"/>
          </p:cNvCxnSpPr>
          <p:nvPr/>
        </p:nvCxnSpPr>
        <p:spPr>
          <a:xfrm flipV="1">
            <a:off x="5343440" y="4910193"/>
            <a:ext cx="1455028" cy="686775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>
            <a:extLst>
              <a:ext uri="{FF2B5EF4-FFF2-40B4-BE49-F238E27FC236}">
                <a16:creationId xmlns:a16="http://schemas.microsoft.com/office/drawing/2014/main" id="{B24C374C-5878-1E06-BAE7-4CFD0611CCEC}"/>
              </a:ext>
            </a:extLst>
          </p:cNvPr>
          <p:cNvCxnSpPr>
            <a:cxnSpLocks/>
            <a:stCxn id="8" idx="6"/>
            <a:endCxn id="44" idx="1"/>
          </p:cNvCxnSpPr>
          <p:nvPr/>
        </p:nvCxnSpPr>
        <p:spPr>
          <a:xfrm flipV="1">
            <a:off x="5336300" y="5338865"/>
            <a:ext cx="1462169" cy="3107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>
            <a:extLst>
              <a:ext uri="{FF2B5EF4-FFF2-40B4-BE49-F238E27FC236}">
                <a16:creationId xmlns:a16="http://schemas.microsoft.com/office/drawing/2014/main" id="{164E52C4-8873-4312-91AC-174767141685}"/>
              </a:ext>
            </a:extLst>
          </p:cNvPr>
          <p:cNvCxnSpPr>
            <a:cxnSpLocks/>
            <a:stCxn id="12" idx="6"/>
            <a:endCxn id="44" idx="1"/>
          </p:cNvCxnSpPr>
          <p:nvPr/>
        </p:nvCxnSpPr>
        <p:spPr>
          <a:xfrm flipV="1">
            <a:off x="5343440" y="5338865"/>
            <a:ext cx="1455028" cy="215631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Arrow Connector 780">
            <a:extLst>
              <a:ext uri="{FF2B5EF4-FFF2-40B4-BE49-F238E27FC236}">
                <a16:creationId xmlns:a16="http://schemas.microsoft.com/office/drawing/2014/main" id="{24941EC8-EADE-5863-592A-4EBFD1215794}"/>
              </a:ext>
            </a:extLst>
          </p:cNvPr>
          <p:cNvCxnSpPr>
            <a:cxnSpLocks/>
            <a:stCxn id="14" idx="6"/>
            <a:endCxn id="44" idx="1"/>
          </p:cNvCxnSpPr>
          <p:nvPr/>
        </p:nvCxnSpPr>
        <p:spPr>
          <a:xfrm flipV="1">
            <a:off x="5336300" y="5338865"/>
            <a:ext cx="1462169" cy="429770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Arrow Connector 785">
            <a:extLst>
              <a:ext uri="{FF2B5EF4-FFF2-40B4-BE49-F238E27FC236}">
                <a16:creationId xmlns:a16="http://schemas.microsoft.com/office/drawing/2014/main" id="{993D8615-5688-70CC-BD4D-7F92D90DD874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 flipV="1">
            <a:off x="5343440" y="5338865"/>
            <a:ext cx="1455028" cy="643908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Arrow Connector 788">
            <a:extLst>
              <a:ext uri="{FF2B5EF4-FFF2-40B4-BE49-F238E27FC236}">
                <a16:creationId xmlns:a16="http://schemas.microsoft.com/office/drawing/2014/main" id="{DA00AC51-A77A-22E4-D940-6E0FC1BD3B2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336299" y="1536763"/>
            <a:ext cx="1444900" cy="422754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Arrow Connector 791">
            <a:extLst>
              <a:ext uri="{FF2B5EF4-FFF2-40B4-BE49-F238E27FC236}">
                <a16:creationId xmlns:a16="http://schemas.microsoft.com/office/drawing/2014/main" id="{D9B43447-4D27-76E2-2C2F-401BDEF2A50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336299" y="3605459"/>
            <a:ext cx="1444900" cy="216366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Arrow Connector 794">
            <a:extLst>
              <a:ext uri="{FF2B5EF4-FFF2-40B4-BE49-F238E27FC236}">
                <a16:creationId xmlns:a16="http://schemas.microsoft.com/office/drawing/2014/main" id="{A5B08719-D5FD-AC3E-423C-436C4E411B1C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343441" y="5769127"/>
            <a:ext cx="1445255" cy="172605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8" name="Straight Arrow Connector 797">
            <a:extLst>
              <a:ext uri="{FF2B5EF4-FFF2-40B4-BE49-F238E27FC236}">
                <a16:creationId xmlns:a16="http://schemas.microsoft.com/office/drawing/2014/main" id="{E0498C98-2CAD-2119-EB2F-A0207D2E1DF6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5336299" y="5778127"/>
            <a:ext cx="1436618" cy="385844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Arrow Connector 800">
            <a:extLst>
              <a:ext uri="{FF2B5EF4-FFF2-40B4-BE49-F238E27FC236}">
                <a16:creationId xmlns:a16="http://schemas.microsoft.com/office/drawing/2014/main" id="{710DA552-4996-6A01-8660-CB27DD9726D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5343441" y="5787139"/>
            <a:ext cx="1432997" cy="599081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4" name="Straight Arrow Connector 803">
            <a:extLst>
              <a:ext uri="{FF2B5EF4-FFF2-40B4-BE49-F238E27FC236}">
                <a16:creationId xmlns:a16="http://schemas.microsoft.com/office/drawing/2014/main" id="{9C50E531-9496-CCCA-A698-EDD2A6C6E341}"/>
              </a:ext>
            </a:extLst>
          </p:cNvPr>
          <p:cNvCxnSpPr>
            <a:cxnSpLocks/>
            <a:stCxn id="4" idx="6"/>
            <a:endCxn id="49" idx="1"/>
          </p:cNvCxnSpPr>
          <p:nvPr/>
        </p:nvCxnSpPr>
        <p:spPr>
          <a:xfrm>
            <a:off x="5336300" y="1536763"/>
            <a:ext cx="1446397" cy="460505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Arrow Connector 806">
            <a:extLst>
              <a:ext uri="{FF2B5EF4-FFF2-40B4-BE49-F238E27FC236}">
                <a16:creationId xmlns:a16="http://schemas.microsoft.com/office/drawing/2014/main" id="{D8412149-C121-7215-86B5-2688FCDF71A6}"/>
              </a:ext>
            </a:extLst>
          </p:cNvPr>
          <p:cNvCxnSpPr>
            <a:cxnSpLocks/>
            <a:stCxn id="6" idx="6"/>
            <a:endCxn id="49" idx="1"/>
          </p:cNvCxnSpPr>
          <p:nvPr/>
        </p:nvCxnSpPr>
        <p:spPr>
          <a:xfrm>
            <a:off x="5336300" y="3605459"/>
            <a:ext cx="1446397" cy="253635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0" name="Straight Arrow Connector 809">
            <a:extLst>
              <a:ext uri="{FF2B5EF4-FFF2-40B4-BE49-F238E27FC236}">
                <a16:creationId xmlns:a16="http://schemas.microsoft.com/office/drawing/2014/main" id="{79935A95-7277-38C7-430A-CD080875BD56}"/>
              </a:ext>
            </a:extLst>
          </p:cNvPr>
          <p:cNvCxnSpPr>
            <a:cxnSpLocks/>
            <a:stCxn id="12" idx="6"/>
            <a:endCxn id="49" idx="1"/>
          </p:cNvCxnSpPr>
          <p:nvPr/>
        </p:nvCxnSpPr>
        <p:spPr>
          <a:xfrm flipV="1">
            <a:off x="5343440" y="6141817"/>
            <a:ext cx="1439256" cy="135336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Arrow Connector 812">
            <a:extLst>
              <a:ext uri="{FF2B5EF4-FFF2-40B4-BE49-F238E27FC236}">
                <a16:creationId xmlns:a16="http://schemas.microsoft.com/office/drawing/2014/main" id="{31D4731A-8DAA-8390-FAED-1569618D341C}"/>
              </a:ext>
            </a:extLst>
          </p:cNvPr>
          <p:cNvCxnSpPr>
            <a:cxnSpLocks/>
            <a:stCxn id="14" idx="6"/>
            <a:endCxn id="49" idx="1"/>
          </p:cNvCxnSpPr>
          <p:nvPr/>
        </p:nvCxnSpPr>
        <p:spPr>
          <a:xfrm flipV="1">
            <a:off x="5336300" y="6141817"/>
            <a:ext cx="1446397" cy="349475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Arrow Connector 815">
            <a:extLst>
              <a:ext uri="{FF2B5EF4-FFF2-40B4-BE49-F238E27FC236}">
                <a16:creationId xmlns:a16="http://schemas.microsoft.com/office/drawing/2014/main" id="{1CD6EFD6-BA62-321D-DA78-3BBA8070828F}"/>
              </a:ext>
            </a:extLst>
          </p:cNvPr>
          <p:cNvCxnSpPr>
            <a:cxnSpLocks/>
            <a:stCxn id="17" idx="6"/>
            <a:endCxn id="49" idx="1"/>
          </p:cNvCxnSpPr>
          <p:nvPr/>
        </p:nvCxnSpPr>
        <p:spPr>
          <a:xfrm flipV="1">
            <a:off x="5343440" y="6141817"/>
            <a:ext cx="1439256" cy="563613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C6242D23-1A80-2A5B-0316-564F5BCFB0D2}"/>
              </a:ext>
            </a:extLst>
          </p:cNvPr>
          <p:cNvCxnSpPr>
            <a:cxnSpLocks/>
            <a:stCxn id="4" idx="6"/>
            <a:endCxn id="51" idx="1"/>
          </p:cNvCxnSpPr>
          <p:nvPr/>
        </p:nvCxnSpPr>
        <p:spPr>
          <a:xfrm>
            <a:off x="5336300" y="1536762"/>
            <a:ext cx="1453539" cy="497910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>
            <a:extLst>
              <a:ext uri="{FF2B5EF4-FFF2-40B4-BE49-F238E27FC236}">
                <a16:creationId xmlns:a16="http://schemas.microsoft.com/office/drawing/2014/main" id="{DFA96B5B-747F-DE1F-A5D5-23E201002CB5}"/>
              </a:ext>
            </a:extLst>
          </p:cNvPr>
          <p:cNvCxnSpPr>
            <a:cxnSpLocks/>
            <a:stCxn id="6" idx="6"/>
            <a:endCxn id="51" idx="1"/>
          </p:cNvCxnSpPr>
          <p:nvPr/>
        </p:nvCxnSpPr>
        <p:spPr>
          <a:xfrm>
            <a:off x="5336300" y="3605458"/>
            <a:ext cx="1453539" cy="291040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Arrow Connector 825">
            <a:extLst>
              <a:ext uri="{FF2B5EF4-FFF2-40B4-BE49-F238E27FC236}">
                <a16:creationId xmlns:a16="http://schemas.microsoft.com/office/drawing/2014/main" id="{6CDC791F-B020-7C7B-BF00-3ABF9821844D}"/>
              </a:ext>
            </a:extLst>
          </p:cNvPr>
          <p:cNvCxnSpPr>
            <a:cxnSpLocks/>
            <a:stCxn id="12" idx="6"/>
            <a:endCxn id="51" idx="1"/>
          </p:cNvCxnSpPr>
          <p:nvPr/>
        </p:nvCxnSpPr>
        <p:spPr>
          <a:xfrm flipV="1">
            <a:off x="5343440" y="6515865"/>
            <a:ext cx="1446398" cy="97931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Arrow Connector 828">
            <a:extLst>
              <a:ext uri="{FF2B5EF4-FFF2-40B4-BE49-F238E27FC236}">
                <a16:creationId xmlns:a16="http://schemas.microsoft.com/office/drawing/2014/main" id="{98E17785-D57E-7CD8-35F3-642B4D9C9DFA}"/>
              </a:ext>
            </a:extLst>
          </p:cNvPr>
          <p:cNvCxnSpPr>
            <a:cxnSpLocks/>
            <a:stCxn id="14" idx="6"/>
            <a:endCxn id="51" idx="1"/>
          </p:cNvCxnSpPr>
          <p:nvPr/>
        </p:nvCxnSpPr>
        <p:spPr>
          <a:xfrm flipV="1">
            <a:off x="5336300" y="6515865"/>
            <a:ext cx="1453539" cy="312070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96873C17-37A3-1ABD-D77C-5FC19DCAB1DF}"/>
              </a:ext>
            </a:extLst>
          </p:cNvPr>
          <p:cNvCxnSpPr>
            <a:cxnSpLocks/>
            <a:stCxn id="17" idx="6"/>
            <a:endCxn id="51" idx="1"/>
          </p:cNvCxnSpPr>
          <p:nvPr/>
        </p:nvCxnSpPr>
        <p:spPr>
          <a:xfrm flipV="1">
            <a:off x="5343440" y="6515865"/>
            <a:ext cx="1446398" cy="526208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Arrow Connector 836">
            <a:extLst>
              <a:ext uri="{FF2B5EF4-FFF2-40B4-BE49-F238E27FC236}">
                <a16:creationId xmlns:a16="http://schemas.microsoft.com/office/drawing/2014/main" id="{4ED8E963-205D-49C2-7E86-E1D5B2A23ADF}"/>
              </a:ext>
            </a:extLst>
          </p:cNvPr>
          <p:cNvCxnSpPr>
            <a:cxnSpLocks/>
            <a:stCxn id="4" idx="6"/>
            <a:endCxn id="53" idx="1"/>
          </p:cNvCxnSpPr>
          <p:nvPr/>
        </p:nvCxnSpPr>
        <p:spPr>
          <a:xfrm>
            <a:off x="5336299" y="1536763"/>
            <a:ext cx="1436618" cy="537288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Arrow Connector 840">
            <a:extLst>
              <a:ext uri="{FF2B5EF4-FFF2-40B4-BE49-F238E27FC236}">
                <a16:creationId xmlns:a16="http://schemas.microsoft.com/office/drawing/2014/main" id="{0EADDD4B-32AC-3A6E-6561-5279D98F4E31}"/>
              </a:ext>
            </a:extLst>
          </p:cNvPr>
          <p:cNvCxnSpPr>
            <a:cxnSpLocks/>
            <a:stCxn id="6" idx="6"/>
            <a:endCxn id="53" idx="1"/>
          </p:cNvCxnSpPr>
          <p:nvPr/>
        </p:nvCxnSpPr>
        <p:spPr>
          <a:xfrm>
            <a:off x="5336299" y="3605459"/>
            <a:ext cx="1436618" cy="330418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7" name="Straight Arrow Connector 846">
            <a:extLst>
              <a:ext uri="{FF2B5EF4-FFF2-40B4-BE49-F238E27FC236}">
                <a16:creationId xmlns:a16="http://schemas.microsoft.com/office/drawing/2014/main" id="{A56B0568-25F4-7F14-6566-DFB048FE57DE}"/>
              </a:ext>
            </a:extLst>
          </p:cNvPr>
          <p:cNvCxnSpPr>
            <a:cxnSpLocks/>
            <a:stCxn id="14" idx="6"/>
            <a:endCxn id="53" idx="1"/>
          </p:cNvCxnSpPr>
          <p:nvPr/>
        </p:nvCxnSpPr>
        <p:spPr>
          <a:xfrm flipV="1">
            <a:off x="5336299" y="6909645"/>
            <a:ext cx="1436618" cy="272692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0" name="Straight Arrow Connector 849">
            <a:extLst>
              <a:ext uri="{FF2B5EF4-FFF2-40B4-BE49-F238E27FC236}">
                <a16:creationId xmlns:a16="http://schemas.microsoft.com/office/drawing/2014/main" id="{5CA0855B-EE41-B264-6E7B-F94A0BDA3C90}"/>
              </a:ext>
            </a:extLst>
          </p:cNvPr>
          <p:cNvCxnSpPr>
            <a:cxnSpLocks/>
            <a:stCxn id="17" idx="6"/>
            <a:endCxn id="53" idx="1"/>
          </p:cNvCxnSpPr>
          <p:nvPr/>
        </p:nvCxnSpPr>
        <p:spPr>
          <a:xfrm flipV="1">
            <a:off x="5343441" y="6909645"/>
            <a:ext cx="1429477" cy="486830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Arrow Connector 852">
            <a:extLst>
              <a:ext uri="{FF2B5EF4-FFF2-40B4-BE49-F238E27FC236}">
                <a16:creationId xmlns:a16="http://schemas.microsoft.com/office/drawing/2014/main" id="{BC8EC39A-0F73-5E3A-BD05-53EA0749722E}"/>
              </a:ext>
            </a:extLst>
          </p:cNvPr>
          <p:cNvCxnSpPr>
            <a:cxnSpLocks/>
            <a:stCxn id="4" idx="6"/>
            <a:endCxn id="55" idx="1"/>
          </p:cNvCxnSpPr>
          <p:nvPr/>
        </p:nvCxnSpPr>
        <p:spPr>
          <a:xfrm>
            <a:off x="5336299" y="1536763"/>
            <a:ext cx="1429476" cy="576483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Arrow Connector 855">
            <a:extLst>
              <a:ext uri="{FF2B5EF4-FFF2-40B4-BE49-F238E27FC236}">
                <a16:creationId xmlns:a16="http://schemas.microsoft.com/office/drawing/2014/main" id="{F65F6C84-072A-D0CE-9FE0-E64F9EF900CE}"/>
              </a:ext>
            </a:extLst>
          </p:cNvPr>
          <p:cNvCxnSpPr>
            <a:cxnSpLocks/>
            <a:stCxn id="6" idx="6"/>
            <a:endCxn id="55" idx="1"/>
          </p:cNvCxnSpPr>
          <p:nvPr/>
        </p:nvCxnSpPr>
        <p:spPr>
          <a:xfrm>
            <a:off x="5336299" y="3605459"/>
            <a:ext cx="1429476" cy="369614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9" name="Straight Arrow Connector 858">
            <a:extLst>
              <a:ext uri="{FF2B5EF4-FFF2-40B4-BE49-F238E27FC236}">
                <a16:creationId xmlns:a16="http://schemas.microsoft.com/office/drawing/2014/main" id="{A55BA779-A476-919F-32F5-5E0D89C42ACE}"/>
              </a:ext>
            </a:extLst>
          </p:cNvPr>
          <p:cNvCxnSpPr>
            <a:cxnSpLocks/>
            <a:stCxn id="8" idx="6"/>
            <a:endCxn id="55" idx="1"/>
          </p:cNvCxnSpPr>
          <p:nvPr/>
        </p:nvCxnSpPr>
        <p:spPr>
          <a:xfrm>
            <a:off x="5336299" y="5369943"/>
            <a:ext cx="1429476" cy="193165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2" name="Straight Arrow Connector 861">
            <a:extLst>
              <a:ext uri="{FF2B5EF4-FFF2-40B4-BE49-F238E27FC236}">
                <a16:creationId xmlns:a16="http://schemas.microsoft.com/office/drawing/2014/main" id="{9CA837DA-60D5-CB6E-BDB1-BBD7A692650F}"/>
              </a:ext>
            </a:extLst>
          </p:cNvPr>
          <p:cNvCxnSpPr>
            <a:cxnSpLocks/>
            <a:stCxn id="14" idx="6"/>
            <a:endCxn id="55" idx="1"/>
          </p:cNvCxnSpPr>
          <p:nvPr/>
        </p:nvCxnSpPr>
        <p:spPr>
          <a:xfrm flipV="1">
            <a:off x="5336299" y="7301601"/>
            <a:ext cx="1429476" cy="233496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5" name="Straight Arrow Connector 864">
            <a:extLst>
              <a:ext uri="{FF2B5EF4-FFF2-40B4-BE49-F238E27FC236}">
                <a16:creationId xmlns:a16="http://schemas.microsoft.com/office/drawing/2014/main" id="{AFD35EB3-60DD-3445-D3A1-FB954E60DDD6}"/>
              </a:ext>
            </a:extLst>
          </p:cNvPr>
          <p:cNvCxnSpPr>
            <a:cxnSpLocks/>
            <a:stCxn id="17" idx="6"/>
            <a:endCxn id="55" idx="1"/>
          </p:cNvCxnSpPr>
          <p:nvPr/>
        </p:nvCxnSpPr>
        <p:spPr>
          <a:xfrm flipV="1">
            <a:off x="5343441" y="7301601"/>
            <a:ext cx="1422335" cy="447635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Arrow Connector 867">
            <a:extLst>
              <a:ext uri="{FF2B5EF4-FFF2-40B4-BE49-F238E27FC236}">
                <a16:creationId xmlns:a16="http://schemas.microsoft.com/office/drawing/2014/main" id="{DDC7BF64-3E28-3708-2D20-46DDA3130AE4}"/>
              </a:ext>
            </a:extLst>
          </p:cNvPr>
          <p:cNvCxnSpPr>
            <a:cxnSpLocks/>
            <a:stCxn id="4" idx="6"/>
            <a:endCxn id="57" idx="1"/>
          </p:cNvCxnSpPr>
          <p:nvPr/>
        </p:nvCxnSpPr>
        <p:spPr>
          <a:xfrm>
            <a:off x="5336299" y="1536762"/>
            <a:ext cx="1436618" cy="613888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Arrow Connector 871">
            <a:extLst>
              <a:ext uri="{FF2B5EF4-FFF2-40B4-BE49-F238E27FC236}">
                <a16:creationId xmlns:a16="http://schemas.microsoft.com/office/drawing/2014/main" id="{27444A89-D960-C110-C924-C8059A1825C6}"/>
              </a:ext>
            </a:extLst>
          </p:cNvPr>
          <p:cNvCxnSpPr>
            <a:cxnSpLocks/>
            <a:stCxn id="6" idx="6"/>
            <a:endCxn id="57" idx="1"/>
          </p:cNvCxnSpPr>
          <p:nvPr/>
        </p:nvCxnSpPr>
        <p:spPr>
          <a:xfrm>
            <a:off x="5336299" y="3605458"/>
            <a:ext cx="1436618" cy="407019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Arrow Connector 874">
            <a:extLst>
              <a:ext uri="{FF2B5EF4-FFF2-40B4-BE49-F238E27FC236}">
                <a16:creationId xmlns:a16="http://schemas.microsoft.com/office/drawing/2014/main" id="{D32E95B3-83C2-686E-EB2D-C7BC7AF5A7B9}"/>
              </a:ext>
            </a:extLst>
          </p:cNvPr>
          <p:cNvCxnSpPr>
            <a:cxnSpLocks/>
            <a:stCxn id="8" idx="6"/>
            <a:endCxn id="57" idx="1"/>
          </p:cNvCxnSpPr>
          <p:nvPr/>
        </p:nvCxnSpPr>
        <p:spPr>
          <a:xfrm>
            <a:off x="5336299" y="5369944"/>
            <a:ext cx="1436618" cy="230570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Arrow Connector 877">
            <a:extLst>
              <a:ext uri="{FF2B5EF4-FFF2-40B4-BE49-F238E27FC236}">
                <a16:creationId xmlns:a16="http://schemas.microsoft.com/office/drawing/2014/main" id="{DD3D14B5-26F0-C7C4-3AA3-8C99B132F345}"/>
              </a:ext>
            </a:extLst>
          </p:cNvPr>
          <p:cNvCxnSpPr>
            <a:cxnSpLocks/>
            <a:stCxn id="14" idx="6"/>
            <a:endCxn id="57" idx="1"/>
          </p:cNvCxnSpPr>
          <p:nvPr/>
        </p:nvCxnSpPr>
        <p:spPr>
          <a:xfrm flipV="1">
            <a:off x="5336299" y="7675649"/>
            <a:ext cx="1436618" cy="196091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Arrow Connector 880">
            <a:extLst>
              <a:ext uri="{FF2B5EF4-FFF2-40B4-BE49-F238E27FC236}">
                <a16:creationId xmlns:a16="http://schemas.microsoft.com/office/drawing/2014/main" id="{38FEA8FE-14CD-3FE9-71BD-B0E316F1C52C}"/>
              </a:ext>
            </a:extLst>
          </p:cNvPr>
          <p:cNvCxnSpPr>
            <a:cxnSpLocks/>
            <a:stCxn id="17" idx="6"/>
            <a:endCxn id="57" idx="1"/>
          </p:cNvCxnSpPr>
          <p:nvPr/>
        </p:nvCxnSpPr>
        <p:spPr>
          <a:xfrm flipV="1">
            <a:off x="5343441" y="7675649"/>
            <a:ext cx="1429477" cy="410230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Arrow Connector 883">
            <a:extLst>
              <a:ext uri="{FF2B5EF4-FFF2-40B4-BE49-F238E27FC236}">
                <a16:creationId xmlns:a16="http://schemas.microsoft.com/office/drawing/2014/main" id="{427F197A-51FD-4A41-2E4B-152521AD1051}"/>
              </a:ext>
            </a:extLst>
          </p:cNvPr>
          <p:cNvCxnSpPr>
            <a:cxnSpLocks/>
            <a:stCxn id="4" idx="6"/>
            <a:endCxn id="60" idx="1"/>
          </p:cNvCxnSpPr>
          <p:nvPr/>
        </p:nvCxnSpPr>
        <p:spPr>
          <a:xfrm>
            <a:off x="5336300" y="1536763"/>
            <a:ext cx="1446397" cy="655643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Arrow Connector 887">
            <a:extLst>
              <a:ext uri="{FF2B5EF4-FFF2-40B4-BE49-F238E27FC236}">
                <a16:creationId xmlns:a16="http://schemas.microsoft.com/office/drawing/2014/main" id="{39023E46-E499-7480-6009-32A261B2B303}"/>
              </a:ext>
            </a:extLst>
          </p:cNvPr>
          <p:cNvCxnSpPr>
            <a:cxnSpLocks/>
            <a:stCxn id="6" idx="6"/>
            <a:endCxn id="60" idx="1"/>
          </p:cNvCxnSpPr>
          <p:nvPr/>
        </p:nvCxnSpPr>
        <p:spPr>
          <a:xfrm>
            <a:off x="5336300" y="3605459"/>
            <a:ext cx="1446397" cy="448773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Arrow Connector 892">
            <a:extLst>
              <a:ext uri="{FF2B5EF4-FFF2-40B4-BE49-F238E27FC236}">
                <a16:creationId xmlns:a16="http://schemas.microsoft.com/office/drawing/2014/main" id="{8905FA1D-5883-8D6E-7183-94C3DFA97D20}"/>
              </a:ext>
            </a:extLst>
          </p:cNvPr>
          <p:cNvCxnSpPr>
            <a:cxnSpLocks/>
            <a:stCxn id="8" idx="6"/>
            <a:endCxn id="60" idx="1"/>
          </p:cNvCxnSpPr>
          <p:nvPr/>
        </p:nvCxnSpPr>
        <p:spPr>
          <a:xfrm>
            <a:off x="5336300" y="5369943"/>
            <a:ext cx="1446397" cy="272325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Arrow Connector 895">
            <a:extLst>
              <a:ext uri="{FF2B5EF4-FFF2-40B4-BE49-F238E27FC236}">
                <a16:creationId xmlns:a16="http://schemas.microsoft.com/office/drawing/2014/main" id="{AB38457F-CDCE-A9D3-FD3D-52C0C8BB1678}"/>
              </a:ext>
            </a:extLst>
          </p:cNvPr>
          <p:cNvCxnSpPr>
            <a:cxnSpLocks/>
            <a:stCxn id="12" idx="6"/>
            <a:endCxn id="60" idx="1"/>
          </p:cNvCxnSpPr>
          <p:nvPr/>
        </p:nvCxnSpPr>
        <p:spPr>
          <a:xfrm>
            <a:off x="5343440" y="7495183"/>
            <a:ext cx="1439256" cy="59801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Arrow Connector 898">
            <a:extLst>
              <a:ext uri="{FF2B5EF4-FFF2-40B4-BE49-F238E27FC236}">
                <a16:creationId xmlns:a16="http://schemas.microsoft.com/office/drawing/2014/main" id="{6BDA1DDA-A01D-E698-41C4-6ECAF49072B9}"/>
              </a:ext>
            </a:extLst>
          </p:cNvPr>
          <p:cNvCxnSpPr>
            <a:cxnSpLocks/>
            <a:stCxn id="17" idx="6"/>
            <a:endCxn id="60" idx="1"/>
          </p:cNvCxnSpPr>
          <p:nvPr/>
        </p:nvCxnSpPr>
        <p:spPr>
          <a:xfrm flipV="1">
            <a:off x="5343440" y="8093195"/>
            <a:ext cx="1439256" cy="368475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Arrow Connector 901">
            <a:extLst>
              <a:ext uri="{FF2B5EF4-FFF2-40B4-BE49-F238E27FC236}">
                <a16:creationId xmlns:a16="http://schemas.microsoft.com/office/drawing/2014/main" id="{BA982465-F2E2-194E-97C5-BEBECFE1EE32}"/>
              </a:ext>
            </a:extLst>
          </p:cNvPr>
          <p:cNvCxnSpPr>
            <a:cxnSpLocks/>
            <a:stCxn id="4" idx="6"/>
            <a:endCxn id="61" idx="1"/>
          </p:cNvCxnSpPr>
          <p:nvPr/>
        </p:nvCxnSpPr>
        <p:spPr>
          <a:xfrm>
            <a:off x="5336300" y="1536762"/>
            <a:ext cx="1456771" cy="695181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5" name="Straight Arrow Connector 904">
            <a:extLst>
              <a:ext uri="{FF2B5EF4-FFF2-40B4-BE49-F238E27FC236}">
                <a16:creationId xmlns:a16="http://schemas.microsoft.com/office/drawing/2014/main" id="{88F630D3-E410-A6BB-4150-DDB21F80B428}"/>
              </a:ext>
            </a:extLst>
          </p:cNvPr>
          <p:cNvCxnSpPr>
            <a:cxnSpLocks/>
            <a:stCxn id="6" idx="6"/>
            <a:endCxn id="61" idx="1"/>
          </p:cNvCxnSpPr>
          <p:nvPr/>
        </p:nvCxnSpPr>
        <p:spPr>
          <a:xfrm>
            <a:off x="5336300" y="3605458"/>
            <a:ext cx="1456771" cy="488311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9" name="Straight Arrow Connector 908">
            <a:extLst>
              <a:ext uri="{FF2B5EF4-FFF2-40B4-BE49-F238E27FC236}">
                <a16:creationId xmlns:a16="http://schemas.microsoft.com/office/drawing/2014/main" id="{6FB8744D-8498-E958-A97D-E47647548681}"/>
              </a:ext>
            </a:extLst>
          </p:cNvPr>
          <p:cNvCxnSpPr>
            <a:cxnSpLocks/>
            <a:stCxn id="8" idx="6"/>
            <a:endCxn id="66" idx="1"/>
          </p:cNvCxnSpPr>
          <p:nvPr/>
        </p:nvCxnSpPr>
        <p:spPr>
          <a:xfrm>
            <a:off x="5336300" y="5369944"/>
            <a:ext cx="1484203" cy="310970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Arrow Connector 912">
            <a:extLst>
              <a:ext uri="{FF2B5EF4-FFF2-40B4-BE49-F238E27FC236}">
                <a16:creationId xmlns:a16="http://schemas.microsoft.com/office/drawing/2014/main" id="{E709F2D2-A4F4-EFB6-1A30-3D0C49016A95}"/>
              </a:ext>
            </a:extLst>
          </p:cNvPr>
          <p:cNvCxnSpPr>
            <a:cxnSpLocks/>
            <a:stCxn id="12" idx="6"/>
            <a:endCxn id="66" idx="1"/>
          </p:cNvCxnSpPr>
          <p:nvPr/>
        </p:nvCxnSpPr>
        <p:spPr>
          <a:xfrm>
            <a:off x="5343440" y="7495184"/>
            <a:ext cx="1477062" cy="98446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Arrow Connector 915">
            <a:extLst>
              <a:ext uri="{FF2B5EF4-FFF2-40B4-BE49-F238E27FC236}">
                <a16:creationId xmlns:a16="http://schemas.microsoft.com/office/drawing/2014/main" id="{44CA3929-D910-B69E-0214-99733F8BDD8B}"/>
              </a:ext>
            </a:extLst>
          </p:cNvPr>
          <p:cNvCxnSpPr>
            <a:cxnSpLocks/>
            <a:stCxn id="17" idx="6"/>
            <a:endCxn id="61" idx="1"/>
          </p:cNvCxnSpPr>
          <p:nvPr/>
        </p:nvCxnSpPr>
        <p:spPr>
          <a:xfrm flipV="1">
            <a:off x="5343440" y="8488573"/>
            <a:ext cx="1449630" cy="328937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Arrow Connector 919">
            <a:extLst>
              <a:ext uri="{FF2B5EF4-FFF2-40B4-BE49-F238E27FC236}">
                <a16:creationId xmlns:a16="http://schemas.microsoft.com/office/drawing/2014/main" id="{025710DD-771B-3819-2F11-D5506F7C563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336300" y="1536762"/>
            <a:ext cx="1477063" cy="742601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Arrow Connector 923">
            <a:extLst>
              <a:ext uri="{FF2B5EF4-FFF2-40B4-BE49-F238E27FC236}">
                <a16:creationId xmlns:a16="http://schemas.microsoft.com/office/drawing/2014/main" id="{FCBF6A0C-1167-39E4-7BD9-F8F47B442A7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336299" y="3605458"/>
            <a:ext cx="1493412" cy="535732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Arrow Connector 927">
            <a:extLst>
              <a:ext uri="{FF2B5EF4-FFF2-40B4-BE49-F238E27FC236}">
                <a16:creationId xmlns:a16="http://schemas.microsoft.com/office/drawing/2014/main" id="{25355FAA-B44B-3244-794D-88D2A9BA1193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336300" y="5369944"/>
            <a:ext cx="1491347" cy="360995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Arrow Connector 930">
            <a:extLst>
              <a:ext uri="{FF2B5EF4-FFF2-40B4-BE49-F238E27FC236}">
                <a16:creationId xmlns:a16="http://schemas.microsoft.com/office/drawing/2014/main" id="{21C8D25A-958A-C0DE-F56A-BAF8DDEB2BB3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5343440" y="7495184"/>
            <a:ext cx="1496076" cy="149603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Arrow Connector 933">
            <a:extLst>
              <a:ext uri="{FF2B5EF4-FFF2-40B4-BE49-F238E27FC236}">
                <a16:creationId xmlns:a16="http://schemas.microsoft.com/office/drawing/2014/main" id="{CF6EC0C5-B1CC-B215-A5AE-8B583D49215B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5343440" y="8892487"/>
            <a:ext cx="1496076" cy="288546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Arrow Connector 941">
            <a:extLst>
              <a:ext uri="{FF2B5EF4-FFF2-40B4-BE49-F238E27FC236}">
                <a16:creationId xmlns:a16="http://schemas.microsoft.com/office/drawing/2014/main" id="{AAA130C8-4DD1-4150-37EF-E913CA7FA2E9}"/>
              </a:ext>
            </a:extLst>
          </p:cNvPr>
          <p:cNvCxnSpPr>
            <a:cxnSpLocks/>
            <a:stCxn id="4" idx="6"/>
            <a:endCxn id="69" idx="1"/>
          </p:cNvCxnSpPr>
          <p:nvPr/>
        </p:nvCxnSpPr>
        <p:spPr>
          <a:xfrm>
            <a:off x="5336300" y="1536763"/>
            <a:ext cx="1407899" cy="774480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Arrow Connector 944">
            <a:extLst>
              <a:ext uri="{FF2B5EF4-FFF2-40B4-BE49-F238E27FC236}">
                <a16:creationId xmlns:a16="http://schemas.microsoft.com/office/drawing/2014/main" id="{FBB2C156-6DAA-7A5A-BFA1-BCAC46F2993A}"/>
              </a:ext>
            </a:extLst>
          </p:cNvPr>
          <p:cNvCxnSpPr>
            <a:cxnSpLocks/>
            <a:stCxn id="6" idx="6"/>
            <a:endCxn id="69" idx="1"/>
          </p:cNvCxnSpPr>
          <p:nvPr/>
        </p:nvCxnSpPr>
        <p:spPr>
          <a:xfrm>
            <a:off x="5336300" y="3605459"/>
            <a:ext cx="1407899" cy="567610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Arrow Connector 948">
            <a:extLst>
              <a:ext uri="{FF2B5EF4-FFF2-40B4-BE49-F238E27FC236}">
                <a16:creationId xmlns:a16="http://schemas.microsoft.com/office/drawing/2014/main" id="{70010D1A-2B4D-9749-305D-EF7C4117EF42}"/>
              </a:ext>
            </a:extLst>
          </p:cNvPr>
          <p:cNvCxnSpPr>
            <a:cxnSpLocks/>
            <a:stCxn id="8" idx="6"/>
            <a:endCxn id="69" idx="1"/>
          </p:cNvCxnSpPr>
          <p:nvPr/>
        </p:nvCxnSpPr>
        <p:spPr>
          <a:xfrm>
            <a:off x="5336300" y="5369943"/>
            <a:ext cx="1407899" cy="391162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Arrow Connector 951">
            <a:extLst>
              <a:ext uri="{FF2B5EF4-FFF2-40B4-BE49-F238E27FC236}">
                <a16:creationId xmlns:a16="http://schemas.microsoft.com/office/drawing/2014/main" id="{BD663678-AAE8-2D09-0736-95FEAC2BFC18}"/>
              </a:ext>
            </a:extLst>
          </p:cNvPr>
          <p:cNvCxnSpPr>
            <a:cxnSpLocks/>
            <a:stCxn id="12" idx="6"/>
            <a:endCxn id="69" idx="1"/>
          </p:cNvCxnSpPr>
          <p:nvPr/>
        </p:nvCxnSpPr>
        <p:spPr>
          <a:xfrm>
            <a:off x="5343440" y="7495183"/>
            <a:ext cx="1400758" cy="178638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Arrow Connector 954">
            <a:extLst>
              <a:ext uri="{FF2B5EF4-FFF2-40B4-BE49-F238E27FC236}">
                <a16:creationId xmlns:a16="http://schemas.microsoft.com/office/drawing/2014/main" id="{62E26F99-9951-E107-A1C7-67E2E3BD6483}"/>
              </a:ext>
            </a:extLst>
          </p:cNvPr>
          <p:cNvCxnSpPr>
            <a:cxnSpLocks/>
            <a:stCxn id="17" idx="6"/>
            <a:endCxn id="69" idx="1"/>
          </p:cNvCxnSpPr>
          <p:nvPr/>
        </p:nvCxnSpPr>
        <p:spPr>
          <a:xfrm flipV="1">
            <a:off x="5343440" y="9281565"/>
            <a:ext cx="1400758" cy="249638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Arrow Connector 960">
            <a:extLst>
              <a:ext uri="{FF2B5EF4-FFF2-40B4-BE49-F238E27FC236}">
                <a16:creationId xmlns:a16="http://schemas.microsoft.com/office/drawing/2014/main" id="{231C7D11-F333-F156-D8F2-E9C2DE9F33C6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336299" y="1536762"/>
            <a:ext cx="1463312" cy="823588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Arrow Connector 966">
            <a:extLst>
              <a:ext uri="{FF2B5EF4-FFF2-40B4-BE49-F238E27FC236}">
                <a16:creationId xmlns:a16="http://schemas.microsoft.com/office/drawing/2014/main" id="{302A3C70-1F22-33D7-69E8-0E887E796B1B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336299" y="3605458"/>
            <a:ext cx="1468034" cy="619677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Arrow Connector 969">
            <a:extLst>
              <a:ext uri="{FF2B5EF4-FFF2-40B4-BE49-F238E27FC236}">
                <a16:creationId xmlns:a16="http://schemas.microsoft.com/office/drawing/2014/main" id="{258CB877-4A1E-54F4-F545-C639B08D29E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336300" y="5369944"/>
            <a:ext cx="1453539" cy="443229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31272F13-E13D-7894-D4A5-D59E721F2EDA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5343441" y="7495184"/>
            <a:ext cx="1445857" cy="229374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Arrow Connector 976">
            <a:extLst>
              <a:ext uri="{FF2B5EF4-FFF2-40B4-BE49-F238E27FC236}">
                <a16:creationId xmlns:a16="http://schemas.microsoft.com/office/drawing/2014/main" id="{926A995B-2913-960F-27D8-E9A87FD4A4C4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5343440" y="9709497"/>
            <a:ext cx="1477062" cy="206845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Arrow Connector 983">
            <a:extLst>
              <a:ext uri="{FF2B5EF4-FFF2-40B4-BE49-F238E27FC236}">
                <a16:creationId xmlns:a16="http://schemas.microsoft.com/office/drawing/2014/main" id="{36592940-F5EC-8F2F-299B-AB29AD081F9E}"/>
              </a:ext>
            </a:extLst>
          </p:cNvPr>
          <p:cNvCxnSpPr>
            <a:cxnSpLocks/>
            <a:stCxn id="4" idx="6"/>
            <a:endCxn id="71" idx="1"/>
          </p:cNvCxnSpPr>
          <p:nvPr/>
        </p:nvCxnSpPr>
        <p:spPr>
          <a:xfrm>
            <a:off x="5336300" y="1536763"/>
            <a:ext cx="1422183" cy="860481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Arrow Connector 986">
            <a:extLst>
              <a:ext uri="{FF2B5EF4-FFF2-40B4-BE49-F238E27FC236}">
                <a16:creationId xmlns:a16="http://schemas.microsoft.com/office/drawing/2014/main" id="{C0BC2462-1F52-50A2-0B0E-CBF96FCA3DD2}"/>
              </a:ext>
            </a:extLst>
          </p:cNvPr>
          <p:cNvCxnSpPr>
            <a:cxnSpLocks/>
            <a:stCxn id="6" idx="6"/>
            <a:endCxn id="71" idx="1"/>
          </p:cNvCxnSpPr>
          <p:nvPr/>
        </p:nvCxnSpPr>
        <p:spPr>
          <a:xfrm>
            <a:off x="5336300" y="3605459"/>
            <a:ext cx="1422183" cy="653612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Arrow Connector 989">
            <a:extLst>
              <a:ext uri="{FF2B5EF4-FFF2-40B4-BE49-F238E27FC236}">
                <a16:creationId xmlns:a16="http://schemas.microsoft.com/office/drawing/2014/main" id="{EA10B103-5784-580D-42A6-42A36049E056}"/>
              </a:ext>
            </a:extLst>
          </p:cNvPr>
          <p:cNvCxnSpPr>
            <a:cxnSpLocks/>
            <a:stCxn id="8" idx="6"/>
            <a:endCxn id="71" idx="1"/>
          </p:cNvCxnSpPr>
          <p:nvPr/>
        </p:nvCxnSpPr>
        <p:spPr>
          <a:xfrm>
            <a:off x="5336300" y="5369943"/>
            <a:ext cx="1422183" cy="477163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76A2EC65-921D-EBEF-EF3C-CEFB16C3853D}"/>
              </a:ext>
            </a:extLst>
          </p:cNvPr>
          <p:cNvCxnSpPr>
            <a:cxnSpLocks/>
            <a:stCxn id="12" idx="6"/>
            <a:endCxn id="71" idx="1"/>
          </p:cNvCxnSpPr>
          <p:nvPr/>
        </p:nvCxnSpPr>
        <p:spPr>
          <a:xfrm>
            <a:off x="5343440" y="7495183"/>
            <a:ext cx="1415042" cy="264639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Arrow Connector 996">
            <a:extLst>
              <a:ext uri="{FF2B5EF4-FFF2-40B4-BE49-F238E27FC236}">
                <a16:creationId xmlns:a16="http://schemas.microsoft.com/office/drawing/2014/main" id="{394D8D7C-9097-D009-C47D-E53173569415}"/>
              </a:ext>
            </a:extLst>
          </p:cNvPr>
          <p:cNvCxnSpPr>
            <a:cxnSpLocks/>
            <a:stCxn id="17" idx="6"/>
            <a:endCxn id="71" idx="1"/>
          </p:cNvCxnSpPr>
          <p:nvPr/>
        </p:nvCxnSpPr>
        <p:spPr>
          <a:xfrm flipV="1">
            <a:off x="5343440" y="10141579"/>
            <a:ext cx="1415042" cy="163637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Arrow Connector 999">
            <a:extLst>
              <a:ext uri="{FF2B5EF4-FFF2-40B4-BE49-F238E27FC236}">
                <a16:creationId xmlns:a16="http://schemas.microsoft.com/office/drawing/2014/main" id="{F6768567-08A1-F818-4EA6-19ED5E9735D1}"/>
              </a:ext>
            </a:extLst>
          </p:cNvPr>
          <p:cNvCxnSpPr>
            <a:cxnSpLocks/>
            <a:stCxn id="4" idx="6"/>
            <a:endCxn id="74" idx="1"/>
          </p:cNvCxnSpPr>
          <p:nvPr/>
        </p:nvCxnSpPr>
        <p:spPr>
          <a:xfrm>
            <a:off x="5336300" y="1536762"/>
            <a:ext cx="1444901" cy="903568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Arrow Connector 1002">
            <a:extLst>
              <a:ext uri="{FF2B5EF4-FFF2-40B4-BE49-F238E27FC236}">
                <a16:creationId xmlns:a16="http://schemas.microsoft.com/office/drawing/2014/main" id="{09A7115D-E072-21D1-907B-96B6B84D444F}"/>
              </a:ext>
            </a:extLst>
          </p:cNvPr>
          <p:cNvCxnSpPr>
            <a:cxnSpLocks/>
            <a:stCxn id="6" idx="6"/>
            <a:endCxn id="74" idx="1"/>
          </p:cNvCxnSpPr>
          <p:nvPr/>
        </p:nvCxnSpPr>
        <p:spPr>
          <a:xfrm>
            <a:off x="5336300" y="3605458"/>
            <a:ext cx="1444901" cy="696698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6" name="Straight Arrow Connector 1005">
            <a:extLst>
              <a:ext uri="{FF2B5EF4-FFF2-40B4-BE49-F238E27FC236}">
                <a16:creationId xmlns:a16="http://schemas.microsoft.com/office/drawing/2014/main" id="{2F208CE8-FF75-48E2-2C04-666F0806786D}"/>
              </a:ext>
            </a:extLst>
          </p:cNvPr>
          <p:cNvCxnSpPr>
            <a:cxnSpLocks/>
            <a:stCxn id="8" idx="6"/>
            <a:endCxn id="74" idx="1"/>
          </p:cNvCxnSpPr>
          <p:nvPr/>
        </p:nvCxnSpPr>
        <p:spPr>
          <a:xfrm>
            <a:off x="5336300" y="5369944"/>
            <a:ext cx="1444901" cy="520250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Arrow Connector 1008">
            <a:extLst>
              <a:ext uri="{FF2B5EF4-FFF2-40B4-BE49-F238E27FC236}">
                <a16:creationId xmlns:a16="http://schemas.microsoft.com/office/drawing/2014/main" id="{92BC54DA-675D-DE97-709F-C2FF90E2B8DB}"/>
              </a:ext>
            </a:extLst>
          </p:cNvPr>
          <p:cNvCxnSpPr>
            <a:cxnSpLocks/>
            <a:stCxn id="12" idx="6"/>
            <a:endCxn id="74" idx="1"/>
          </p:cNvCxnSpPr>
          <p:nvPr/>
        </p:nvCxnSpPr>
        <p:spPr>
          <a:xfrm>
            <a:off x="5343440" y="7495184"/>
            <a:ext cx="1437760" cy="307726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Arrow Connector 1011">
            <a:extLst>
              <a:ext uri="{FF2B5EF4-FFF2-40B4-BE49-F238E27FC236}">
                <a16:creationId xmlns:a16="http://schemas.microsoft.com/office/drawing/2014/main" id="{D2102990-CF64-A866-151B-F3FA659FC0B6}"/>
              </a:ext>
            </a:extLst>
          </p:cNvPr>
          <p:cNvCxnSpPr>
            <a:cxnSpLocks/>
            <a:stCxn id="14" idx="6"/>
            <a:endCxn id="74" idx="1"/>
          </p:cNvCxnSpPr>
          <p:nvPr/>
        </p:nvCxnSpPr>
        <p:spPr>
          <a:xfrm>
            <a:off x="5336300" y="9636568"/>
            <a:ext cx="1444901" cy="93587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Arrow Connector 1014">
            <a:extLst>
              <a:ext uri="{FF2B5EF4-FFF2-40B4-BE49-F238E27FC236}">
                <a16:creationId xmlns:a16="http://schemas.microsoft.com/office/drawing/2014/main" id="{284FA523-0CAA-5C27-5F41-EC251BD04725}"/>
              </a:ext>
            </a:extLst>
          </p:cNvPr>
          <p:cNvCxnSpPr>
            <a:cxnSpLocks/>
            <a:stCxn id="4" idx="6"/>
            <a:endCxn id="72" idx="1"/>
          </p:cNvCxnSpPr>
          <p:nvPr/>
        </p:nvCxnSpPr>
        <p:spPr>
          <a:xfrm>
            <a:off x="5336299" y="1536762"/>
            <a:ext cx="1444900" cy="943214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Arrow Connector 1017">
            <a:extLst>
              <a:ext uri="{FF2B5EF4-FFF2-40B4-BE49-F238E27FC236}">
                <a16:creationId xmlns:a16="http://schemas.microsoft.com/office/drawing/2014/main" id="{FBE06BD1-F398-6B13-E859-BF2CF16B292A}"/>
              </a:ext>
            </a:extLst>
          </p:cNvPr>
          <p:cNvCxnSpPr>
            <a:cxnSpLocks/>
            <a:stCxn id="6" idx="6"/>
            <a:endCxn id="72" idx="1"/>
          </p:cNvCxnSpPr>
          <p:nvPr/>
        </p:nvCxnSpPr>
        <p:spPr>
          <a:xfrm>
            <a:off x="5336299" y="3605458"/>
            <a:ext cx="1444900" cy="736344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Arrow Connector 1022">
            <a:extLst>
              <a:ext uri="{FF2B5EF4-FFF2-40B4-BE49-F238E27FC236}">
                <a16:creationId xmlns:a16="http://schemas.microsoft.com/office/drawing/2014/main" id="{3C9479AD-56D1-AF63-D3A9-1C19764DA56A}"/>
              </a:ext>
            </a:extLst>
          </p:cNvPr>
          <p:cNvCxnSpPr>
            <a:cxnSpLocks/>
            <a:stCxn id="8" idx="6"/>
            <a:endCxn id="72" idx="1"/>
          </p:cNvCxnSpPr>
          <p:nvPr/>
        </p:nvCxnSpPr>
        <p:spPr>
          <a:xfrm>
            <a:off x="5336299" y="5369944"/>
            <a:ext cx="1444900" cy="559895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E9B21AE3-1323-9E8A-3D0F-6C96799D6A31}"/>
              </a:ext>
            </a:extLst>
          </p:cNvPr>
          <p:cNvCxnSpPr>
            <a:cxnSpLocks/>
            <a:stCxn id="12" idx="6"/>
            <a:endCxn id="72" idx="1"/>
          </p:cNvCxnSpPr>
          <p:nvPr/>
        </p:nvCxnSpPr>
        <p:spPr>
          <a:xfrm>
            <a:off x="5343441" y="7495184"/>
            <a:ext cx="1437759" cy="347371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280A72C6-C679-A79F-FC29-BEE29F14B891}"/>
              </a:ext>
            </a:extLst>
          </p:cNvPr>
          <p:cNvCxnSpPr>
            <a:cxnSpLocks/>
            <a:stCxn id="14" idx="6"/>
            <a:endCxn id="72" idx="1"/>
          </p:cNvCxnSpPr>
          <p:nvPr/>
        </p:nvCxnSpPr>
        <p:spPr>
          <a:xfrm>
            <a:off x="5336299" y="9636568"/>
            <a:ext cx="1444900" cy="133233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5498A41-1AA3-7D3A-E30D-A8D07758266B}"/>
              </a:ext>
            </a:extLst>
          </p:cNvPr>
          <p:cNvCxnSpPr>
            <a:cxnSpLocks/>
            <a:stCxn id="4" idx="6"/>
            <a:endCxn id="76" idx="1"/>
          </p:cNvCxnSpPr>
          <p:nvPr/>
        </p:nvCxnSpPr>
        <p:spPr>
          <a:xfrm>
            <a:off x="5336299" y="1536762"/>
            <a:ext cx="1444900" cy="981590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303DC00A-D23C-9E34-8CC4-62FDC8E81E2C}"/>
              </a:ext>
            </a:extLst>
          </p:cNvPr>
          <p:cNvCxnSpPr>
            <a:cxnSpLocks/>
            <a:stCxn id="6" idx="6"/>
            <a:endCxn id="76" idx="1"/>
          </p:cNvCxnSpPr>
          <p:nvPr/>
        </p:nvCxnSpPr>
        <p:spPr>
          <a:xfrm>
            <a:off x="5336299" y="3605458"/>
            <a:ext cx="1444900" cy="774720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8E4AA09F-516E-37C3-1D4F-8978F33AD3C1}"/>
              </a:ext>
            </a:extLst>
          </p:cNvPr>
          <p:cNvCxnSpPr>
            <a:cxnSpLocks/>
            <a:stCxn id="8" idx="6"/>
            <a:endCxn id="76" idx="1"/>
          </p:cNvCxnSpPr>
          <p:nvPr/>
        </p:nvCxnSpPr>
        <p:spPr>
          <a:xfrm>
            <a:off x="5336299" y="5369944"/>
            <a:ext cx="1444900" cy="598272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AF041EC4-7140-261A-DB43-8E399D4E9C62}"/>
              </a:ext>
            </a:extLst>
          </p:cNvPr>
          <p:cNvCxnSpPr>
            <a:cxnSpLocks/>
            <a:stCxn id="12" idx="6"/>
            <a:endCxn id="76" idx="1"/>
          </p:cNvCxnSpPr>
          <p:nvPr/>
        </p:nvCxnSpPr>
        <p:spPr>
          <a:xfrm>
            <a:off x="5343441" y="7495184"/>
            <a:ext cx="1437759" cy="385748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41843C62-7F4D-757A-A188-B59497FF2801}"/>
              </a:ext>
            </a:extLst>
          </p:cNvPr>
          <p:cNvCxnSpPr>
            <a:cxnSpLocks/>
            <a:stCxn id="14" idx="6"/>
            <a:endCxn id="76" idx="1"/>
          </p:cNvCxnSpPr>
          <p:nvPr/>
        </p:nvCxnSpPr>
        <p:spPr>
          <a:xfrm>
            <a:off x="5336299" y="9636568"/>
            <a:ext cx="1444900" cy="171609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0339A2E3-3468-7B1A-94AE-73711ECE0887}"/>
              </a:ext>
            </a:extLst>
          </p:cNvPr>
          <p:cNvCxnSpPr>
            <a:cxnSpLocks/>
            <a:stCxn id="4" idx="6"/>
            <a:endCxn id="78" idx="1"/>
          </p:cNvCxnSpPr>
          <p:nvPr/>
        </p:nvCxnSpPr>
        <p:spPr>
          <a:xfrm>
            <a:off x="5336299" y="1536762"/>
            <a:ext cx="1444900" cy="1022332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A7930863-D307-A399-0CE6-F3B6C2E9F6E8}"/>
              </a:ext>
            </a:extLst>
          </p:cNvPr>
          <p:cNvCxnSpPr>
            <a:cxnSpLocks/>
            <a:stCxn id="6" idx="6"/>
            <a:endCxn id="78" idx="1"/>
          </p:cNvCxnSpPr>
          <p:nvPr/>
        </p:nvCxnSpPr>
        <p:spPr>
          <a:xfrm>
            <a:off x="5336299" y="3605458"/>
            <a:ext cx="1444900" cy="815463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9DED437A-1EF0-0815-365A-3DBD5EB328DF}"/>
              </a:ext>
            </a:extLst>
          </p:cNvPr>
          <p:cNvCxnSpPr>
            <a:cxnSpLocks/>
            <a:stCxn id="8" idx="6"/>
            <a:endCxn id="78" idx="1"/>
          </p:cNvCxnSpPr>
          <p:nvPr/>
        </p:nvCxnSpPr>
        <p:spPr>
          <a:xfrm>
            <a:off x="5336299" y="5369944"/>
            <a:ext cx="1444900" cy="639014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id="{4EC79D58-726E-3A4E-4638-6430457D0921}"/>
              </a:ext>
            </a:extLst>
          </p:cNvPr>
          <p:cNvCxnSpPr>
            <a:cxnSpLocks/>
            <a:stCxn id="12" idx="6"/>
            <a:endCxn id="78" idx="1"/>
          </p:cNvCxnSpPr>
          <p:nvPr/>
        </p:nvCxnSpPr>
        <p:spPr>
          <a:xfrm>
            <a:off x="5343441" y="7495184"/>
            <a:ext cx="1437759" cy="426490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7A3FD70C-6A8E-00F6-FC89-A147E735020B}"/>
              </a:ext>
            </a:extLst>
          </p:cNvPr>
          <p:cNvCxnSpPr>
            <a:cxnSpLocks/>
            <a:stCxn id="14" idx="6"/>
            <a:endCxn id="78" idx="1"/>
          </p:cNvCxnSpPr>
          <p:nvPr/>
        </p:nvCxnSpPr>
        <p:spPr>
          <a:xfrm>
            <a:off x="5336299" y="9636568"/>
            <a:ext cx="1444900" cy="212352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BD7D6EA6-4A87-E5C6-73C0-88D9CFDF0C04}"/>
              </a:ext>
            </a:extLst>
          </p:cNvPr>
          <p:cNvCxnSpPr>
            <a:cxnSpLocks/>
            <a:stCxn id="4" idx="6"/>
            <a:endCxn id="81" idx="1"/>
          </p:cNvCxnSpPr>
          <p:nvPr/>
        </p:nvCxnSpPr>
        <p:spPr>
          <a:xfrm>
            <a:off x="5336299" y="1536762"/>
            <a:ext cx="1422184" cy="1063003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DB5C8AD1-0D68-AC59-5EF4-A7F02EA167DF}"/>
              </a:ext>
            </a:extLst>
          </p:cNvPr>
          <p:cNvCxnSpPr>
            <a:cxnSpLocks/>
            <a:stCxn id="6" idx="6"/>
            <a:endCxn id="81" idx="1"/>
          </p:cNvCxnSpPr>
          <p:nvPr/>
        </p:nvCxnSpPr>
        <p:spPr>
          <a:xfrm>
            <a:off x="5336299" y="3605458"/>
            <a:ext cx="1422184" cy="856133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1A956858-FDD6-8C08-8328-B208693D2935}"/>
              </a:ext>
            </a:extLst>
          </p:cNvPr>
          <p:cNvCxnSpPr>
            <a:cxnSpLocks/>
            <a:stCxn id="8" idx="6"/>
            <a:endCxn id="81" idx="1"/>
          </p:cNvCxnSpPr>
          <p:nvPr/>
        </p:nvCxnSpPr>
        <p:spPr>
          <a:xfrm>
            <a:off x="5336299" y="5369944"/>
            <a:ext cx="1422184" cy="679685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111855A1-CFFD-45BE-2C66-778FC8E2BB3F}"/>
              </a:ext>
            </a:extLst>
          </p:cNvPr>
          <p:cNvCxnSpPr>
            <a:cxnSpLocks/>
            <a:stCxn id="12" idx="6"/>
            <a:endCxn id="81" idx="1"/>
          </p:cNvCxnSpPr>
          <p:nvPr/>
        </p:nvCxnSpPr>
        <p:spPr>
          <a:xfrm>
            <a:off x="5343441" y="7495184"/>
            <a:ext cx="1415043" cy="467161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4724881-4416-7F14-5141-62FAD80E67D8}"/>
              </a:ext>
            </a:extLst>
          </p:cNvPr>
          <p:cNvCxnSpPr>
            <a:cxnSpLocks/>
            <a:stCxn id="14" idx="6"/>
            <a:endCxn id="81" idx="1"/>
          </p:cNvCxnSpPr>
          <p:nvPr/>
        </p:nvCxnSpPr>
        <p:spPr>
          <a:xfrm>
            <a:off x="5336299" y="9636568"/>
            <a:ext cx="1422184" cy="253022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0518838E-67BD-3A5D-20EB-1439DF837E7A}"/>
              </a:ext>
            </a:extLst>
          </p:cNvPr>
          <p:cNvCxnSpPr>
            <a:cxnSpLocks/>
            <a:stCxn id="4" idx="6"/>
            <a:endCxn id="44" idx="1"/>
          </p:cNvCxnSpPr>
          <p:nvPr/>
        </p:nvCxnSpPr>
        <p:spPr>
          <a:xfrm>
            <a:off x="5336300" y="1536763"/>
            <a:ext cx="1462169" cy="380210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B5B07F2-11EB-F349-2F6F-1304C6AE0D99}"/>
              </a:ext>
            </a:extLst>
          </p:cNvPr>
          <p:cNvCxnSpPr>
            <a:cxnSpLocks/>
            <a:stCxn id="1111" idx="3"/>
            <a:endCxn id="44" idx="1"/>
          </p:cNvCxnSpPr>
          <p:nvPr/>
        </p:nvCxnSpPr>
        <p:spPr>
          <a:xfrm>
            <a:off x="6203650" y="4609089"/>
            <a:ext cx="594819" cy="72977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4" name="Straight Arrow Connector 843">
            <a:extLst>
              <a:ext uri="{FF2B5EF4-FFF2-40B4-BE49-F238E27FC236}">
                <a16:creationId xmlns:a16="http://schemas.microsoft.com/office/drawing/2014/main" id="{B06EF81E-9186-52C1-4630-0C8AD76B252A}"/>
              </a:ext>
            </a:extLst>
          </p:cNvPr>
          <p:cNvCxnSpPr>
            <a:cxnSpLocks/>
            <a:stCxn id="8" idx="6"/>
            <a:endCxn id="53" idx="1"/>
          </p:cNvCxnSpPr>
          <p:nvPr/>
        </p:nvCxnSpPr>
        <p:spPr>
          <a:xfrm>
            <a:off x="5336299" y="5369943"/>
            <a:ext cx="1436618" cy="153970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F30169F-1960-16C7-A2E6-AEFE1F7CC56F}"/>
              </a:ext>
            </a:extLst>
          </p:cNvPr>
          <p:cNvCxnSpPr>
            <a:cxnSpLocks/>
            <a:stCxn id="1105" idx="3"/>
            <a:endCxn id="36" idx="1"/>
          </p:cNvCxnSpPr>
          <p:nvPr/>
        </p:nvCxnSpPr>
        <p:spPr>
          <a:xfrm>
            <a:off x="6280510" y="3662807"/>
            <a:ext cx="517958" cy="3866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0A18BA1-D11B-4850-C24F-D2C3224D4B57}"/>
              </a:ext>
            </a:extLst>
          </p:cNvPr>
          <p:cNvCxnSpPr>
            <a:cxnSpLocks/>
            <a:stCxn id="1106" idx="3"/>
            <a:endCxn id="38" idx="1"/>
          </p:cNvCxnSpPr>
          <p:nvPr/>
        </p:nvCxnSpPr>
        <p:spPr>
          <a:xfrm>
            <a:off x="6279338" y="3894684"/>
            <a:ext cx="519131" cy="2131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AF53F10-D333-574D-AC9D-5AB5B3F56AEA}"/>
              </a:ext>
            </a:extLst>
          </p:cNvPr>
          <p:cNvCxnSpPr>
            <a:cxnSpLocks/>
            <a:stCxn id="1107" idx="3"/>
            <a:endCxn id="40" idx="1"/>
          </p:cNvCxnSpPr>
          <p:nvPr/>
        </p:nvCxnSpPr>
        <p:spPr>
          <a:xfrm>
            <a:off x="6248636" y="4169703"/>
            <a:ext cx="549832" cy="35262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95C54CE-7844-CF1B-0D94-7B8281092E70}"/>
              </a:ext>
            </a:extLst>
          </p:cNvPr>
          <p:cNvCxnSpPr>
            <a:cxnSpLocks/>
            <a:stCxn id="1110" idx="3"/>
            <a:endCxn id="42" idx="1"/>
          </p:cNvCxnSpPr>
          <p:nvPr/>
        </p:nvCxnSpPr>
        <p:spPr>
          <a:xfrm>
            <a:off x="6236564" y="4415434"/>
            <a:ext cx="561905" cy="49475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260F03E3-D53E-F95A-44C7-31B3BBD44CA9}"/>
              </a:ext>
            </a:extLst>
          </p:cNvPr>
          <p:cNvSpPr txBox="1"/>
          <p:nvPr/>
        </p:nvSpPr>
        <p:spPr>
          <a:xfrm rot="21264700">
            <a:off x="5839832" y="1358179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.576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CF26C8D2-FBE8-BE83-9EAB-ACDDF18B22FA}"/>
              </a:ext>
            </a:extLst>
          </p:cNvPr>
          <p:cNvSpPr txBox="1"/>
          <p:nvPr/>
        </p:nvSpPr>
        <p:spPr>
          <a:xfrm rot="454325">
            <a:off x="5983309" y="1564724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.359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21FA3AFC-1745-62C3-A595-58A0AB10BF1E}"/>
              </a:ext>
            </a:extLst>
          </p:cNvPr>
          <p:cNvSpPr txBox="1"/>
          <p:nvPr/>
        </p:nvSpPr>
        <p:spPr>
          <a:xfrm rot="1417480">
            <a:off x="5933428" y="1750110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.581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C7C9F0C3-A137-ED48-4AA2-81E4ADA35A06}"/>
              </a:ext>
            </a:extLst>
          </p:cNvPr>
          <p:cNvSpPr txBox="1"/>
          <p:nvPr/>
        </p:nvSpPr>
        <p:spPr>
          <a:xfrm rot="2001112">
            <a:off x="5953209" y="1974942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.725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5E08594E-E4A1-1AE2-218D-7B34E8A59A8B}"/>
              </a:ext>
            </a:extLst>
          </p:cNvPr>
          <p:cNvSpPr txBox="1"/>
          <p:nvPr/>
        </p:nvSpPr>
        <p:spPr>
          <a:xfrm rot="2932648">
            <a:off x="5877745" y="2126198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.440</a:t>
            </a:r>
          </a:p>
        </p:txBody>
      </p: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399794DE-01DB-6C3B-5092-75DCB377625F}"/>
              </a:ext>
            </a:extLst>
          </p:cNvPr>
          <p:cNvCxnSpPr>
            <a:cxnSpLocks/>
            <a:stCxn id="4" idx="6"/>
            <a:endCxn id="1085" idx="1"/>
          </p:cNvCxnSpPr>
          <p:nvPr/>
        </p:nvCxnSpPr>
        <p:spPr>
          <a:xfrm>
            <a:off x="5336300" y="1536762"/>
            <a:ext cx="645437" cy="42374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AB21BB61-0CA8-A40F-CCB4-D93A91FBF7FD}"/>
              </a:ext>
            </a:extLst>
          </p:cNvPr>
          <p:cNvCxnSpPr>
            <a:cxnSpLocks/>
            <a:stCxn id="4" idx="6"/>
            <a:endCxn id="1086" idx="1"/>
          </p:cNvCxnSpPr>
          <p:nvPr/>
        </p:nvCxnSpPr>
        <p:spPr>
          <a:xfrm>
            <a:off x="5336300" y="1536762"/>
            <a:ext cx="600743" cy="53974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7" name="TextBox 1096">
            <a:extLst>
              <a:ext uri="{FF2B5EF4-FFF2-40B4-BE49-F238E27FC236}">
                <a16:creationId xmlns:a16="http://schemas.microsoft.com/office/drawing/2014/main" id="{E10C946D-E4C1-798C-C3E0-F7B430FDDBDC}"/>
              </a:ext>
            </a:extLst>
          </p:cNvPr>
          <p:cNvSpPr txBox="1"/>
          <p:nvPr/>
        </p:nvSpPr>
        <p:spPr>
          <a:xfrm>
            <a:off x="2807602" y="2527890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.463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6184ADB9-4528-6B49-FD20-10CDE0A86004}"/>
              </a:ext>
            </a:extLst>
          </p:cNvPr>
          <p:cNvSpPr txBox="1"/>
          <p:nvPr/>
        </p:nvSpPr>
        <p:spPr>
          <a:xfrm>
            <a:off x="2887863" y="4469532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.332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23AD786E-F01A-4C61-5B07-F4797DA59E3D}"/>
              </a:ext>
            </a:extLst>
          </p:cNvPr>
          <p:cNvSpPr txBox="1"/>
          <p:nvPr/>
        </p:nvSpPr>
        <p:spPr>
          <a:xfrm rot="21162674">
            <a:off x="5888495" y="3383234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.532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63F31B7D-22C8-29B3-BF40-74232E373A01}"/>
              </a:ext>
            </a:extLst>
          </p:cNvPr>
          <p:cNvSpPr txBox="1"/>
          <p:nvPr/>
        </p:nvSpPr>
        <p:spPr>
          <a:xfrm rot="233129">
            <a:off x="5934474" y="3570278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.323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E0CE2A3-2804-326C-52E9-989D3050912C}"/>
              </a:ext>
            </a:extLst>
          </p:cNvPr>
          <p:cNvSpPr txBox="1"/>
          <p:nvPr/>
        </p:nvSpPr>
        <p:spPr>
          <a:xfrm rot="861837">
            <a:off x="5938318" y="3770920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.632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898EFD4D-BF91-F6C7-3229-46DB929785C7}"/>
              </a:ext>
            </a:extLst>
          </p:cNvPr>
          <p:cNvSpPr txBox="1"/>
          <p:nvPr/>
        </p:nvSpPr>
        <p:spPr>
          <a:xfrm rot="1969412">
            <a:off x="5929857" y="3995019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.340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1C51AF5E-08FB-85B9-C93E-7B4AFE23756D}"/>
              </a:ext>
            </a:extLst>
          </p:cNvPr>
          <p:cNvSpPr txBox="1"/>
          <p:nvPr/>
        </p:nvSpPr>
        <p:spPr>
          <a:xfrm rot="2627785">
            <a:off x="5938318" y="4214760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.593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06F7D3AC-85BA-9947-9BBA-BF4F9073A447}"/>
              </a:ext>
            </a:extLst>
          </p:cNvPr>
          <p:cNvSpPr txBox="1"/>
          <p:nvPr/>
        </p:nvSpPr>
        <p:spPr>
          <a:xfrm rot="2627785">
            <a:off x="5905404" y="4408414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.525</a:t>
            </a:r>
          </a:p>
        </p:txBody>
      </p: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6C394412-2E7E-24BB-166F-290AB96DB527}"/>
              </a:ext>
            </a:extLst>
          </p:cNvPr>
          <p:cNvCxnSpPr>
            <a:cxnSpLocks/>
            <a:stCxn id="1103" idx="3"/>
          </p:cNvCxnSpPr>
          <p:nvPr/>
        </p:nvCxnSpPr>
        <p:spPr>
          <a:xfrm flipV="1">
            <a:off x="6233530" y="3329157"/>
            <a:ext cx="564939" cy="1128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7511BFDD-ECF2-07A4-EB89-4C0643AD301C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5336300" y="3495006"/>
            <a:ext cx="572273" cy="11045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Arrow Connector 1123">
            <a:extLst>
              <a:ext uri="{FF2B5EF4-FFF2-40B4-BE49-F238E27FC236}">
                <a16:creationId xmlns:a16="http://schemas.microsoft.com/office/drawing/2014/main" id="{B1916923-3F3F-F9D9-D3AC-7C520B266034}"/>
              </a:ext>
            </a:extLst>
          </p:cNvPr>
          <p:cNvCxnSpPr>
            <a:cxnSpLocks/>
            <a:stCxn id="6" idx="6"/>
            <a:endCxn id="1105" idx="1"/>
          </p:cNvCxnSpPr>
          <p:nvPr/>
        </p:nvCxnSpPr>
        <p:spPr>
          <a:xfrm>
            <a:off x="5336300" y="3605459"/>
            <a:ext cx="598573" cy="338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80CD7D7B-5E4B-495C-D9AD-E52038FE1B3E}"/>
              </a:ext>
            </a:extLst>
          </p:cNvPr>
          <p:cNvCxnSpPr>
            <a:cxnSpLocks/>
            <a:stCxn id="6" idx="6"/>
            <a:endCxn id="1106" idx="1"/>
          </p:cNvCxnSpPr>
          <p:nvPr/>
        </p:nvCxnSpPr>
        <p:spPr>
          <a:xfrm>
            <a:off x="5336299" y="3605459"/>
            <a:ext cx="607434" cy="20328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1" name="TextBox 1130">
            <a:extLst>
              <a:ext uri="{FF2B5EF4-FFF2-40B4-BE49-F238E27FC236}">
                <a16:creationId xmlns:a16="http://schemas.microsoft.com/office/drawing/2014/main" id="{FAC3034B-A654-15AA-E698-5749F05447A3}"/>
              </a:ext>
            </a:extLst>
          </p:cNvPr>
          <p:cNvSpPr txBox="1"/>
          <p:nvPr/>
        </p:nvSpPr>
        <p:spPr>
          <a:xfrm>
            <a:off x="2364359" y="3487525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.457</a:t>
            </a:r>
          </a:p>
        </p:txBody>
      </p: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168CB225-F38E-9E27-71D8-6F8847EBC189}"/>
              </a:ext>
            </a:extLst>
          </p:cNvPr>
          <p:cNvCxnSpPr>
            <a:cxnSpLocks/>
            <a:stCxn id="6" idx="6"/>
            <a:endCxn id="1107" idx="1"/>
          </p:cNvCxnSpPr>
          <p:nvPr/>
        </p:nvCxnSpPr>
        <p:spPr>
          <a:xfrm>
            <a:off x="5336300" y="3605459"/>
            <a:ext cx="621213" cy="37645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Arrow Connector 1136">
            <a:extLst>
              <a:ext uri="{FF2B5EF4-FFF2-40B4-BE49-F238E27FC236}">
                <a16:creationId xmlns:a16="http://schemas.microsoft.com/office/drawing/2014/main" id="{18C85A2A-42A2-42AD-39D7-410150E04C26}"/>
              </a:ext>
            </a:extLst>
          </p:cNvPr>
          <p:cNvCxnSpPr>
            <a:cxnSpLocks/>
            <a:stCxn id="6" idx="6"/>
            <a:endCxn id="1110" idx="1"/>
          </p:cNvCxnSpPr>
          <p:nvPr/>
        </p:nvCxnSpPr>
        <p:spPr>
          <a:xfrm>
            <a:off x="5336300" y="3605458"/>
            <a:ext cx="650207" cy="57021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Arrow Connector 1140">
            <a:extLst>
              <a:ext uri="{FF2B5EF4-FFF2-40B4-BE49-F238E27FC236}">
                <a16:creationId xmlns:a16="http://schemas.microsoft.com/office/drawing/2014/main" id="{D7915475-6D16-101B-1332-4311B336CC0B}"/>
              </a:ext>
            </a:extLst>
          </p:cNvPr>
          <p:cNvCxnSpPr>
            <a:cxnSpLocks/>
            <a:stCxn id="6" idx="6"/>
            <a:endCxn id="1111" idx="1"/>
          </p:cNvCxnSpPr>
          <p:nvPr/>
        </p:nvCxnSpPr>
        <p:spPr>
          <a:xfrm>
            <a:off x="5336300" y="3605458"/>
            <a:ext cx="617293" cy="76386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5" name="TextBox 1144">
            <a:extLst>
              <a:ext uri="{FF2B5EF4-FFF2-40B4-BE49-F238E27FC236}">
                <a16:creationId xmlns:a16="http://schemas.microsoft.com/office/drawing/2014/main" id="{6D790388-B1A0-B8D6-5C54-84E04534B956}"/>
              </a:ext>
            </a:extLst>
          </p:cNvPr>
          <p:cNvSpPr txBox="1"/>
          <p:nvPr/>
        </p:nvSpPr>
        <p:spPr>
          <a:xfrm>
            <a:off x="1878244" y="4436195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.406</a:t>
            </a:r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51DCA291-DAD5-7C07-9076-1EC7C0AFF27B}"/>
              </a:ext>
            </a:extLst>
          </p:cNvPr>
          <p:cNvSpPr txBox="1"/>
          <p:nvPr/>
        </p:nvSpPr>
        <p:spPr>
          <a:xfrm>
            <a:off x="1153057" y="5400481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.298</a:t>
            </a:r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BE600166-D324-E7F8-1CC5-E7CC4C8E83B0}"/>
              </a:ext>
            </a:extLst>
          </p:cNvPr>
          <p:cNvSpPr txBox="1"/>
          <p:nvPr/>
        </p:nvSpPr>
        <p:spPr>
          <a:xfrm>
            <a:off x="2032599" y="8565344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-.224</a:t>
            </a:r>
          </a:p>
        </p:txBody>
      </p:sp>
      <p:sp>
        <p:nvSpPr>
          <p:cNvPr id="1148" name="TextBox 1147">
            <a:extLst>
              <a:ext uri="{FF2B5EF4-FFF2-40B4-BE49-F238E27FC236}">
                <a16:creationId xmlns:a16="http://schemas.microsoft.com/office/drawing/2014/main" id="{7085A134-94BC-8F36-457B-2CAA7D2C0110}"/>
              </a:ext>
            </a:extLst>
          </p:cNvPr>
          <p:cNvSpPr txBox="1"/>
          <p:nvPr/>
        </p:nvSpPr>
        <p:spPr>
          <a:xfrm>
            <a:off x="1705708" y="6656624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-.303</a:t>
            </a:r>
          </a:p>
        </p:txBody>
      </p: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8C6D51AA-D3A2-2376-D429-DC8E57233D77}"/>
              </a:ext>
            </a:extLst>
          </p:cNvPr>
          <p:cNvCxnSpPr>
            <a:cxnSpLocks/>
          </p:cNvCxnSpPr>
          <p:nvPr/>
        </p:nvCxnSpPr>
        <p:spPr>
          <a:xfrm>
            <a:off x="6355473" y="5650544"/>
            <a:ext cx="437910" cy="12384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6" name="TextBox 1155">
            <a:extLst>
              <a:ext uri="{FF2B5EF4-FFF2-40B4-BE49-F238E27FC236}">
                <a16:creationId xmlns:a16="http://schemas.microsoft.com/office/drawing/2014/main" id="{02D700FE-8879-FB72-DCDD-DFA7F7DD41F8}"/>
              </a:ext>
            </a:extLst>
          </p:cNvPr>
          <p:cNvSpPr txBox="1"/>
          <p:nvPr/>
        </p:nvSpPr>
        <p:spPr>
          <a:xfrm rot="907150">
            <a:off x="6033054" y="5518829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.557</a:t>
            </a:r>
          </a:p>
        </p:txBody>
      </p: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7D8BF8B4-35E1-18CB-3C39-94A8A69EA141}"/>
              </a:ext>
            </a:extLst>
          </p:cNvPr>
          <p:cNvCxnSpPr>
            <a:cxnSpLocks/>
            <a:endCxn id="1156" idx="1"/>
          </p:cNvCxnSpPr>
          <p:nvPr/>
        </p:nvCxnSpPr>
        <p:spPr>
          <a:xfrm>
            <a:off x="5352304" y="5361788"/>
            <a:ext cx="686747" cy="19265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51B90BB2-41C1-E811-3A19-0CA26E80703E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362488" y="5914427"/>
            <a:ext cx="420209" cy="2273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3" name="TextBox 1162">
            <a:extLst>
              <a:ext uri="{FF2B5EF4-FFF2-40B4-BE49-F238E27FC236}">
                <a16:creationId xmlns:a16="http://schemas.microsoft.com/office/drawing/2014/main" id="{DCAC6451-E65B-DC73-92B6-5257D577990A}"/>
              </a:ext>
            </a:extLst>
          </p:cNvPr>
          <p:cNvSpPr txBox="1"/>
          <p:nvPr/>
        </p:nvSpPr>
        <p:spPr>
          <a:xfrm rot="1243113">
            <a:off x="6033359" y="5751209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.655</a:t>
            </a:r>
          </a:p>
        </p:txBody>
      </p: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18581FD4-BD85-EE83-ED3E-E6933B137D27}"/>
              </a:ext>
            </a:extLst>
          </p:cNvPr>
          <p:cNvCxnSpPr>
            <a:cxnSpLocks/>
            <a:stCxn id="8" idx="6"/>
            <a:endCxn id="1163" idx="1"/>
          </p:cNvCxnSpPr>
          <p:nvPr/>
        </p:nvCxnSpPr>
        <p:spPr>
          <a:xfrm>
            <a:off x="5336299" y="5369944"/>
            <a:ext cx="708262" cy="40077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7" name="Straight Arrow Connector 1166">
            <a:extLst>
              <a:ext uri="{FF2B5EF4-FFF2-40B4-BE49-F238E27FC236}">
                <a16:creationId xmlns:a16="http://schemas.microsoft.com/office/drawing/2014/main" id="{A38703CB-3B34-780C-725B-C125B36E3E8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321942" y="6141584"/>
            <a:ext cx="467896" cy="3742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Arrow Connector 1171">
            <a:extLst>
              <a:ext uri="{FF2B5EF4-FFF2-40B4-BE49-F238E27FC236}">
                <a16:creationId xmlns:a16="http://schemas.microsoft.com/office/drawing/2014/main" id="{E066B1F0-5EDA-6B9E-4D6E-3AF754F61083}"/>
              </a:ext>
            </a:extLst>
          </p:cNvPr>
          <p:cNvCxnSpPr>
            <a:cxnSpLocks/>
            <a:stCxn id="8" idx="6"/>
            <a:endCxn id="1176" idx="1"/>
          </p:cNvCxnSpPr>
          <p:nvPr/>
        </p:nvCxnSpPr>
        <p:spPr>
          <a:xfrm>
            <a:off x="5336299" y="5369943"/>
            <a:ext cx="699898" cy="58864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6" name="TextBox 1175">
            <a:extLst>
              <a:ext uri="{FF2B5EF4-FFF2-40B4-BE49-F238E27FC236}">
                <a16:creationId xmlns:a16="http://schemas.microsoft.com/office/drawing/2014/main" id="{FB03E1F8-F5C2-4420-3DEF-D2117FF88B98}"/>
              </a:ext>
            </a:extLst>
          </p:cNvPr>
          <p:cNvSpPr txBox="1"/>
          <p:nvPr/>
        </p:nvSpPr>
        <p:spPr>
          <a:xfrm rot="1769238">
            <a:off x="6013760" y="5963063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.462</a:t>
            </a:r>
          </a:p>
        </p:txBody>
      </p:sp>
      <p:cxnSp>
        <p:nvCxnSpPr>
          <p:cNvPr id="1179" name="Straight Arrow Connector 1178">
            <a:extLst>
              <a:ext uri="{FF2B5EF4-FFF2-40B4-BE49-F238E27FC236}">
                <a16:creationId xmlns:a16="http://schemas.microsoft.com/office/drawing/2014/main" id="{E539444E-755C-6524-6AB3-4BA65C596D68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6218109" y="6909645"/>
            <a:ext cx="554808" cy="22308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4" name="TextBox 1183">
            <a:extLst>
              <a:ext uri="{FF2B5EF4-FFF2-40B4-BE49-F238E27FC236}">
                <a16:creationId xmlns:a16="http://schemas.microsoft.com/office/drawing/2014/main" id="{E920C7BF-8146-894B-7CAD-7C8C9B27D59C}"/>
              </a:ext>
            </a:extLst>
          </p:cNvPr>
          <p:cNvSpPr txBox="1"/>
          <p:nvPr/>
        </p:nvSpPr>
        <p:spPr>
          <a:xfrm rot="20315298">
            <a:off x="5896150" y="7103907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.478</a:t>
            </a:r>
          </a:p>
        </p:txBody>
      </p:sp>
      <p:cxnSp>
        <p:nvCxnSpPr>
          <p:cNvPr id="1185" name="Straight Arrow Connector 1184">
            <a:extLst>
              <a:ext uri="{FF2B5EF4-FFF2-40B4-BE49-F238E27FC236}">
                <a16:creationId xmlns:a16="http://schemas.microsoft.com/office/drawing/2014/main" id="{A6CD06DD-0C3B-9FE7-F3CC-9D471EF96DBC}"/>
              </a:ext>
            </a:extLst>
          </p:cNvPr>
          <p:cNvCxnSpPr>
            <a:cxnSpLocks/>
            <a:stCxn id="12" idx="6"/>
            <a:endCxn id="1184" idx="1"/>
          </p:cNvCxnSpPr>
          <p:nvPr/>
        </p:nvCxnSpPr>
        <p:spPr>
          <a:xfrm flipV="1">
            <a:off x="5343441" y="7247935"/>
            <a:ext cx="564665" cy="2472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3" name="TextBox 1192">
            <a:extLst>
              <a:ext uri="{FF2B5EF4-FFF2-40B4-BE49-F238E27FC236}">
                <a16:creationId xmlns:a16="http://schemas.microsoft.com/office/drawing/2014/main" id="{49A8B4BF-7E26-6931-A60D-576F91A2FA80}"/>
              </a:ext>
            </a:extLst>
          </p:cNvPr>
          <p:cNvSpPr txBox="1"/>
          <p:nvPr/>
        </p:nvSpPr>
        <p:spPr>
          <a:xfrm>
            <a:off x="812458" y="6606122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-.281</a:t>
            </a:r>
          </a:p>
        </p:txBody>
      </p:sp>
      <p:sp>
        <p:nvSpPr>
          <p:cNvPr id="1194" name="TextBox 1193">
            <a:extLst>
              <a:ext uri="{FF2B5EF4-FFF2-40B4-BE49-F238E27FC236}">
                <a16:creationId xmlns:a16="http://schemas.microsoft.com/office/drawing/2014/main" id="{2F9AE0F8-F0FC-CAF6-B2A8-2D6A8EA73303}"/>
              </a:ext>
            </a:extLst>
          </p:cNvPr>
          <p:cNvSpPr txBox="1"/>
          <p:nvPr/>
        </p:nvSpPr>
        <p:spPr>
          <a:xfrm>
            <a:off x="2887863" y="6435072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.409</a:t>
            </a:r>
          </a:p>
        </p:txBody>
      </p:sp>
      <p:sp>
        <p:nvSpPr>
          <p:cNvPr id="1195" name="TextBox 1194">
            <a:extLst>
              <a:ext uri="{FF2B5EF4-FFF2-40B4-BE49-F238E27FC236}">
                <a16:creationId xmlns:a16="http://schemas.microsoft.com/office/drawing/2014/main" id="{2F31A4A8-84D9-7368-84A9-176065F6A9A6}"/>
              </a:ext>
            </a:extLst>
          </p:cNvPr>
          <p:cNvSpPr txBox="1"/>
          <p:nvPr/>
        </p:nvSpPr>
        <p:spPr>
          <a:xfrm>
            <a:off x="2438378" y="7408313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.219</a:t>
            </a:r>
          </a:p>
        </p:txBody>
      </p:sp>
      <p:sp>
        <p:nvSpPr>
          <p:cNvPr id="1196" name="TextBox 1195">
            <a:extLst>
              <a:ext uri="{FF2B5EF4-FFF2-40B4-BE49-F238E27FC236}">
                <a16:creationId xmlns:a16="http://schemas.microsoft.com/office/drawing/2014/main" id="{353952B7-A5E5-FAD2-1912-00FC04C07519}"/>
              </a:ext>
            </a:extLst>
          </p:cNvPr>
          <p:cNvSpPr txBox="1"/>
          <p:nvPr/>
        </p:nvSpPr>
        <p:spPr>
          <a:xfrm>
            <a:off x="2409255" y="5440535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.439</a:t>
            </a:r>
          </a:p>
        </p:txBody>
      </p:sp>
      <p:cxnSp>
        <p:nvCxnSpPr>
          <p:cNvPr id="1197" name="Straight Arrow Connector 1196">
            <a:extLst>
              <a:ext uri="{FF2B5EF4-FFF2-40B4-BE49-F238E27FC236}">
                <a16:creationId xmlns:a16="http://schemas.microsoft.com/office/drawing/2014/main" id="{66210E0A-0EF9-EBD8-CEEC-2754E8944116}"/>
              </a:ext>
            </a:extLst>
          </p:cNvPr>
          <p:cNvCxnSpPr>
            <a:cxnSpLocks/>
          </p:cNvCxnSpPr>
          <p:nvPr/>
        </p:nvCxnSpPr>
        <p:spPr>
          <a:xfrm flipV="1">
            <a:off x="6245522" y="7303825"/>
            <a:ext cx="512961" cy="736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0" name="TextBox 1199">
            <a:extLst>
              <a:ext uri="{FF2B5EF4-FFF2-40B4-BE49-F238E27FC236}">
                <a16:creationId xmlns:a16="http://schemas.microsoft.com/office/drawing/2014/main" id="{5FAEC293-6F50-1595-C401-52974A067A07}"/>
              </a:ext>
            </a:extLst>
          </p:cNvPr>
          <p:cNvSpPr txBox="1"/>
          <p:nvPr/>
        </p:nvSpPr>
        <p:spPr>
          <a:xfrm rot="21110040">
            <a:off x="5914460" y="7311983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.566</a:t>
            </a:r>
          </a:p>
        </p:txBody>
      </p:sp>
      <p:cxnSp>
        <p:nvCxnSpPr>
          <p:cNvPr id="1201" name="Straight Arrow Connector 1200">
            <a:extLst>
              <a:ext uri="{FF2B5EF4-FFF2-40B4-BE49-F238E27FC236}">
                <a16:creationId xmlns:a16="http://schemas.microsoft.com/office/drawing/2014/main" id="{75A6E99E-E001-6D57-2415-E5A41E08EB83}"/>
              </a:ext>
            </a:extLst>
          </p:cNvPr>
          <p:cNvCxnSpPr>
            <a:cxnSpLocks/>
            <a:stCxn id="12" idx="6"/>
            <a:endCxn id="1200" idx="1"/>
          </p:cNvCxnSpPr>
          <p:nvPr/>
        </p:nvCxnSpPr>
        <p:spPr>
          <a:xfrm flipV="1">
            <a:off x="5343440" y="7417379"/>
            <a:ext cx="572776" cy="7780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4" name="Straight Arrow Connector 1203">
            <a:extLst>
              <a:ext uri="{FF2B5EF4-FFF2-40B4-BE49-F238E27FC236}">
                <a16:creationId xmlns:a16="http://schemas.microsoft.com/office/drawing/2014/main" id="{29A4D817-3A22-F3CE-0A88-F13E794305ED}"/>
              </a:ext>
            </a:extLst>
          </p:cNvPr>
          <p:cNvCxnSpPr>
            <a:cxnSpLocks/>
          </p:cNvCxnSpPr>
          <p:nvPr/>
        </p:nvCxnSpPr>
        <p:spPr>
          <a:xfrm>
            <a:off x="6279389" y="7616029"/>
            <a:ext cx="493528" cy="556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7" name="TextBox 1206">
            <a:extLst>
              <a:ext uri="{FF2B5EF4-FFF2-40B4-BE49-F238E27FC236}">
                <a16:creationId xmlns:a16="http://schemas.microsoft.com/office/drawing/2014/main" id="{AAD934E9-A1AD-09E0-4487-F1AB2FC9C7CC}"/>
              </a:ext>
            </a:extLst>
          </p:cNvPr>
          <p:cNvSpPr txBox="1"/>
          <p:nvPr/>
        </p:nvSpPr>
        <p:spPr>
          <a:xfrm rot="163175">
            <a:off x="5949851" y="7508642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.808</a:t>
            </a:r>
          </a:p>
        </p:txBody>
      </p:sp>
      <p:cxnSp>
        <p:nvCxnSpPr>
          <p:cNvPr id="1208" name="Straight Arrow Connector 1207">
            <a:extLst>
              <a:ext uri="{FF2B5EF4-FFF2-40B4-BE49-F238E27FC236}">
                <a16:creationId xmlns:a16="http://schemas.microsoft.com/office/drawing/2014/main" id="{57C3F2E3-FD18-FF52-D810-F4831296E5AB}"/>
              </a:ext>
            </a:extLst>
          </p:cNvPr>
          <p:cNvCxnSpPr>
            <a:cxnSpLocks/>
            <a:stCxn id="12" idx="6"/>
            <a:endCxn id="1207" idx="1"/>
          </p:cNvCxnSpPr>
          <p:nvPr/>
        </p:nvCxnSpPr>
        <p:spPr>
          <a:xfrm>
            <a:off x="5343440" y="7495184"/>
            <a:ext cx="606606" cy="860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1" name="TextBox 1210">
            <a:extLst>
              <a:ext uri="{FF2B5EF4-FFF2-40B4-BE49-F238E27FC236}">
                <a16:creationId xmlns:a16="http://schemas.microsoft.com/office/drawing/2014/main" id="{AC35C87D-A598-DC10-F924-89EAF05B2B14}"/>
              </a:ext>
            </a:extLst>
          </p:cNvPr>
          <p:cNvSpPr txBox="1"/>
          <p:nvPr/>
        </p:nvSpPr>
        <p:spPr>
          <a:xfrm>
            <a:off x="2951045" y="10410862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-.218</a:t>
            </a:r>
          </a:p>
        </p:txBody>
      </p:sp>
      <p:sp>
        <p:nvSpPr>
          <p:cNvPr id="1213" name="TextBox 1212">
            <a:extLst>
              <a:ext uri="{FF2B5EF4-FFF2-40B4-BE49-F238E27FC236}">
                <a16:creationId xmlns:a16="http://schemas.microsoft.com/office/drawing/2014/main" id="{CA6E8991-939A-8C88-DC3A-6E4E840D2AF3}"/>
              </a:ext>
            </a:extLst>
          </p:cNvPr>
          <p:cNvSpPr txBox="1"/>
          <p:nvPr/>
        </p:nvSpPr>
        <p:spPr>
          <a:xfrm>
            <a:off x="2504511" y="9422499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-.270</a:t>
            </a:r>
          </a:p>
        </p:txBody>
      </p:sp>
      <p:sp>
        <p:nvSpPr>
          <p:cNvPr id="1215" name="TextBox 1214">
            <a:extLst>
              <a:ext uri="{FF2B5EF4-FFF2-40B4-BE49-F238E27FC236}">
                <a16:creationId xmlns:a16="http://schemas.microsoft.com/office/drawing/2014/main" id="{6719FAF6-CAE6-8984-BAB9-DDC5BC1745EB}"/>
              </a:ext>
            </a:extLst>
          </p:cNvPr>
          <p:cNvSpPr txBox="1"/>
          <p:nvPr/>
        </p:nvSpPr>
        <p:spPr>
          <a:xfrm>
            <a:off x="2041688" y="6267245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.343</a:t>
            </a:r>
          </a:p>
        </p:txBody>
      </p:sp>
      <p:sp>
        <p:nvSpPr>
          <p:cNvPr id="1216" name="TextBox 1215">
            <a:extLst>
              <a:ext uri="{FF2B5EF4-FFF2-40B4-BE49-F238E27FC236}">
                <a16:creationId xmlns:a16="http://schemas.microsoft.com/office/drawing/2014/main" id="{4CC8CAA7-56F4-1D01-C385-ADC62A9BFA0C}"/>
              </a:ext>
            </a:extLst>
          </p:cNvPr>
          <p:cNvSpPr txBox="1"/>
          <p:nvPr/>
        </p:nvSpPr>
        <p:spPr>
          <a:xfrm>
            <a:off x="2887863" y="8491116"/>
            <a:ext cx="346434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.257</a:t>
            </a:r>
          </a:p>
        </p:txBody>
      </p:sp>
      <p:cxnSp>
        <p:nvCxnSpPr>
          <p:cNvPr id="1217" name="Straight Arrow Connector 1216">
            <a:extLst>
              <a:ext uri="{FF2B5EF4-FFF2-40B4-BE49-F238E27FC236}">
                <a16:creationId xmlns:a16="http://schemas.microsoft.com/office/drawing/2014/main" id="{9C116240-1E82-E80C-B2F7-9FF524A64457}"/>
              </a:ext>
            </a:extLst>
          </p:cNvPr>
          <p:cNvCxnSpPr>
            <a:cxnSpLocks/>
          </p:cNvCxnSpPr>
          <p:nvPr/>
        </p:nvCxnSpPr>
        <p:spPr>
          <a:xfrm flipV="1">
            <a:off x="6139318" y="8102197"/>
            <a:ext cx="643377" cy="6786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0" name="TextBox 1219">
            <a:extLst>
              <a:ext uri="{FF2B5EF4-FFF2-40B4-BE49-F238E27FC236}">
                <a16:creationId xmlns:a16="http://schemas.microsoft.com/office/drawing/2014/main" id="{F1CDD5FE-CCC3-029C-7C5C-C4E7A969D1DD}"/>
              </a:ext>
            </a:extLst>
          </p:cNvPr>
          <p:cNvSpPr txBox="1"/>
          <p:nvPr/>
        </p:nvSpPr>
        <p:spPr>
          <a:xfrm rot="18972825">
            <a:off x="5832165" y="8815504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.396</a:t>
            </a:r>
          </a:p>
        </p:txBody>
      </p:sp>
      <p:cxnSp>
        <p:nvCxnSpPr>
          <p:cNvPr id="1221" name="Straight Arrow Connector 1220">
            <a:extLst>
              <a:ext uri="{FF2B5EF4-FFF2-40B4-BE49-F238E27FC236}">
                <a16:creationId xmlns:a16="http://schemas.microsoft.com/office/drawing/2014/main" id="{F0DC8911-A29F-643B-7873-862E7F3F6CE1}"/>
              </a:ext>
            </a:extLst>
          </p:cNvPr>
          <p:cNvCxnSpPr>
            <a:cxnSpLocks/>
            <a:endCxn id="1220" idx="1"/>
          </p:cNvCxnSpPr>
          <p:nvPr/>
        </p:nvCxnSpPr>
        <p:spPr>
          <a:xfrm flipV="1">
            <a:off x="5336298" y="9016157"/>
            <a:ext cx="544035" cy="61287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5" name="Straight Arrow Connector 1224">
            <a:extLst>
              <a:ext uri="{FF2B5EF4-FFF2-40B4-BE49-F238E27FC236}">
                <a16:creationId xmlns:a16="http://schemas.microsoft.com/office/drawing/2014/main" id="{79DF4023-5142-12C9-119A-A781607785CD}"/>
              </a:ext>
            </a:extLst>
          </p:cNvPr>
          <p:cNvCxnSpPr>
            <a:cxnSpLocks/>
          </p:cNvCxnSpPr>
          <p:nvPr/>
        </p:nvCxnSpPr>
        <p:spPr>
          <a:xfrm flipV="1">
            <a:off x="6364814" y="8484087"/>
            <a:ext cx="454179" cy="35926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7" name="TextBox 1226">
            <a:extLst>
              <a:ext uri="{FF2B5EF4-FFF2-40B4-BE49-F238E27FC236}">
                <a16:creationId xmlns:a16="http://schemas.microsoft.com/office/drawing/2014/main" id="{A82CF21C-D464-E1BA-32E0-95F251AF41BA}"/>
              </a:ext>
            </a:extLst>
          </p:cNvPr>
          <p:cNvSpPr txBox="1"/>
          <p:nvPr/>
        </p:nvSpPr>
        <p:spPr>
          <a:xfrm rot="19485606">
            <a:off x="6039374" y="8882718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.718</a:t>
            </a:r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ADC4A8E5-0FCE-FA4E-FFC3-A8DE8A215E94}"/>
              </a:ext>
            </a:extLst>
          </p:cNvPr>
          <p:cNvCxnSpPr>
            <a:cxnSpLocks/>
            <a:stCxn id="14" idx="6"/>
            <a:endCxn id="1227" idx="1"/>
          </p:cNvCxnSpPr>
          <p:nvPr/>
        </p:nvCxnSpPr>
        <p:spPr>
          <a:xfrm flipV="1">
            <a:off x="5336299" y="9063455"/>
            <a:ext cx="734818" cy="57311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1" name="Straight Arrow Connector 1230">
            <a:extLst>
              <a:ext uri="{FF2B5EF4-FFF2-40B4-BE49-F238E27FC236}">
                <a16:creationId xmlns:a16="http://schemas.microsoft.com/office/drawing/2014/main" id="{A126B265-0412-F507-B235-0C210D76F210}"/>
              </a:ext>
            </a:extLst>
          </p:cNvPr>
          <p:cNvCxnSpPr>
            <a:cxnSpLocks/>
          </p:cNvCxnSpPr>
          <p:nvPr/>
        </p:nvCxnSpPr>
        <p:spPr>
          <a:xfrm flipV="1">
            <a:off x="6486648" y="8880519"/>
            <a:ext cx="333976" cy="17087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6" name="TextBox 1235">
            <a:extLst>
              <a:ext uri="{FF2B5EF4-FFF2-40B4-BE49-F238E27FC236}">
                <a16:creationId xmlns:a16="http://schemas.microsoft.com/office/drawing/2014/main" id="{2CCBE3BC-C354-2242-B18B-E0EFF9C11097}"/>
              </a:ext>
            </a:extLst>
          </p:cNvPr>
          <p:cNvSpPr txBox="1"/>
          <p:nvPr/>
        </p:nvSpPr>
        <p:spPr>
          <a:xfrm rot="20139756">
            <a:off x="6158417" y="9026988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.671</a:t>
            </a:r>
          </a:p>
        </p:txBody>
      </p:sp>
      <p:cxnSp>
        <p:nvCxnSpPr>
          <p:cNvPr id="1237" name="Straight Arrow Connector 1236">
            <a:extLst>
              <a:ext uri="{FF2B5EF4-FFF2-40B4-BE49-F238E27FC236}">
                <a16:creationId xmlns:a16="http://schemas.microsoft.com/office/drawing/2014/main" id="{363B56EB-DBA0-9EA0-69A3-25702A4D791E}"/>
              </a:ext>
            </a:extLst>
          </p:cNvPr>
          <p:cNvCxnSpPr>
            <a:cxnSpLocks/>
            <a:stCxn id="14" idx="6"/>
            <a:endCxn id="1236" idx="1"/>
          </p:cNvCxnSpPr>
          <p:nvPr/>
        </p:nvCxnSpPr>
        <p:spPr>
          <a:xfrm flipV="1">
            <a:off x="5336300" y="9179163"/>
            <a:ext cx="837511" cy="45740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0" name="Straight Arrow Connector 1239">
            <a:extLst>
              <a:ext uri="{FF2B5EF4-FFF2-40B4-BE49-F238E27FC236}">
                <a16:creationId xmlns:a16="http://schemas.microsoft.com/office/drawing/2014/main" id="{6C7179FF-AD08-3FF2-CA80-B11879B2E97B}"/>
              </a:ext>
            </a:extLst>
          </p:cNvPr>
          <p:cNvCxnSpPr>
            <a:cxnSpLocks/>
          </p:cNvCxnSpPr>
          <p:nvPr/>
        </p:nvCxnSpPr>
        <p:spPr>
          <a:xfrm flipV="1">
            <a:off x="6478324" y="9305657"/>
            <a:ext cx="320147" cy="787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3" name="TextBox 1242">
            <a:extLst>
              <a:ext uri="{FF2B5EF4-FFF2-40B4-BE49-F238E27FC236}">
                <a16:creationId xmlns:a16="http://schemas.microsoft.com/office/drawing/2014/main" id="{A1F4C763-3114-E2F9-921B-701AAA24AB0B}"/>
              </a:ext>
            </a:extLst>
          </p:cNvPr>
          <p:cNvSpPr txBox="1"/>
          <p:nvPr/>
        </p:nvSpPr>
        <p:spPr>
          <a:xfrm rot="20734271">
            <a:off x="6155182" y="9330745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.452</a:t>
            </a:r>
          </a:p>
        </p:txBody>
      </p:sp>
      <p:cxnSp>
        <p:nvCxnSpPr>
          <p:cNvPr id="1244" name="Straight Arrow Connector 1243">
            <a:extLst>
              <a:ext uri="{FF2B5EF4-FFF2-40B4-BE49-F238E27FC236}">
                <a16:creationId xmlns:a16="http://schemas.microsoft.com/office/drawing/2014/main" id="{7F4A5C08-B242-DA29-F6DC-FFA0E01E3470}"/>
              </a:ext>
            </a:extLst>
          </p:cNvPr>
          <p:cNvCxnSpPr>
            <a:cxnSpLocks/>
            <a:stCxn id="14" idx="6"/>
            <a:endCxn id="1243" idx="1"/>
          </p:cNvCxnSpPr>
          <p:nvPr/>
        </p:nvCxnSpPr>
        <p:spPr>
          <a:xfrm flipV="1">
            <a:off x="5336300" y="9454699"/>
            <a:ext cx="824347" cy="18186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Straight Arrow Connector 1246">
            <a:extLst>
              <a:ext uri="{FF2B5EF4-FFF2-40B4-BE49-F238E27FC236}">
                <a16:creationId xmlns:a16="http://schemas.microsoft.com/office/drawing/2014/main" id="{25E7E1DA-9204-2A6F-F60C-8487C13905F9}"/>
              </a:ext>
            </a:extLst>
          </p:cNvPr>
          <p:cNvCxnSpPr>
            <a:cxnSpLocks/>
          </p:cNvCxnSpPr>
          <p:nvPr/>
        </p:nvCxnSpPr>
        <p:spPr>
          <a:xfrm>
            <a:off x="6537556" y="9709419"/>
            <a:ext cx="260912" cy="2260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9" name="TextBox 1248">
            <a:extLst>
              <a:ext uri="{FF2B5EF4-FFF2-40B4-BE49-F238E27FC236}">
                <a16:creationId xmlns:a16="http://schemas.microsoft.com/office/drawing/2014/main" id="{A1A2EB9A-7790-E1D3-15C5-41731EB7E802}"/>
              </a:ext>
            </a:extLst>
          </p:cNvPr>
          <p:cNvSpPr txBox="1"/>
          <p:nvPr/>
        </p:nvSpPr>
        <p:spPr>
          <a:xfrm>
            <a:off x="6214538" y="9608897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.599</a:t>
            </a:r>
          </a:p>
        </p:txBody>
      </p:sp>
      <p:cxnSp>
        <p:nvCxnSpPr>
          <p:cNvPr id="1250" name="Straight Arrow Connector 1249">
            <a:extLst>
              <a:ext uri="{FF2B5EF4-FFF2-40B4-BE49-F238E27FC236}">
                <a16:creationId xmlns:a16="http://schemas.microsoft.com/office/drawing/2014/main" id="{E27F855F-6F31-26FF-BECD-8D974361C6CF}"/>
              </a:ext>
            </a:extLst>
          </p:cNvPr>
          <p:cNvCxnSpPr>
            <a:cxnSpLocks/>
            <a:stCxn id="14" idx="6"/>
            <a:endCxn id="1249" idx="1"/>
          </p:cNvCxnSpPr>
          <p:nvPr/>
        </p:nvCxnSpPr>
        <p:spPr>
          <a:xfrm>
            <a:off x="5336300" y="9636568"/>
            <a:ext cx="878239" cy="5312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3" name="Straight Arrow Connector 1252">
            <a:extLst>
              <a:ext uri="{FF2B5EF4-FFF2-40B4-BE49-F238E27FC236}">
                <a16:creationId xmlns:a16="http://schemas.microsoft.com/office/drawing/2014/main" id="{7E24FEB7-84F7-205B-F581-7DB451E35585}"/>
              </a:ext>
            </a:extLst>
          </p:cNvPr>
          <p:cNvCxnSpPr>
            <a:cxnSpLocks/>
          </p:cNvCxnSpPr>
          <p:nvPr/>
        </p:nvCxnSpPr>
        <p:spPr>
          <a:xfrm>
            <a:off x="6452135" y="10029069"/>
            <a:ext cx="353474" cy="13017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5" name="TextBox 1254">
            <a:extLst>
              <a:ext uri="{FF2B5EF4-FFF2-40B4-BE49-F238E27FC236}">
                <a16:creationId xmlns:a16="http://schemas.microsoft.com/office/drawing/2014/main" id="{553C7733-6B93-884E-B173-EC6293283D6F}"/>
              </a:ext>
            </a:extLst>
          </p:cNvPr>
          <p:cNvSpPr txBox="1"/>
          <p:nvPr/>
        </p:nvSpPr>
        <p:spPr>
          <a:xfrm rot="986155">
            <a:off x="6133052" y="9883763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.331</a:t>
            </a:r>
          </a:p>
        </p:txBody>
      </p:sp>
      <p:cxnSp>
        <p:nvCxnSpPr>
          <p:cNvPr id="1256" name="Straight Arrow Connector 1255">
            <a:extLst>
              <a:ext uri="{FF2B5EF4-FFF2-40B4-BE49-F238E27FC236}">
                <a16:creationId xmlns:a16="http://schemas.microsoft.com/office/drawing/2014/main" id="{9EBFE647-916F-B8F5-2F6B-8A0EB4E0E32E}"/>
              </a:ext>
            </a:extLst>
          </p:cNvPr>
          <p:cNvCxnSpPr>
            <a:cxnSpLocks/>
            <a:stCxn id="14" idx="6"/>
            <a:endCxn id="1255" idx="1"/>
          </p:cNvCxnSpPr>
          <p:nvPr/>
        </p:nvCxnSpPr>
        <p:spPr>
          <a:xfrm>
            <a:off x="5336300" y="9636567"/>
            <a:ext cx="803831" cy="27897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9" name="Straight Arrow Connector 1258">
            <a:extLst>
              <a:ext uri="{FF2B5EF4-FFF2-40B4-BE49-F238E27FC236}">
                <a16:creationId xmlns:a16="http://schemas.microsoft.com/office/drawing/2014/main" id="{BBB2B555-8F92-6819-1703-BC7A0FA2038D}"/>
              </a:ext>
            </a:extLst>
          </p:cNvPr>
          <p:cNvCxnSpPr>
            <a:cxnSpLocks/>
          </p:cNvCxnSpPr>
          <p:nvPr/>
        </p:nvCxnSpPr>
        <p:spPr>
          <a:xfrm flipV="1">
            <a:off x="6364814" y="10568376"/>
            <a:ext cx="421451" cy="34933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1" name="TextBox 1260">
            <a:extLst>
              <a:ext uri="{FF2B5EF4-FFF2-40B4-BE49-F238E27FC236}">
                <a16:creationId xmlns:a16="http://schemas.microsoft.com/office/drawing/2014/main" id="{FC263E67-7B20-D7DC-07CB-2FE49C566232}"/>
              </a:ext>
            </a:extLst>
          </p:cNvPr>
          <p:cNvSpPr txBox="1"/>
          <p:nvPr/>
        </p:nvSpPr>
        <p:spPr>
          <a:xfrm rot="19528526">
            <a:off x="6066245" y="10911114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.459</a:t>
            </a:r>
          </a:p>
        </p:txBody>
      </p:sp>
      <p:cxnSp>
        <p:nvCxnSpPr>
          <p:cNvPr id="1262" name="Straight Arrow Connector 1261">
            <a:extLst>
              <a:ext uri="{FF2B5EF4-FFF2-40B4-BE49-F238E27FC236}">
                <a16:creationId xmlns:a16="http://schemas.microsoft.com/office/drawing/2014/main" id="{56F29031-7B29-B2ED-ADAA-9F6D5F7B2D17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5343441" y="11104163"/>
            <a:ext cx="768237" cy="67378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Arrow Connector 1264">
            <a:extLst>
              <a:ext uri="{FF2B5EF4-FFF2-40B4-BE49-F238E27FC236}">
                <a16:creationId xmlns:a16="http://schemas.microsoft.com/office/drawing/2014/main" id="{266B6EC0-C537-811A-EBD1-6E612197CBF3}"/>
              </a:ext>
            </a:extLst>
          </p:cNvPr>
          <p:cNvCxnSpPr>
            <a:cxnSpLocks/>
          </p:cNvCxnSpPr>
          <p:nvPr/>
        </p:nvCxnSpPr>
        <p:spPr>
          <a:xfrm flipV="1">
            <a:off x="6468000" y="10967961"/>
            <a:ext cx="319764" cy="18928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7" name="Straight Arrow Connector 1266">
            <a:extLst>
              <a:ext uri="{FF2B5EF4-FFF2-40B4-BE49-F238E27FC236}">
                <a16:creationId xmlns:a16="http://schemas.microsoft.com/office/drawing/2014/main" id="{A6C601B8-B534-35CF-4861-61AA081E3A03}"/>
              </a:ext>
            </a:extLst>
          </p:cNvPr>
          <p:cNvCxnSpPr>
            <a:cxnSpLocks/>
            <a:stCxn id="17" idx="6"/>
            <a:endCxn id="1270" idx="1"/>
          </p:cNvCxnSpPr>
          <p:nvPr/>
        </p:nvCxnSpPr>
        <p:spPr>
          <a:xfrm flipV="1">
            <a:off x="5343440" y="11319109"/>
            <a:ext cx="826928" cy="45884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0" name="TextBox 1269">
            <a:extLst>
              <a:ext uri="{FF2B5EF4-FFF2-40B4-BE49-F238E27FC236}">
                <a16:creationId xmlns:a16="http://schemas.microsoft.com/office/drawing/2014/main" id="{FE82BD5E-A9C7-A644-AF6D-AC0406F9EADF}"/>
              </a:ext>
            </a:extLst>
          </p:cNvPr>
          <p:cNvSpPr txBox="1"/>
          <p:nvPr/>
        </p:nvSpPr>
        <p:spPr>
          <a:xfrm rot="19642725">
            <a:off x="6143043" y="11144940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.514</a:t>
            </a:r>
          </a:p>
        </p:txBody>
      </p:sp>
      <p:cxnSp>
        <p:nvCxnSpPr>
          <p:cNvPr id="1272" name="Straight Arrow Connector 1271">
            <a:extLst>
              <a:ext uri="{FF2B5EF4-FFF2-40B4-BE49-F238E27FC236}">
                <a16:creationId xmlns:a16="http://schemas.microsoft.com/office/drawing/2014/main" id="{5200E4BB-0785-F92E-F9EF-7052C11123E3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6346745" y="11352666"/>
            <a:ext cx="434455" cy="12742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Arrow Connector 1275">
            <a:extLst>
              <a:ext uri="{FF2B5EF4-FFF2-40B4-BE49-F238E27FC236}">
                <a16:creationId xmlns:a16="http://schemas.microsoft.com/office/drawing/2014/main" id="{69B2348C-FF8F-4F01-607D-37FE0035D1A8}"/>
              </a:ext>
            </a:extLst>
          </p:cNvPr>
          <p:cNvCxnSpPr>
            <a:cxnSpLocks/>
            <a:stCxn id="17" idx="6"/>
            <a:endCxn id="1279" idx="1"/>
          </p:cNvCxnSpPr>
          <p:nvPr/>
        </p:nvCxnSpPr>
        <p:spPr>
          <a:xfrm flipV="1">
            <a:off x="5343441" y="11583461"/>
            <a:ext cx="674413" cy="1944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9" name="TextBox 1278">
            <a:extLst>
              <a:ext uri="{FF2B5EF4-FFF2-40B4-BE49-F238E27FC236}">
                <a16:creationId xmlns:a16="http://schemas.microsoft.com/office/drawing/2014/main" id="{54EF55CA-167B-062B-C8E6-E823328FA5F1}"/>
              </a:ext>
            </a:extLst>
          </p:cNvPr>
          <p:cNvSpPr txBox="1"/>
          <p:nvPr/>
        </p:nvSpPr>
        <p:spPr>
          <a:xfrm rot="20442814">
            <a:off x="6008132" y="11445458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.413</a:t>
            </a:r>
          </a:p>
        </p:txBody>
      </p: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66E2C7FD-20C8-E67D-95A1-CF6FD979EB6D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6389831" y="11760091"/>
            <a:ext cx="391368" cy="1205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8" name="TextBox 1287">
            <a:extLst>
              <a:ext uri="{FF2B5EF4-FFF2-40B4-BE49-F238E27FC236}">
                <a16:creationId xmlns:a16="http://schemas.microsoft.com/office/drawing/2014/main" id="{1DD6C4CE-ED1B-3FA7-229D-21A44237C83C}"/>
              </a:ext>
            </a:extLst>
          </p:cNvPr>
          <p:cNvSpPr txBox="1"/>
          <p:nvPr/>
        </p:nvSpPr>
        <p:spPr>
          <a:xfrm rot="21289431">
            <a:off x="6049487" y="11691351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.689</a:t>
            </a:r>
          </a:p>
        </p:txBody>
      </p:sp>
      <p:cxnSp>
        <p:nvCxnSpPr>
          <p:cNvPr id="1289" name="Straight Arrow Connector 1288">
            <a:extLst>
              <a:ext uri="{FF2B5EF4-FFF2-40B4-BE49-F238E27FC236}">
                <a16:creationId xmlns:a16="http://schemas.microsoft.com/office/drawing/2014/main" id="{A616184A-F775-958A-CDE2-67D28B936E97}"/>
              </a:ext>
            </a:extLst>
          </p:cNvPr>
          <p:cNvCxnSpPr>
            <a:cxnSpLocks/>
            <a:stCxn id="17" idx="6"/>
            <a:endCxn id="1288" idx="1"/>
          </p:cNvCxnSpPr>
          <p:nvPr/>
        </p:nvCxnSpPr>
        <p:spPr>
          <a:xfrm>
            <a:off x="5343441" y="11777951"/>
            <a:ext cx="706753" cy="981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Arrow Connector 1292">
            <a:extLst>
              <a:ext uri="{FF2B5EF4-FFF2-40B4-BE49-F238E27FC236}">
                <a16:creationId xmlns:a16="http://schemas.microsoft.com/office/drawing/2014/main" id="{5DFC28BD-F174-1DE1-928C-B1FC5CE809DE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298433" y="12039562"/>
            <a:ext cx="460050" cy="12723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1" name="TextBox 1300">
            <a:extLst>
              <a:ext uri="{FF2B5EF4-FFF2-40B4-BE49-F238E27FC236}">
                <a16:creationId xmlns:a16="http://schemas.microsoft.com/office/drawing/2014/main" id="{33AC91B8-1C43-FF75-8827-8DCD669DE5E5}"/>
              </a:ext>
            </a:extLst>
          </p:cNvPr>
          <p:cNvSpPr txBox="1"/>
          <p:nvPr/>
        </p:nvSpPr>
        <p:spPr>
          <a:xfrm rot="446094">
            <a:off x="5979425" y="11889895"/>
            <a:ext cx="3464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.720</a:t>
            </a:r>
          </a:p>
        </p:txBody>
      </p:sp>
      <p:cxnSp>
        <p:nvCxnSpPr>
          <p:cNvPr id="1302" name="Straight Arrow Connector 1301">
            <a:extLst>
              <a:ext uri="{FF2B5EF4-FFF2-40B4-BE49-F238E27FC236}">
                <a16:creationId xmlns:a16="http://schemas.microsoft.com/office/drawing/2014/main" id="{82A0A629-F6D6-6CC3-0DF2-479CE8F02417}"/>
              </a:ext>
            </a:extLst>
          </p:cNvPr>
          <p:cNvCxnSpPr>
            <a:cxnSpLocks/>
            <a:stCxn id="17" idx="6"/>
            <a:endCxn id="1301" idx="1"/>
          </p:cNvCxnSpPr>
          <p:nvPr/>
        </p:nvCxnSpPr>
        <p:spPr>
          <a:xfrm>
            <a:off x="5343441" y="11777952"/>
            <a:ext cx="637441" cy="17032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7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4273</TotalTime>
  <Words>553</Words>
  <Application>Microsoft Macintosh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Caroline</dc:creator>
  <cp:lastModifiedBy>Lee, Caroline</cp:lastModifiedBy>
  <cp:revision>30</cp:revision>
  <dcterms:created xsi:type="dcterms:W3CDTF">2025-04-06T06:11:30Z</dcterms:created>
  <dcterms:modified xsi:type="dcterms:W3CDTF">2025-04-09T05:25:20Z</dcterms:modified>
</cp:coreProperties>
</file>