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3" r:id="rId4"/>
    <p:sldId id="264" r:id="rId5"/>
    <p:sldId id="265" r:id="rId6"/>
    <p:sldId id="266" r:id="rId7"/>
    <p:sldId id="267"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6DEE9-8BF3-4A69-824B-33A4C4CA2550}" v="4524" dt="2022-07-25T02:54:55.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64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Thomson" userId="f3b974a800997b41" providerId="LiveId" clId="{39C6DEE9-8BF3-4A69-824B-33A4C4CA2550}"/>
    <pc:docChg chg="undo custSel addSld delSld modSld sldOrd">
      <pc:chgData name="Caroline Thomson" userId="f3b974a800997b41" providerId="LiveId" clId="{39C6DEE9-8BF3-4A69-824B-33A4C4CA2550}" dt="2022-07-25T02:54:55.397" v="7158" actId="20577"/>
      <pc:docMkLst>
        <pc:docMk/>
      </pc:docMkLst>
      <pc:sldChg chg="addSp delSp modSp mod modTransition setBg">
        <pc:chgData name="Caroline Thomson" userId="f3b974a800997b41" providerId="LiveId" clId="{39C6DEE9-8BF3-4A69-824B-33A4C4CA2550}" dt="2022-07-25T02:06:25.540" v="4418" actId="404"/>
        <pc:sldMkLst>
          <pc:docMk/>
          <pc:sldMk cId="0" sldId="256"/>
        </pc:sldMkLst>
        <pc:spChg chg="add mod">
          <ac:chgData name="Caroline Thomson" userId="f3b974a800997b41" providerId="LiveId" clId="{39C6DEE9-8BF3-4A69-824B-33A4C4CA2550}" dt="2022-07-25T02:06:25.540" v="4418" actId="404"/>
          <ac:spMkLst>
            <pc:docMk/>
            <pc:sldMk cId="0" sldId="256"/>
            <ac:spMk id="3" creationId="{5B4C2523-9D6A-E110-AB33-B63FF5D321AF}"/>
          </ac:spMkLst>
        </pc:spChg>
        <pc:spChg chg="add del mod">
          <ac:chgData name="Caroline Thomson" userId="f3b974a800997b41" providerId="LiveId" clId="{39C6DEE9-8BF3-4A69-824B-33A4C4CA2550}" dt="2022-07-25T00:08:04.051" v="107" actId="478"/>
          <ac:spMkLst>
            <pc:docMk/>
            <pc:sldMk cId="0" sldId="256"/>
            <ac:spMk id="6" creationId="{6E55F56A-7626-AAF1-4FB2-FC849DA2BF5F}"/>
          </ac:spMkLst>
        </pc:spChg>
        <pc:spChg chg="add del mod">
          <ac:chgData name="Caroline Thomson" userId="f3b974a800997b41" providerId="LiveId" clId="{39C6DEE9-8BF3-4A69-824B-33A4C4CA2550}" dt="2022-07-25T00:09:35.177" v="123" actId="478"/>
          <ac:spMkLst>
            <pc:docMk/>
            <pc:sldMk cId="0" sldId="256"/>
            <ac:spMk id="7" creationId="{B4542816-2B14-A898-1A93-FD2ADA210AAB}"/>
          </ac:spMkLst>
        </pc:spChg>
        <pc:spChg chg="del mod">
          <ac:chgData name="Caroline Thomson" userId="f3b974a800997b41" providerId="LiveId" clId="{39C6DEE9-8BF3-4A69-824B-33A4C4CA2550}" dt="2022-07-25T00:08:01.063" v="106" actId="478"/>
          <ac:spMkLst>
            <pc:docMk/>
            <pc:sldMk cId="0" sldId="256"/>
            <ac:spMk id="54" creationId="{00000000-0000-0000-0000-000000000000}"/>
          </ac:spMkLst>
        </pc:spChg>
        <pc:spChg chg="del">
          <ac:chgData name="Caroline Thomson" userId="f3b974a800997b41" providerId="LiveId" clId="{39C6DEE9-8BF3-4A69-824B-33A4C4CA2550}" dt="2022-07-23T00:44:42.089" v="0" actId="478"/>
          <ac:spMkLst>
            <pc:docMk/>
            <pc:sldMk cId="0" sldId="256"/>
            <ac:spMk id="55" creationId="{00000000-0000-0000-0000-000000000000}"/>
          </ac:spMkLst>
        </pc:spChg>
        <pc:picChg chg="add mod modCrop">
          <ac:chgData name="Caroline Thomson" userId="f3b974a800997b41" providerId="LiveId" clId="{39C6DEE9-8BF3-4A69-824B-33A4C4CA2550}" dt="2022-07-25T00:47:30.987" v="2092" actId="1038"/>
          <ac:picMkLst>
            <pc:docMk/>
            <pc:sldMk cId="0" sldId="256"/>
            <ac:picMk id="4" creationId="{69E97133-8120-B9D3-0267-8DA246688918}"/>
          </ac:picMkLst>
        </pc:picChg>
        <pc:picChg chg="add del mod">
          <ac:chgData name="Caroline Thomson" userId="f3b974a800997b41" providerId="LiveId" clId="{39C6DEE9-8BF3-4A69-824B-33A4C4CA2550}" dt="2022-07-25T00:28:15.346" v="1361" actId="478"/>
          <ac:picMkLst>
            <pc:docMk/>
            <pc:sldMk cId="0" sldId="256"/>
            <ac:picMk id="1026" creationId="{6272CD36-C304-65C2-B23D-FCD6E268E7D4}"/>
          </ac:picMkLst>
        </pc:picChg>
      </pc:sldChg>
      <pc:sldChg chg="addSp delSp modSp mod modTransition setBg modAnim">
        <pc:chgData name="Caroline Thomson" userId="f3b974a800997b41" providerId="LiveId" clId="{39C6DEE9-8BF3-4A69-824B-33A4C4CA2550}" dt="2022-07-25T00:58:20.655" v="2167"/>
        <pc:sldMkLst>
          <pc:docMk/>
          <pc:sldMk cId="0" sldId="257"/>
        </pc:sldMkLst>
        <pc:spChg chg="mod">
          <ac:chgData name="Caroline Thomson" userId="f3b974a800997b41" providerId="LiveId" clId="{39C6DEE9-8BF3-4A69-824B-33A4C4CA2550}" dt="2022-07-25T00:45:23.776" v="2013" actId="20577"/>
          <ac:spMkLst>
            <pc:docMk/>
            <pc:sldMk cId="0" sldId="257"/>
            <ac:spMk id="2" creationId="{A5D31B44-4EC0-CF2F-BBE8-BDE79BBF3FBF}"/>
          </ac:spMkLst>
        </pc:spChg>
        <pc:spChg chg="add mod">
          <ac:chgData name="Caroline Thomson" userId="f3b974a800997b41" providerId="LiveId" clId="{39C6DEE9-8BF3-4A69-824B-33A4C4CA2550}" dt="2022-07-25T00:13:51.397" v="187" actId="14100"/>
          <ac:spMkLst>
            <pc:docMk/>
            <pc:sldMk cId="0" sldId="257"/>
            <ac:spMk id="4" creationId="{2DD778C7-57A3-DA8A-91BB-1D2FA9A6E3C3}"/>
          </ac:spMkLst>
        </pc:spChg>
        <pc:spChg chg="add del mod">
          <ac:chgData name="Caroline Thomson" userId="f3b974a800997b41" providerId="LiveId" clId="{39C6DEE9-8BF3-4A69-824B-33A4C4CA2550}" dt="2022-07-25T00:13:42.516" v="185" actId="478"/>
          <ac:spMkLst>
            <pc:docMk/>
            <pc:sldMk cId="0" sldId="257"/>
            <ac:spMk id="5" creationId="{EC39C7BE-38CE-39D1-A73C-E581E4A9B5EF}"/>
          </ac:spMkLst>
        </pc:spChg>
        <pc:spChg chg="del mod">
          <ac:chgData name="Caroline Thomson" userId="f3b974a800997b41" providerId="LiveId" clId="{39C6DEE9-8BF3-4A69-824B-33A4C4CA2550}" dt="2022-07-25T00:13:34.693" v="184" actId="478"/>
          <ac:spMkLst>
            <pc:docMk/>
            <pc:sldMk cId="0" sldId="257"/>
            <ac:spMk id="60" creationId="{00000000-0000-0000-0000-000000000000}"/>
          </ac:spMkLst>
        </pc:spChg>
        <pc:picChg chg="add mod ord modCrop">
          <ac:chgData name="Caroline Thomson" userId="f3b974a800997b41" providerId="LiveId" clId="{39C6DEE9-8BF3-4A69-824B-33A4C4CA2550}" dt="2022-07-25T00:31:54.423" v="1500" actId="732"/>
          <ac:picMkLst>
            <pc:docMk/>
            <pc:sldMk cId="0" sldId="257"/>
            <ac:picMk id="7" creationId="{A072F4CE-038B-BD31-F4DA-EC749C6A4145}"/>
          </ac:picMkLst>
        </pc:picChg>
      </pc:sldChg>
      <pc:sldChg chg="modSp del mod setBg">
        <pc:chgData name="Caroline Thomson" userId="f3b974a800997b41" providerId="LiveId" clId="{39C6DEE9-8BF3-4A69-824B-33A4C4CA2550}" dt="2022-07-25T00:33:51.221" v="1550" actId="2696"/>
        <pc:sldMkLst>
          <pc:docMk/>
          <pc:sldMk cId="0" sldId="258"/>
        </pc:sldMkLst>
        <pc:spChg chg="mod">
          <ac:chgData name="Caroline Thomson" userId="f3b974a800997b41" providerId="LiveId" clId="{39C6DEE9-8BF3-4A69-824B-33A4C4CA2550}" dt="2022-07-25T00:11:16.396" v="144" actId="207"/>
          <ac:spMkLst>
            <pc:docMk/>
            <pc:sldMk cId="0" sldId="258"/>
            <ac:spMk id="65" creationId="{00000000-0000-0000-0000-000000000000}"/>
          </ac:spMkLst>
        </pc:spChg>
        <pc:spChg chg="mod">
          <ac:chgData name="Caroline Thomson" userId="f3b974a800997b41" providerId="LiveId" clId="{39C6DEE9-8BF3-4A69-824B-33A4C4CA2550}" dt="2022-07-25T00:11:16.396" v="144" actId="207"/>
          <ac:spMkLst>
            <pc:docMk/>
            <pc:sldMk cId="0" sldId="258"/>
            <ac:spMk id="66" creationId="{00000000-0000-0000-0000-000000000000}"/>
          </ac:spMkLst>
        </pc:spChg>
      </pc:sldChg>
      <pc:sldChg chg="modSp del mod setBg">
        <pc:chgData name="Caroline Thomson" userId="f3b974a800997b41" providerId="LiveId" clId="{39C6DEE9-8BF3-4A69-824B-33A4C4CA2550}" dt="2022-07-25T00:37:49.397" v="1675" actId="2696"/>
        <pc:sldMkLst>
          <pc:docMk/>
          <pc:sldMk cId="0" sldId="259"/>
        </pc:sldMkLst>
        <pc:spChg chg="mod">
          <ac:chgData name="Caroline Thomson" userId="f3b974a800997b41" providerId="LiveId" clId="{39C6DEE9-8BF3-4A69-824B-33A4C4CA2550}" dt="2022-07-25T00:11:21.573" v="145" actId="207"/>
          <ac:spMkLst>
            <pc:docMk/>
            <pc:sldMk cId="0" sldId="259"/>
            <ac:spMk id="71" creationId="{00000000-0000-0000-0000-000000000000}"/>
          </ac:spMkLst>
        </pc:spChg>
        <pc:spChg chg="mod">
          <ac:chgData name="Caroline Thomson" userId="f3b974a800997b41" providerId="LiveId" clId="{39C6DEE9-8BF3-4A69-824B-33A4C4CA2550}" dt="2022-07-25T00:11:21.573" v="145" actId="207"/>
          <ac:spMkLst>
            <pc:docMk/>
            <pc:sldMk cId="0" sldId="259"/>
            <ac:spMk id="72" creationId="{00000000-0000-0000-0000-000000000000}"/>
          </ac:spMkLst>
        </pc:spChg>
      </pc:sldChg>
      <pc:sldChg chg="modSp del mod setBg modNotes">
        <pc:chgData name="Caroline Thomson" userId="f3b974a800997b41" providerId="LiveId" clId="{39C6DEE9-8BF3-4A69-824B-33A4C4CA2550}" dt="2022-07-25T00:39:48.485" v="1724" actId="2696"/>
        <pc:sldMkLst>
          <pc:docMk/>
          <pc:sldMk cId="0" sldId="260"/>
        </pc:sldMkLst>
        <pc:spChg chg="mod">
          <ac:chgData name="Caroline Thomson" userId="f3b974a800997b41" providerId="LiveId" clId="{39C6DEE9-8BF3-4A69-824B-33A4C4CA2550}" dt="2022-07-25T00:11:25.350" v="146" actId="207"/>
          <ac:spMkLst>
            <pc:docMk/>
            <pc:sldMk cId="0" sldId="260"/>
            <ac:spMk id="77" creationId="{00000000-0000-0000-0000-000000000000}"/>
          </ac:spMkLst>
        </pc:spChg>
      </pc:sldChg>
      <pc:sldChg chg="modSp del mod setBg modNotes">
        <pc:chgData name="Caroline Thomson" userId="f3b974a800997b41" providerId="LiveId" clId="{39C6DEE9-8BF3-4A69-824B-33A4C4CA2550}" dt="2022-07-25T00:40:50.306" v="1837" actId="2696"/>
        <pc:sldMkLst>
          <pc:docMk/>
          <pc:sldMk cId="0" sldId="261"/>
        </pc:sldMkLst>
        <pc:spChg chg="mod">
          <ac:chgData name="Caroline Thomson" userId="f3b974a800997b41" providerId="LiveId" clId="{39C6DEE9-8BF3-4A69-824B-33A4C4CA2550}" dt="2022-07-25T00:11:30.433" v="147" actId="207"/>
          <ac:spMkLst>
            <pc:docMk/>
            <pc:sldMk cId="0" sldId="261"/>
            <ac:spMk id="82" creationId="{00000000-0000-0000-0000-000000000000}"/>
          </ac:spMkLst>
        </pc:spChg>
        <pc:spChg chg="mod">
          <ac:chgData name="Caroline Thomson" userId="f3b974a800997b41" providerId="LiveId" clId="{39C6DEE9-8BF3-4A69-824B-33A4C4CA2550}" dt="2022-07-25T00:11:30.433" v="147" actId="207"/>
          <ac:spMkLst>
            <pc:docMk/>
            <pc:sldMk cId="0" sldId="261"/>
            <ac:spMk id="83" creationId="{00000000-0000-0000-0000-000000000000}"/>
          </ac:spMkLst>
        </pc:spChg>
      </pc:sldChg>
      <pc:sldChg chg="modSp del mod setBg modNotes">
        <pc:chgData name="Caroline Thomson" userId="f3b974a800997b41" providerId="LiveId" clId="{39C6DEE9-8BF3-4A69-824B-33A4C4CA2550}" dt="2022-07-25T00:44:07.206" v="2009" actId="2696"/>
        <pc:sldMkLst>
          <pc:docMk/>
          <pc:sldMk cId="0" sldId="262"/>
        </pc:sldMkLst>
        <pc:spChg chg="mod">
          <ac:chgData name="Caroline Thomson" userId="f3b974a800997b41" providerId="LiveId" clId="{39C6DEE9-8BF3-4A69-824B-33A4C4CA2550}" dt="2022-07-25T00:11:35.254" v="148" actId="207"/>
          <ac:spMkLst>
            <pc:docMk/>
            <pc:sldMk cId="0" sldId="262"/>
            <ac:spMk id="88" creationId="{00000000-0000-0000-0000-000000000000}"/>
          </ac:spMkLst>
        </pc:spChg>
        <pc:spChg chg="mod">
          <ac:chgData name="Caroline Thomson" userId="f3b974a800997b41" providerId="LiveId" clId="{39C6DEE9-8BF3-4A69-824B-33A4C4CA2550}" dt="2022-07-25T00:11:35.254" v="148" actId="207"/>
          <ac:spMkLst>
            <pc:docMk/>
            <pc:sldMk cId="0" sldId="262"/>
            <ac:spMk id="89" creationId="{00000000-0000-0000-0000-000000000000}"/>
          </ac:spMkLst>
        </pc:spChg>
      </pc:sldChg>
      <pc:sldChg chg="addSp delSp modSp mod modTransition delAnim modAnim">
        <pc:chgData name="Caroline Thomson" userId="f3b974a800997b41" providerId="LiveId" clId="{39C6DEE9-8BF3-4A69-824B-33A4C4CA2550}" dt="2022-07-25T02:38:34.693" v="6447" actId="20577"/>
        <pc:sldMkLst>
          <pc:docMk/>
          <pc:sldMk cId="1060413450" sldId="263"/>
        </pc:sldMkLst>
        <pc:spChg chg="del mod">
          <ac:chgData name="Caroline Thomson" userId="f3b974a800997b41" providerId="LiveId" clId="{39C6DEE9-8BF3-4A69-824B-33A4C4CA2550}" dt="2022-07-25T02:12:31.569" v="4531" actId="478"/>
          <ac:spMkLst>
            <pc:docMk/>
            <pc:sldMk cId="1060413450" sldId="263"/>
            <ac:spMk id="2" creationId="{A5D31B44-4EC0-CF2F-BBE8-BDE79BBF3FBF}"/>
          </ac:spMkLst>
        </pc:spChg>
        <pc:spChg chg="mod">
          <ac:chgData name="Caroline Thomson" userId="f3b974a800997b41" providerId="LiveId" clId="{39C6DEE9-8BF3-4A69-824B-33A4C4CA2550}" dt="2022-07-25T02:26:05.412" v="6107" actId="1076"/>
          <ac:spMkLst>
            <pc:docMk/>
            <pc:sldMk cId="1060413450" sldId="263"/>
            <ac:spMk id="4" creationId="{2DD778C7-57A3-DA8A-91BB-1D2FA9A6E3C3}"/>
          </ac:spMkLst>
        </pc:spChg>
        <pc:spChg chg="add mod">
          <ac:chgData name="Caroline Thomson" userId="f3b974a800997b41" providerId="LiveId" clId="{39C6DEE9-8BF3-4A69-824B-33A4C4CA2550}" dt="2022-07-25T02:26:18.977" v="6109" actId="1076"/>
          <ac:spMkLst>
            <pc:docMk/>
            <pc:sldMk cId="1060413450" sldId="263"/>
            <ac:spMk id="5" creationId="{F122FE3E-1110-25B7-45E4-B570EE8EE82C}"/>
          </ac:spMkLst>
        </pc:spChg>
        <pc:spChg chg="add mod">
          <ac:chgData name="Caroline Thomson" userId="f3b974a800997b41" providerId="LiveId" clId="{39C6DEE9-8BF3-4A69-824B-33A4C4CA2550}" dt="2022-07-25T02:38:34.693" v="6447" actId="20577"/>
          <ac:spMkLst>
            <pc:docMk/>
            <pc:sldMk cId="1060413450" sldId="263"/>
            <ac:spMk id="6" creationId="{6F162EA3-09BE-DBC9-DD92-8315B325DE27}"/>
          </ac:spMkLst>
        </pc:spChg>
        <pc:spChg chg="add mod">
          <ac:chgData name="Caroline Thomson" userId="f3b974a800997b41" providerId="LiveId" clId="{39C6DEE9-8BF3-4A69-824B-33A4C4CA2550}" dt="2022-07-25T02:35:04.627" v="6354" actId="20577"/>
          <ac:spMkLst>
            <pc:docMk/>
            <pc:sldMk cId="1060413450" sldId="263"/>
            <ac:spMk id="8" creationId="{A79C7035-F07F-C5FD-DF4D-3EFEDA5DABFB}"/>
          </ac:spMkLst>
        </pc:spChg>
        <pc:picChg chg="mod modCrop">
          <ac:chgData name="Caroline Thomson" userId="f3b974a800997b41" providerId="LiveId" clId="{39C6DEE9-8BF3-4A69-824B-33A4C4CA2550}" dt="2022-07-25T02:26:13.885" v="6108" actId="732"/>
          <ac:picMkLst>
            <pc:docMk/>
            <pc:sldMk cId="1060413450" sldId="263"/>
            <ac:picMk id="7" creationId="{A072F4CE-038B-BD31-F4DA-EC749C6A4145}"/>
          </ac:picMkLst>
        </pc:picChg>
      </pc:sldChg>
      <pc:sldChg chg="modSp del mod">
        <pc:chgData name="Caroline Thomson" userId="f3b974a800997b41" providerId="LiveId" clId="{39C6DEE9-8BF3-4A69-824B-33A4C4CA2550}" dt="2022-07-25T00:32:23.442" v="1502" actId="2696"/>
        <pc:sldMkLst>
          <pc:docMk/>
          <pc:sldMk cId="1618785362" sldId="263"/>
        </pc:sldMkLst>
        <pc:spChg chg="mod">
          <ac:chgData name="Caroline Thomson" userId="f3b974a800997b41" providerId="LiveId" clId="{39C6DEE9-8BF3-4A69-824B-33A4C4CA2550}" dt="2022-07-25T00:26:06.512" v="1286" actId="20577"/>
          <ac:spMkLst>
            <pc:docMk/>
            <pc:sldMk cId="1618785362" sldId="263"/>
            <ac:spMk id="4" creationId="{2DD778C7-57A3-DA8A-91BB-1D2FA9A6E3C3}"/>
          </ac:spMkLst>
        </pc:spChg>
      </pc:sldChg>
      <pc:sldChg chg="add del setBg">
        <pc:chgData name="Caroline Thomson" userId="f3b974a800997b41" providerId="LiveId" clId="{39C6DEE9-8BF3-4A69-824B-33A4C4CA2550}" dt="2022-07-25T00:32:35.958" v="1504"/>
        <pc:sldMkLst>
          <pc:docMk/>
          <pc:sldMk cId="3923029015" sldId="263"/>
        </pc:sldMkLst>
      </pc:sldChg>
      <pc:sldChg chg="addSp delSp modSp mod modTransition modAnim">
        <pc:chgData name="Caroline Thomson" userId="f3b974a800997b41" providerId="LiveId" clId="{39C6DEE9-8BF3-4A69-824B-33A4C4CA2550}" dt="2022-07-25T02:54:55.397" v="7158" actId="20577"/>
        <pc:sldMkLst>
          <pc:docMk/>
          <pc:sldMk cId="1056983170" sldId="264"/>
        </pc:sldMkLst>
        <pc:spChg chg="del">
          <ac:chgData name="Caroline Thomson" userId="f3b974a800997b41" providerId="LiveId" clId="{39C6DEE9-8BF3-4A69-824B-33A4C4CA2550}" dt="2022-07-25T00:35:20.408" v="1573" actId="478"/>
          <ac:spMkLst>
            <pc:docMk/>
            <pc:sldMk cId="1056983170" sldId="264"/>
            <ac:spMk id="2" creationId="{A5D31B44-4EC0-CF2F-BBE8-BDE79BBF3FBF}"/>
          </ac:spMkLst>
        </pc:spChg>
        <pc:spChg chg="mod">
          <ac:chgData name="Caroline Thomson" userId="f3b974a800997b41" providerId="LiveId" clId="{39C6DEE9-8BF3-4A69-824B-33A4C4CA2550}" dt="2022-07-25T01:21:21.110" v="4153" actId="1035"/>
          <ac:spMkLst>
            <pc:docMk/>
            <pc:sldMk cId="1056983170" sldId="264"/>
            <ac:spMk id="4" creationId="{2DD778C7-57A3-DA8A-91BB-1D2FA9A6E3C3}"/>
          </ac:spMkLst>
        </pc:spChg>
        <pc:spChg chg="add mod">
          <ac:chgData name="Caroline Thomson" userId="f3b974a800997b41" providerId="LiveId" clId="{39C6DEE9-8BF3-4A69-824B-33A4C4CA2550}" dt="2022-07-25T02:53:49.442" v="7122" actId="1035"/>
          <ac:spMkLst>
            <pc:docMk/>
            <pc:sldMk cId="1056983170" sldId="264"/>
            <ac:spMk id="5" creationId="{0D37928C-3DD0-560D-8F46-52CECC6B1735}"/>
          </ac:spMkLst>
        </pc:spChg>
        <pc:spChg chg="add mod">
          <ac:chgData name="Caroline Thomson" userId="f3b974a800997b41" providerId="LiveId" clId="{39C6DEE9-8BF3-4A69-824B-33A4C4CA2550}" dt="2022-07-25T02:54:11.744" v="7152" actId="20577"/>
          <ac:spMkLst>
            <pc:docMk/>
            <pc:sldMk cId="1056983170" sldId="264"/>
            <ac:spMk id="6" creationId="{54321934-ABC0-59C1-F4AA-2C97495107AC}"/>
          </ac:spMkLst>
        </pc:spChg>
        <pc:spChg chg="add mod">
          <ac:chgData name="Caroline Thomson" userId="f3b974a800997b41" providerId="LiveId" clId="{39C6DEE9-8BF3-4A69-824B-33A4C4CA2550}" dt="2022-07-25T02:54:55.397" v="7158" actId="20577"/>
          <ac:spMkLst>
            <pc:docMk/>
            <pc:sldMk cId="1056983170" sldId="264"/>
            <ac:spMk id="8" creationId="{A6640B9F-661F-B410-B970-FEE2423F2FFD}"/>
          </ac:spMkLst>
        </pc:spChg>
        <pc:spChg chg="add mod">
          <ac:chgData name="Caroline Thomson" userId="f3b974a800997b41" providerId="LiveId" clId="{39C6DEE9-8BF3-4A69-824B-33A4C4CA2550}" dt="2022-07-25T02:44:42.997" v="6799" actId="1036"/>
          <ac:spMkLst>
            <pc:docMk/>
            <pc:sldMk cId="1056983170" sldId="264"/>
            <ac:spMk id="9" creationId="{34ED5350-6CED-621B-2C74-A286CCA0FF28}"/>
          </ac:spMkLst>
        </pc:spChg>
        <pc:picChg chg="mod modCrop">
          <ac:chgData name="Caroline Thomson" userId="f3b974a800997b41" providerId="LiveId" clId="{39C6DEE9-8BF3-4A69-824B-33A4C4CA2550}" dt="2022-07-25T01:21:26.783" v="4154" actId="732"/>
          <ac:picMkLst>
            <pc:docMk/>
            <pc:sldMk cId="1056983170" sldId="264"/>
            <ac:picMk id="7" creationId="{A072F4CE-038B-BD31-F4DA-EC749C6A4145}"/>
          </ac:picMkLst>
        </pc:picChg>
      </pc:sldChg>
      <pc:sldChg chg="add del setBg">
        <pc:chgData name="Caroline Thomson" userId="f3b974a800997b41" providerId="LiveId" clId="{39C6DEE9-8BF3-4A69-824B-33A4C4CA2550}" dt="2022-07-25T00:35:00.494" v="1565" actId="2696"/>
        <pc:sldMkLst>
          <pc:docMk/>
          <pc:sldMk cId="1561607048" sldId="264"/>
        </pc:sldMkLst>
      </pc:sldChg>
      <pc:sldChg chg="delSp modSp mod modTransition modAnim">
        <pc:chgData name="Caroline Thomson" userId="f3b974a800997b41" providerId="LiveId" clId="{39C6DEE9-8BF3-4A69-824B-33A4C4CA2550}" dt="2022-07-25T00:56:38.708" v="2156"/>
        <pc:sldMkLst>
          <pc:docMk/>
          <pc:sldMk cId="2390567590" sldId="265"/>
        </pc:sldMkLst>
        <pc:spChg chg="mod">
          <ac:chgData name="Caroline Thomson" userId="f3b974a800997b41" providerId="LiveId" clId="{39C6DEE9-8BF3-4A69-824B-33A4C4CA2550}" dt="2022-07-25T00:39:41.028" v="1723" actId="1076"/>
          <ac:spMkLst>
            <pc:docMk/>
            <pc:sldMk cId="2390567590" sldId="265"/>
            <ac:spMk id="4" creationId="{2DD778C7-57A3-DA8A-91BB-1D2FA9A6E3C3}"/>
          </ac:spMkLst>
        </pc:spChg>
        <pc:spChg chg="del">
          <ac:chgData name="Caroline Thomson" userId="f3b974a800997b41" providerId="LiveId" clId="{39C6DEE9-8BF3-4A69-824B-33A4C4CA2550}" dt="2022-07-25T00:38:14.711" v="1676" actId="478"/>
          <ac:spMkLst>
            <pc:docMk/>
            <pc:sldMk cId="2390567590" sldId="265"/>
            <ac:spMk id="5" creationId="{0D37928C-3DD0-560D-8F46-52CECC6B1735}"/>
          </ac:spMkLst>
        </pc:spChg>
        <pc:picChg chg="mod modCrop">
          <ac:chgData name="Caroline Thomson" userId="f3b974a800997b41" providerId="LiveId" clId="{39C6DEE9-8BF3-4A69-824B-33A4C4CA2550}" dt="2022-07-25T00:47:01.074" v="2091" actId="732"/>
          <ac:picMkLst>
            <pc:docMk/>
            <pc:sldMk cId="2390567590" sldId="265"/>
            <ac:picMk id="7" creationId="{A072F4CE-038B-BD31-F4DA-EC749C6A4145}"/>
          </ac:picMkLst>
        </pc:picChg>
      </pc:sldChg>
      <pc:sldChg chg="addSp delSp modSp add mod ord modTransition modAnim">
        <pc:chgData name="Caroline Thomson" userId="f3b974a800997b41" providerId="LiveId" clId="{39C6DEE9-8BF3-4A69-824B-33A4C4CA2550}" dt="2022-07-25T02:36:09.090" v="6404" actId="20577"/>
        <pc:sldMkLst>
          <pc:docMk/>
          <pc:sldMk cId="2260805349" sldId="266"/>
        </pc:sldMkLst>
        <pc:spChg chg="add del mod">
          <ac:chgData name="Caroline Thomson" userId="f3b974a800997b41" providerId="LiveId" clId="{39C6DEE9-8BF3-4A69-824B-33A4C4CA2550}" dt="2022-07-25T02:36:09.090" v="6404" actId="20577"/>
          <ac:spMkLst>
            <pc:docMk/>
            <pc:sldMk cId="2260805349" sldId="266"/>
            <ac:spMk id="2" creationId="{A5D31B44-4EC0-CF2F-BBE8-BDE79BBF3FBF}"/>
          </ac:spMkLst>
        </pc:spChg>
        <pc:spChg chg="mod">
          <ac:chgData name="Caroline Thomson" userId="f3b974a800997b41" providerId="LiveId" clId="{39C6DEE9-8BF3-4A69-824B-33A4C4CA2550}" dt="2022-07-25T00:40:53.698" v="1838" actId="20577"/>
          <ac:spMkLst>
            <pc:docMk/>
            <pc:sldMk cId="2260805349" sldId="266"/>
            <ac:spMk id="4" creationId="{2DD778C7-57A3-DA8A-91BB-1D2FA9A6E3C3}"/>
          </ac:spMkLst>
        </pc:spChg>
      </pc:sldChg>
      <pc:sldChg chg="addSp modSp add mod ord modTransition modAnim">
        <pc:chgData name="Caroline Thomson" userId="f3b974a800997b41" providerId="LiveId" clId="{39C6DEE9-8BF3-4A69-824B-33A4C4CA2550}" dt="2022-07-25T00:57:41.166" v="2166"/>
        <pc:sldMkLst>
          <pc:docMk/>
          <pc:sldMk cId="734946160" sldId="267"/>
        </pc:sldMkLst>
        <pc:spChg chg="mod">
          <ac:chgData name="Caroline Thomson" userId="f3b974a800997b41" providerId="LiveId" clId="{39C6DEE9-8BF3-4A69-824B-33A4C4CA2550}" dt="2022-07-25T00:43:58.579" v="1997" actId="1035"/>
          <ac:spMkLst>
            <pc:docMk/>
            <pc:sldMk cId="734946160" sldId="267"/>
            <ac:spMk id="2" creationId="{A5D31B44-4EC0-CF2F-BBE8-BDE79BBF3FBF}"/>
          </ac:spMkLst>
        </pc:spChg>
        <pc:spChg chg="mod">
          <ac:chgData name="Caroline Thomson" userId="f3b974a800997b41" providerId="LiveId" clId="{39C6DEE9-8BF3-4A69-824B-33A4C4CA2550}" dt="2022-07-25T00:41:53.323" v="1846" actId="20577"/>
          <ac:spMkLst>
            <pc:docMk/>
            <pc:sldMk cId="734946160" sldId="267"/>
            <ac:spMk id="4" creationId="{2DD778C7-57A3-DA8A-91BB-1D2FA9A6E3C3}"/>
          </ac:spMkLst>
        </pc:spChg>
        <pc:spChg chg="add mod">
          <ac:chgData name="Caroline Thomson" userId="f3b974a800997b41" providerId="LiveId" clId="{39C6DEE9-8BF3-4A69-824B-33A4C4CA2550}" dt="2022-07-25T00:44:02.438" v="2008" actId="1036"/>
          <ac:spMkLst>
            <pc:docMk/>
            <pc:sldMk cId="734946160" sldId="267"/>
            <ac:spMk id="5" creationId="{622C066E-46B3-4A45-074D-AD4B9CD48952}"/>
          </ac:spMkLst>
        </pc:spChg>
      </pc:sldChg>
      <pc:sldMasterChg chg="delSldLayout">
        <pc:chgData name="Caroline Thomson" userId="f3b974a800997b41" providerId="LiveId" clId="{39C6DEE9-8BF3-4A69-824B-33A4C4CA2550}" dt="2022-07-25T00:44:07.206" v="2009" actId="2696"/>
        <pc:sldMasterMkLst>
          <pc:docMk/>
          <pc:sldMasterMk cId="0" sldId="2147483659"/>
        </pc:sldMasterMkLst>
        <pc:sldLayoutChg chg="del">
          <pc:chgData name="Caroline Thomson" userId="f3b974a800997b41" providerId="LiveId" clId="{39C6DEE9-8BF3-4A69-824B-33A4C4CA2550}" dt="2022-07-25T00:44:07.206" v="2009"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2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7144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38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92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66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r="-30000"/>
          </a:stretch>
        </a:blipFill>
        <a:effectLst/>
      </p:bgPr>
    </p:bg>
    <p:spTree>
      <p:nvGrpSpPr>
        <p:cNvPr id="1" name="Shape 53"/>
        <p:cNvGrpSpPr/>
        <p:nvPr/>
      </p:nvGrpSpPr>
      <p:grpSpPr>
        <a:xfrm>
          <a:off x="0" y="0"/>
          <a:ext cx="0" cy="0"/>
          <a:chOff x="0" y="0"/>
          <a:chExt cx="0" cy="0"/>
        </a:xfrm>
      </p:grpSpPr>
      <p:sp>
        <p:nvSpPr>
          <p:cNvPr id="3" name="Subtitle 2">
            <a:extLst>
              <a:ext uri="{FF2B5EF4-FFF2-40B4-BE49-F238E27FC236}">
                <a16:creationId xmlns:a16="http://schemas.microsoft.com/office/drawing/2014/main" id="{5B4C2523-9D6A-E110-AB33-B63FF5D321AF}"/>
              </a:ext>
            </a:extLst>
          </p:cNvPr>
          <p:cNvSpPr>
            <a:spLocks noGrp="1"/>
          </p:cNvSpPr>
          <p:nvPr>
            <p:ph type="subTitle" idx="1"/>
          </p:nvPr>
        </p:nvSpPr>
        <p:spPr>
          <a:xfrm>
            <a:off x="311699" y="2778858"/>
            <a:ext cx="8520600" cy="1170143"/>
          </a:xfrm>
        </p:spPr>
        <p:txBody>
          <a:bodyPr/>
          <a:lstStyle/>
          <a:p>
            <a:r>
              <a:rPr lang="en-AU" sz="2000" dirty="0">
                <a:solidFill>
                  <a:schemeClr val="bg1">
                    <a:lumMod val="85000"/>
                  </a:schemeClr>
                </a:solidFill>
                <a:highlight>
                  <a:srgbClr val="000000"/>
                </a:highlight>
                <a:latin typeface="+mj-lt"/>
              </a:rPr>
              <a:t>A Group Project by</a:t>
            </a:r>
            <a:br>
              <a:rPr lang="en-AU" sz="2000" dirty="0">
                <a:solidFill>
                  <a:schemeClr val="bg1">
                    <a:lumMod val="85000"/>
                  </a:schemeClr>
                </a:solidFill>
                <a:highlight>
                  <a:srgbClr val="000000"/>
                </a:highlight>
                <a:latin typeface="+mj-lt"/>
              </a:rPr>
            </a:br>
            <a:r>
              <a:rPr lang="en-AU" sz="2000" dirty="0">
                <a:solidFill>
                  <a:schemeClr val="bg1">
                    <a:lumMod val="85000"/>
                  </a:schemeClr>
                </a:solidFill>
                <a:highlight>
                  <a:srgbClr val="000000"/>
                </a:highlight>
                <a:latin typeface="+mj-lt"/>
              </a:rPr>
              <a:t>Ben, Roman, Caroline &amp; Chamath</a:t>
            </a:r>
          </a:p>
          <a:p>
            <a:r>
              <a:rPr lang="en-AU" sz="1400" dirty="0">
                <a:solidFill>
                  <a:schemeClr val="bg1">
                    <a:lumMod val="85000"/>
                  </a:schemeClr>
                </a:solidFill>
                <a:highlight>
                  <a:srgbClr val="000000"/>
                </a:highlight>
                <a:latin typeface="+mj-lt"/>
              </a:rPr>
              <a:t>Group #2</a:t>
            </a:r>
          </a:p>
        </p:txBody>
      </p:sp>
      <p:pic>
        <p:nvPicPr>
          <p:cNvPr id="4" name="Picture 3">
            <a:extLst>
              <a:ext uri="{FF2B5EF4-FFF2-40B4-BE49-F238E27FC236}">
                <a16:creationId xmlns:a16="http://schemas.microsoft.com/office/drawing/2014/main" id="{69E97133-8120-B9D3-0267-8DA246688918}"/>
              </a:ext>
            </a:extLst>
          </p:cNvPr>
          <p:cNvPicPr>
            <a:picLocks noChangeAspect="1"/>
          </p:cNvPicPr>
          <p:nvPr/>
        </p:nvPicPr>
        <p:blipFill rotWithShape="1">
          <a:blip r:embed="rId4"/>
          <a:srcRect r="1281" b="9490"/>
          <a:stretch/>
        </p:blipFill>
        <p:spPr>
          <a:xfrm>
            <a:off x="2192738" y="1699349"/>
            <a:ext cx="4773037" cy="8942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015508"/>
            <a:ext cx="8091055" cy="2462213"/>
          </a:xfrm>
          <a:prstGeom prst="rect">
            <a:avLst/>
          </a:prstGeom>
          <a:noFill/>
        </p:spPr>
        <p:txBody>
          <a:bodyPr wrap="square" rtlCol="0">
            <a:spAutoFit/>
          </a:bodyPr>
          <a:lstStyle/>
          <a:p>
            <a:pPr>
              <a:buClr>
                <a:schemeClr val="bg1"/>
              </a:buClr>
            </a:pPr>
            <a:r>
              <a:rPr lang="en-GB" dirty="0">
                <a:solidFill>
                  <a:schemeClr val="bg1">
                    <a:lumMod val="85000"/>
                  </a:schemeClr>
                </a:solidFill>
              </a:rPr>
              <a:t>Hello and welcome to our group presentation! We are Ben, Roman, Caroline and Chamath.</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We have designed a website that allows users to search for a movie consisting of desired keywords, with the ability to filter certain criteria, such as movie genre, timeframe of movies release, and the rating.</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Once information has been entered within the fields provided (or you can simply not enter anything and still browse!), a library of movies will be displayed to the user for them to browse through.</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The user then has the ability to select a movie from the library displayed, and view the trailer for the selected movie.</a:t>
            </a:r>
            <a:endParaRPr lang="en-AU" dirty="0">
              <a:solidFill>
                <a:schemeClr val="bg1">
                  <a:lumMod val="85000"/>
                </a:schemeClr>
              </a:solidFill>
            </a:endParaRP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547823"/>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4000" b="1" dirty="0">
                <a:solidFill>
                  <a:schemeClr val="bg1"/>
                </a:solidFill>
                <a:latin typeface="Playfair Display SC" panose="020B0604020202020204" pitchFamily="2" charset="0"/>
              </a:rPr>
              <a:t>Elevator Pitch</a:t>
            </a:r>
            <a:endParaRPr lang="en-AU" sz="3200" b="1" dirty="0">
              <a:solidFill>
                <a:schemeClr val="bg1"/>
              </a:solidFill>
              <a:latin typeface="Playfair Display SC" panose="020B0604020202020204" pitchFamily="2"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68230"/>
          <a:stretch/>
        </p:blipFill>
        <p:spPr>
          <a:xfrm>
            <a:off x="0" y="0"/>
            <a:ext cx="9144000" cy="827314"/>
          </a:xfrm>
          <a:prstGeom prst="rect">
            <a:avLst/>
          </a:prstGeom>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09741" y="65320"/>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Concept</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TextBox 4">
            <a:extLst>
              <a:ext uri="{FF2B5EF4-FFF2-40B4-BE49-F238E27FC236}">
                <a16:creationId xmlns:a16="http://schemas.microsoft.com/office/drawing/2014/main" id="{F122FE3E-1110-25B7-45E4-B570EE8EE82C}"/>
              </a:ext>
            </a:extLst>
          </p:cNvPr>
          <p:cNvSpPr txBox="1"/>
          <p:nvPr/>
        </p:nvSpPr>
        <p:spPr>
          <a:xfrm>
            <a:off x="526472" y="996806"/>
            <a:ext cx="8091055" cy="984885"/>
          </a:xfrm>
          <a:prstGeom prst="rect">
            <a:avLst/>
          </a:prstGeom>
          <a:noFill/>
        </p:spPr>
        <p:txBody>
          <a:bodyPr wrap="square" rtlCol="0">
            <a:spAutoFit/>
          </a:bodyPr>
          <a:lstStyle/>
          <a:p>
            <a:pPr>
              <a:buClr>
                <a:srgbClr val="FFFFFF"/>
              </a:buClr>
            </a:pPr>
            <a:r>
              <a:rPr lang="en-GB" sz="1600" b="1" dirty="0">
                <a:solidFill>
                  <a:srgbClr val="FFFFFF">
                    <a:lumMod val="85000"/>
                  </a:srgbClr>
                </a:solidFill>
              </a:rPr>
              <a:t>Description</a:t>
            </a:r>
          </a:p>
          <a:p>
            <a:pPr>
              <a:buClr>
                <a:srgbClr val="FFFFFF"/>
              </a:buClr>
            </a:pPr>
            <a:r>
              <a:rPr lang="en-GB" dirty="0">
                <a:solidFill>
                  <a:srgbClr val="FFFFFF">
                    <a:lumMod val="85000"/>
                  </a:srgbClr>
                </a:solidFill>
              </a:rPr>
              <a:t>We have called our project ‘</a:t>
            </a:r>
            <a:r>
              <a:rPr lang="en-GB" dirty="0" err="1">
                <a:solidFill>
                  <a:srgbClr val="FFFFFF">
                    <a:lumMod val="85000"/>
                  </a:srgbClr>
                </a:solidFill>
              </a:rPr>
              <a:t>YouTrailer</a:t>
            </a:r>
            <a:r>
              <a:rPr lang="en-GB" dirty="0">
                <a:solidFill>
                  <a:srgbClr val="FFFFFF">
                    <a:lumMod val="85000"/>
                  </a:srgbClr>
                </a:solidFill>
              </a:rPr>
              <a:t>’ as it uses the IMDb API to search for movies and view a library of movies fitting the selected criteria, and then uses the YouTube API to be able to view the official trailer found on YouTube’s website.</a:t>
            </a:r>
          </a:p>
        </p:txBody>
      </p:sp>
      <p:sp>
        <p:nvSpPr>
          <p:cNvPr id="6" name="TextBox 5">
            <a:extLst>
              <a:ext uri="{FF2B5EF4-FFF2-40B4-BE49-F238E27FC236}">
                <a16:creationId xmlns:a16="http://schemas.microsoft.com/office/drawing/2014/main" id="{6F162EA3-09BE-DBC9-DD92-8315B325DE27}"/>
              </a:ext>
            </a:extLst>
          </p:cNvPr>
          <p:cNvSpPr txBox="1"/>
          <p:nvPr/>
        </p:nvSpPr>
        <p:spPr>
          <a:xfrm>
            <a:off x="524514" y="2151183"/>
            <a:ext cx="8091055" cy="1415772"/>
          </a:xfrm>
          <a:prstGeom prst="rect">
            <a:avLst/>
          </a:prstGeom>
          <a:noFill/>
        </p:spPr>
        <p:txBody>
          <a:bodyPr wrap="square" rtlCol="0">
            <a:spAutoFit/>
          </a:bodyPr>
          <a:lstStyle/>
          <a:p>
            <a:pPr>
              <a:buClr>
                <a:srgbClr val="FFFFFF"/>
              </a:buClr>
            </a:pPr>
            <a:r>
              <a:rPr lang="en-GB" sz="1600" b="1" dirty="0">
                <a:solidFill>
                  <a:srgbClr val="FFFFFF">
                    <a:lumMod val="85000"/>
                  </a:srgbClr>
                </a:solidFill>
              </a:rPr>
              <a:t>Motivation</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dirty="0">
                <a:solidFill>
                  <a:srgbClr val="FFFFFF">
                    <a:lumMod val="85000"/>
                  </a:srgbClr>
                </a:solidFill>
              </a:rPr>
              <a:t>The motivation for this project was that we wanted to use two different APIs that related to the same topic – movies. We wanted to display to the user a library that they could browse through, and then select something to view additional content. As IMDb is one of the most popular sources for movie content, we chose to include this along with YouTube – which is also one of the most popular websites to search and view movie content, such as trailers, reviews, and more.</a:t>
            </a:r>
          </a:p>
        </p:txBody>
      </p:sp>
      <p:sp>
        <p:nvSpPr>
          <p:cNvPr id="8" name="TextBox 7">
            <a:extLst>
              <a:ext uri="{FF2B5EF4-FFF2-40B4-BE49-F238E27FC236}">
                <a16:creationId xmlns:a16="http://schemas.microsoft.com/office/drawing/2014/main" id="{A79C7035-F07F-C5FD-DF4D-3EFEDA5DABFB}"/>
              </a:ext>
            </a:extLst>
          </p:cNvPr>
          <p:cNvSpPr txBox="1"/>
          <p:nvPr/>
        </p:nvSpPr>
        <p:spPr>
          <a:xfrm>
            <a:off x="524514" y="3736447"/>
            <a:ext cx="8091055" cy="984885"/>
          </a:xfrm>
          <a:prstGeom prst="rect">
            <a:avLst/>
          </a:prstGeom>
          <a:noFill/>
        </p:spPr>
        <p:txBody>
          <a:bodyPr wrap="square" rtlCol="0">
            <a:spAutoFit/>
          </a:bodyPr>
          <a:lstStyle/>
          <a:p>
            <a:pPr>
              <a:buClr>
                <a:srgbClr val="FFFFFF"/>
              </a:buClr>
            </a:pPr>
            <a:r>
              <a:rPr lang="en-GB" sz="1600" b="1" dirty="0">
                <a:solidFill>
                  <a:srgbClr val="FFFFFF">
                    <a:lumMod val="85000"/>
                  </a:srgbClr>
                </a:solidFill>
              </a:rPr>
              <a:t>User Story</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dirty="0">
                <a:solidFill>
                  <a:srgbClr val="FFFFFF">
                    <a:lumMod val="85000"/>
                  </a:srgbClr>
                </a:solidFill>
              </a:rPr>
              <a:t>AS A person who enjoys discovering and watching movies</a:t>
            </a:r>
            <a:br>
              <a:rPr lang="en-GB" dirty="0">
                <a:solidFill>
                  <a:srgbClr val="FFFFFF">
                    <a:lumMod val="85000"/>
                  </a:srgbClr>
                </a:solidFill>
              </a:rPr>
            </a:br>
            <a:r>
              <a:rPr lang="en-GB" dirty="0">
                <a:solidFill>
                  <a:srgbClr val="FFFFFF">
                    <a:lumMod val="85000"/>
                  </a:srgbClr>
                </a:solidFill>
              </a:rPr>
              <a:t>I WANT to be able to search for movies and view trailers</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dirty="0">
                <a:solidFill>
                  <a:srgbClr val="FFFFFF">
                    <a:lumMod val="85000"/>
                  </a:srgbClr>
                </a:solidFill>
              </a:rPr>
              <a:t>SO THAT I can decide what movie I would like to watch next</a:t>
            </a:r>
          </a:p>
        </p:txBody>
      </p:sp>
    </p:spTree>
    <p:extLst>
      <p:ext uri="{BB962C8B-B14F-4D97-AF65-F5344CB8AC3E}">
        <p14:creationId xmlns:p14="http://schemas.microsoft.com/office/powerpoint/2010/main" val="1060413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69717"/>
          <a:stretch/>
        </p:blipFill>
        <p:spPr>
          <a:xfrm>
            <a:off x="0" y="1"/>
            <a:ext cx="9144000" cy="772978"/>
          </a:xfrm>
          <a:prstGeom prst="rect">
            <a:avLst/>
          </a:prstGeom>
          <a:solidFill>
            <a:schemeClr val="tx1"/>
          </a:solidFill>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10985"/>
            <a:ext cx="8520600" cy="761994"/>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Process</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Google Shape;72;p16">
            <a:extLst>
              <a:ext uri="{FF2B5EF4-FFF2-40B4-BE49-F238E27FC236}">
                <a16:creationId xmlns:a16="http://schemas.microsoft.com/office/drawing/2014/main" id="{0D37928C-3DD0-560D-8F46-52CECC6B1735}"/>
              </a:ext>
            </a:extLst>
          </p:cNvPr>
          <p:cNvSpPr txBox="1">
            <a:spLocks/>
          </p:cNvSpPr>
          <p:nvPr/>
        </p:nvSpPr>
        <p:spPr>
          <a:xfrm>
            <a:off x="311700" y="663557"/>
            <a:ext cx="8520600" cy="609600"/>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Technologies used</a:t>
            </a:r>
          </a:p>
          <a:p>
            <a:pPr marL="114300">
              <a:buSzPts val="1800"/>
            </a:pPr>
            <a:r>
              <a:rPr lang="en-AU" sz="1100" dirty="0">
                <a:solidFill>
                  <a:schemeClr val="bg1"/>
                </a:solidFill>
              </a:rPr>
              <a:t>HTML, CSS, JavaScript, jQuery, AJAX, </a:t>
            </a:r>
            <a:r>
              <a:rPr lang="en-AU" sz="1100" dirty="0" err="1">
                <a:solidFill>
                  <a:schemeClr val="bg1"/>
                </a:solidFill>
              </a:rPr>
              <a:t>Bulma</a:t>
            </a:r>
            <a:r>
              <a:rPr lang="en-AU" sz="1100" dirty="0">
                <a:solidFill>
                  <a:schemeClr val="bg1"/>
                </a:solidFill>
              </a:rPr>
              <a:t> (CSS Framework), IMDb API, YouTube API.</a:t>
            </a:r>
          </a:p>
        </p:txBody>
      </p:sp>
      <p:sp>
        <p:nvSpPr>
          <p:cNvPr id="6" name="Google Shape;72;p16">
            <a:extLst>
              <a:ext uri="{FF2B5EF4-FFF2-40B4-BE49-F238E27FC236}">
                <a16:creationId xmlns:a16="http://schemas.microsoft.com/office/drawing/2014/main" id="{54321934-ABC0-59C1-F4AA-2C97495107AC}"/>
              </a:ext>
            </a:extLst>
          </p:cNvPr>
          <p:cNvSpPr txBox="1">
            <a:spLocks/>
          </p:cNvSpPr>
          <p:nvPr/>
        </p:nvSpPr>
        <p:spPr>
          <a:xfrm>
            <a:off x="311700" y="1134685"/>
            <a:ext cx="8520600" cy="2853280"/>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Breakdown of tasks and roles</a:t>
            </a:r>
          </a:p>
          <a:p>
            <a:pPr marL="114300">
              <a:buSzPts val="1800"/>
            </a:pPr>
            <a:r>
              <a:rPr lang="en-AU" sz="1100" dirty="0">
                <a:solidFill>
                  <a:schemeClr val="bg1"/>
                </a:solidFill>
              </a:rPr>
              <a:t>Design</a:t>
            </a:r>
          </a:p>
          <a:p>
            <a:pPr marL="114300" lvl="4">
              <a:buSzPts val="1800"/>
            </a:pPr>
            <a:r>
              <a:rPr lang="en-AU" sz="900" dirty="0">
                <a:solidFill>
                  <a:schemeClr val="bg1"/>
                </a:solidFill>
              </a:rPr>
              <a:t>Different layout options were designed by Caroline and submitted to the group. We were all able to agree on the same layout. The wireframe was then created using very basic HTML and CSS. Once this was created and included classes and IDs, we were then able to make a start on the JavaScript.</a:t>
            </a:r>
          </a:p>
          <a:p>
            <a:pPr marL="114300">
              <a:buSzPts val="1800"/>
            </a:pPr>
            <a:endParaRPr lang="en-AU" sz="1100" dirty="0">
              <a:solidFill>
                <a:schemeClr val="bg1"/>
              </a:solidFill>
            </a:endParaRPr>
          </a:p>
          <a:p>
            <a:pPr marL="114300">
              <a:buSzPts val="1800"/>
            </a:pPr>
            <a:r>
              <a:rPr lang="en-AU" sz="1100" dirty="0">
                <a:solidFill>
                  <a:schemeClr val="bg1"/>
                </a:solidFill>
              </a:rPr>
              <a:t>Execution</a:t>
            </a:r>
          </a:p>
          <a:p>
            <a:pPr marL="114300">
              <a:buSzPts val="1800"/>
            </a:pPr>
            <a:r>
              <a:rPr lang="en-AU" sz="900" dirty="0">
                <a:solidFill>
                  <a:schemeClr val="bg1"/>
                </a:solidFill>
              </a:rPr>
              <a:t>While the JavaScript was getting started by both Ben and Roman – Caroline continued to work on the overall website design, and Chamath started working on a footer, while researching and implementing our chosen CSS framework: </a:t>
            </a:r>
            <a:r>
              <a:rPr lang="en-AU" sz="900" dirty="0" err="1">
                <a:solidFill>
                  <a:schemeClr val="bg1"/>
                </a:solidFill>
              </a:rPr>
              <a:t>Bulma</a:t>
            </a:r>
            <a:r>
              <a:rPr lang="en-AU" sz="900" dirty="0">
                <a:solidFill>
                  <a:schemeClr val="bg1"/>
                </a:solidFill>
              </a:rPr>
              <a:t>.</a:t>
            </a:r>
          </a:p>
          <a:p>
            <a:pPr marL="114300">
              <a:buSzPts val="1800"/>
            </a:pPr>
            <a:endParaRPr lang="en-AU" sz="1100" dirty="0">
              <a:solidFill>
                <a:schemeClr val="bg1"/>
              </a:solidFill>
            </a:endParaRPr>
          </a:p>
          <a:p>
            <a:pPr marL="114300">
              <a:buSzPts val="1800"/>
            </a:pPr>
            <a:r>
              <a:rPr lang="en-AU" sz="1100" dirty="0">
                <a:solidFill>
                  <a:schemeClr val="bg1"/>
                </a:solidFill>
              </a:rPr>
              <a:t>JavaScript &amp; API</a:t>
            </a:r>
          </a:p>
          <a:p>
            <a:pPr marL="114300">
              <a:buSzPts val="1800"/>
            </a:pPr>
            <a:r>
              <a:rPr lang="en-AU" sz="900" dirty="0">
                <a:solidFill>
                  <a:schemeClr val="bg1"/>
                </a:solidFill>
              </a:rPr>
              <a:t>Once the webpage was populated with user input elements such as a search bar, buttons and sliders by Roman, Ben implemented the IMDb API and the YouTube API to return the desired information to the viewer. Ben and Roman both worked together to ensure user input worked with the output, experiencing a few bugs along the way.</a:t>
            </a:r>
          </a:p>
          <a:p>
            <a:pPr marL="114300">
              <a:buSzPts val="1800"/>
            </a:pPr>
            <a:endParaRPr lang="en-AU" sz="1100" dirty="0">
              <a:solidFill>
                <a:schemeClr val="bg1"/>
              </a:solidFill>
            </a:endParaRPr>
          </a:p>
          <a:p>
            <a:pPr marL="114300">
              <a:buSzPts val="1800"/>
            </a:pPr>
            <a:r>
              <a:rPr lang="en-AU" sz="1100" dirty="0">
                <a:solidFill>
                  <a:schemeClr val="bg1"/>
                </a:solidFill>
              </a:rPr>
              <a:t>Finalisation &amp; Documentation</a:t>
            </a:r>
          </a:p>
          <a:p>
            <a:pPr marL="114300">
              <a:buSzPts val="1800"/>
            </a:pPr>
            <a:r>
              <a:rPr lang="en-AU" sz="900" dirty="0">
                <a:solidFill>
                  <a:schemeClr val="bg1"/>
                </a:solidFill>
              </a:rPr>
              <a:t>We had regular group discussions on Slack regarding new ideas, required bug fixes, etc. While Ben and Roman continued to work on the JavaScript file, fixing any bugs that would pop up throughout production, Chamath worked on the README file, and Caroline worked on the PowerPoint Presentation.</a:t>
            </a:r>
          </a:p>
        </p:txBody>
      </p:sp>
      <p:sp>
        <p:nvSpPr>
          <p:cNvPr id="8" name="Google Shape;72;p16">
            <a:extLst>
              <a:ext uri="{FF2B5EF4-FFF2-40B4-BE49-F238E27FC236}">
                <a16:creationId xmlns:a16="http://schemas.microsoft.com/office/drawing/2014/main" id="{A6640B9F-661F-B410-B970-FEE2423F2FFD}"/>
              </a:ext>
            </a:extLst>
          </p:cNvPr>
          <p:cNvSpPr txBox="1">
            <a:spLocks/>
          </p:cNvSpPr>
          <p:nvPr/>
        </p:nvSpPr>
        <p:spPr>
          <a:xfrm>
            <a:off x="311700" y="3872240"/>
            <a:ext cx="8520600" cy="609600"/>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Challenges</a:t>
            </a:r>
          </a:p>
          <a:p>
            <a:pPr marL="114300">
              <a:buSzPts val="1800"/>
            </a:pPr>
            <a:r>
              <a:rPr lang="en-AU" sz="1100" dirty="0">
                <a:solidFill>
                  <a:schemeClr val="bg1"/>
                </a:solidFill>
              </a:rPr>
              <a:t>GitHub (branching/merging/staying up to date), API request limits, access to APIs.</a:t>
            </a:r>
          </a:p>
        </p:txBody>
      </p:sp>
      <p:sp>
        <p:nvSpPr>
          <p:cNvPr id="9" name="Google Shape;72;p16">
            <a:extLst>
              <a:ext uri="{FF2B5EF4-FFF2-40B4-BE49-F238E27FC236}">
                <a16:creationId xmlns:a16="http://schemas.microsoft.com/office/drawing/2014/main" id="{34ED5350-6CED-621B-2C74-A286CCA0FF28}"/>
              </a:ext>
            </a:extLst>
          </p:cNvPr>
          <p:cNvSpPr txBox="1">
            <a:spLocks/>
          </p:cNvSpPr>
          <p:nvPr/>
        </p:nvSpPr>
        <p:spPr>
          <a:xfrm>
            <a:off x="311700" y="4352053"/>
            <a:ext cx="8520600" cy="721469"/>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Successes</a:t>
            </a:r>
          </a:p>
          <a:p>
            <a:pPr marL="114300">
              <a:buSzPts val="1800"/>
            </a:pPr>
            <a:r>
              <a:rPr lang="en-AU" sz="1100" dirty="0">
                <a:solidFill>
                  <a:schemeClr val="bg1"/>
                </a:solidFill>
              </a:rPr>
              <a:t>Flexibility/acceptance of idea changes, researching and learning more about APIs and new CSS frameworks, helping fix bugs as a group, and overall just learning more from one another.</a:t>
            </a:r>
          </a:p>
        </p:txBody>
      </p:sp>
    </p:spTree>
    <p:extLst>
      <p:ext uri="{BB962C8B-B14F-4D97-AF65-F5344CB8AC3E}">
        <p14:creationId xmlns:p14="http://schemas.microsoft.com/office/powerpoint/2010/main" val="1056983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l="9146" t="-401" r="19883" b="520"/>
          <a:stretch/>
        </p:blipFill>
        <p:spPr>
          <a:xfrm>
            <a:off x="1" y="0"/>
            <a:ext cx="9144000" cy="5143500"/>
          </a:xfrm>
          <a:prstGeom prst="rect">
            <a:avLst/>
          </a:prstGeom>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11699" y="2011089"/>
            <a:ext cx="8520600" cy="11213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7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Demo</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Tree>
    <p:extLst>
      <p:ext uri="{BB962C8B-B14F-4D97-AF65-F5344CB8AC3E}">
        <p14:creationId xmlns:p14="http://schemas.microsoft.com/office/powerpoint/2010/main" val="23905675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style.rotation</p:attrName>
                                        </p:attrNameLst>
                                      </p:cBhvr>
                                      <p:tavLst>
                                        <p:tav tm="0">
                                          <p:val>
                                            <p:fltVal val="90"/>
                                          </p:val>
                                        </p:tav>
                                        <p:tav tm="100000">
                                          <p:val>
                                            <p:fltVal val="0"/>
                                          </p:val>
                                        </p:tav>
                                      </p:tavLst>
                                    </p:anim>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015508"/>
            <a:ext cx="8091055"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r>
              <a:rPr lang="en-GB" sz="2000" dirty="0">
                <a:solidFill>
                  <a:srgbClr val="FFFFFF">
                    <a:lumMod val="85000"/>
                  </a:srgbClr>
                </a:solidFill>
              </a:rPr>
              <a:t>Add collapsible/expandible advanced search with additional filters, such as language, top movies, etc.</a:t>
            </a:r>
            <a:br>
              <a:rPr lang="en-GB" sz="2000" dirty="0">
                <a:solidFill>
                  <a:srgbClr val="FFFFFF">
                    <a:lumMod val="85000"/>
                  </a:srgbClr>
                </a:solidFill>
              </a:rPr>
            </a:br>
            <a:endParaRPr lang="en-GB" sz="2000" dirty="0">
              <a:solidFill>
                <a:srgbClr val="FFFFFF">
                  <a:lumMod val="85000"/>
                </a:srgbClr>
              </a:solidFill>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r>
              <a:rPr lang="en-GB" sz="2000" dirty="0">
                <a:solidFill>
                  <a:srgbClr val="FFFFFF">
                    <a:lumMod val="85000"/>
                  </a:srgbClr>
                </a:solidFill>
              </a:rPr>
              <a:t>Additional information relating to the selected movie to be viewable with the YouTube Trailer, such as featured actors, who the producer is, etc.</a:t>
            </a: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endParaRPr lang="en-GB" sz="2000" dirty="0">
              <a:solidFill>
                <a:srgbClr val="FFFFFF">
                  <a:lumMod val="85000"/>
                </a:srgbClr>
              </a:solidFill>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endParaRPr lang="en-GB" sz="2000" dirty="0">
              <a:solidFill>
                <a:srgbClr val="FFFFFF">
                  <a:lumMod val="85000"/>
                </a:srgbClr>
              </a:solidFill>
            </a:endParaRP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257542"/>
            <a:ext cx="8520600" cy="12446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Directions for Future Development</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Tree>
    <p:extLst>
      <p:ext uri="{BB962C8B-B14F-4D97-AF65-F5344CB8AC3E}">
        <p14:creationId xmlns:p14="http://schemas.microsoft.com/office/powerpoint/2010/main" val="2260805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342083"/>
            <a:ext cx="8091055"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kumimoji="0" lang="en-GB" sz="2000" b="1" i="0" u="none" strike="noStrike" kern="0" cap="none" spc="0" normalizeH="0" baseline="0" noProof="0" dirty="0">
                <a:ln>
                  <a:noFill/>
                </a:ln>
                <a:solidFill>
                  <a:srgbClr val="FFFFFF">
                    <a:lumMod val="85000"/>
                  </a:srgbClr>
                </a:solidFill>
                <a:effectLst/>
                <a:uLnTx/>
                <a:uFillTx/>
                <a:sym typeface="Arial"/>
              </a:rPr>
              <a:t>Deployed URL</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sz="1800" dirty="0">
                <a:solidFill>
                  <a:srgbClr val="FFFFFF">
                    <a:lumMod val="85000"/>
                  </a:srgbClr>
                </a:solidFill>
              </a:rPr>
              <a:t>https://carolinemae.github.io/YouTrailer/</a:t>
            </a: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547823"/>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Links</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TextBox 4">
            <a:extLst>
              <a:ext uri="{FF2B5EF4-FFF2-40B4-BE49-F238E27FC236}">
                <a16:creationId xmlns:a16="http://schemas.microsoft.com/office/drawing/2014/main" id="{622C066E-46B3-4A45-074D-AD4B9CD48952}"/>
              </a:ext>
            </a:extLst>
          </p:cNvPr>
          <p:cNvSpPr txBox="1"/>
          <p:nvPr/>
        </p:nvSpPr>
        <p:spPr>
          <a:xfrm>
            <a:off x="526475" y="3459675"/>
            <a:ext cx="8091055" cy="677108"/>
          </a:xfrm>
          <a:prstGeom prst="rect">
            <a:avLst/>
          </a:prstGeom>
          <a:noFill/>
        </p:spPr>
        <p:txBody>
          <a:bodyPr wrap="square" rtlCol="0">
            <a:spAutoFit/>
          </a:bodyPr>
          <a:lstStyle/>
          <a:p>
            <a:pPr>
              <a:buClr>
                <a:srgbClr val="FFFFFF"/>
              </a:buClr>
            </a:pPr>
            <a:r>
              <a:rPr lang="en-GB" sz="2000" b="1" dirty="0">
                <a:solidFill>
                  <a:srgbClr val="FFFFFF">
                    <a:lumMod val="85000"/>
                  </a:srgbClr>
                </a:solidFill>
              </a:rPr>
              <a:t>GitHub repository</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sz="1800" dirty="0">
                <a:solidFill>
                  <a:srgbClr val="FFFFFF">
                    <a:lumMod val="85000"/>
                  </a:srgbClr>
                </a:solidFill>
              </a:rPr>
              <a:t>https://github.com/carolinemae/YouTrailer.git</a:t>
            </a:r>
          </a:p>
        </p:txBody>
      </p:sp>
    </p:spTree>
    <p:extLst>
      <p:ext uri="{BB962C8B-B14F-4D97-AF65-F5344CB8AC3E}">
        <p14:creationId xmlns:p14="http://schemas.microsoft.com/office/powerpoint/2010/main" val="734946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703</Words>
  <Application>Microsoft Office PowerPoint</Application>
  <PresentationFormat>On-screen Show (16:9)</PresentationFormat>
  <Paragraphs>46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Playfair Display SC</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Caroline Thomson</dc:creator>
  <cp:lastModifiedBy>Caroline Thomson</cp:lastModifiedBy>
  <cp:revision>5</cp:revision>
  <dcterms:modified xsi:type="dcterms:W3CDTF">2022-07-25T02:54:57Z</dcterms:modified>
</cp:coreProperties>
</file>