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13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Title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FF0000"/>
                </a:highlight>
              </a:rPr>
              <a:t>MAKE A COPY!</a:t>
            </a:r>
            <a:r>
              <a:rPr lang="en">
                <a:highlight>
                  <a:srgbClr val="FFFF00"/>
                </a:highlight>
              </a:rPr>
              <a:t> DO NOT REQUEST EDIT ACCESS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931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Elevator pitch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31B44-4EC0-CF2F-BBE8-BDE79BBF3FBF}"/>
              </a:ext>
            </a:extLst>
          </p:cNvPr>
          <p:cNvSpPr txBox="1"/>
          <p:nvPr/>
        </p:nvSpPr>
        <p:spPr>
          <a:xfrm>
            <a:off x="561109" y="1717965"/>
            <a:ext cx="8091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website has been designed for users to be able to search through a library of movies, by filtering desired keywords, a certain genre, date range, ratings, and then be able to preview a trailer.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you’ve ever been on a browsing spree and have seen a movie you liked, this website will track your search history so that you can easily revisit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Description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AU" sz="1100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Motivation for development?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 dirty="0"/>
              <a:t>For people who have ever seen a movie title or short preview but want to be able to view the whole trailer.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story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32726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</a:t>
            </a:r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4124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Technologies used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/>
              <a:t>HTML, CSS, JavaScript, jQuery, AJAX Bulma (CSS Framework), IMDb API, YouTube API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1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Breakdown of tasks and roles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/>
              <a:t>Wireframe – All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/>
              <a:t>HTML – Caroline &amp; Chamath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/>
              <a:t>CSS – Caroline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/>
              <a:t>JavaScript – Ben &amp; Roman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/>
              <a:t>API – Ben &amp; Roman</a:t>
            </a:r>
          </a:p>
          <a:p>
            <a:pPr marL="114300" indent="0">
              <a:buNone/>
            </a:pPr>
            <a:r>
              <a:rPr lang="en" sz="1100" dirty="0"/>
              <a:t>Documentation – Chamath (README)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1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Challenges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1100" dirty="0"/>
              <a:t>GitHub (branching/merging/staying up to date), API request limits, access to APIs.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1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Successes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1100" dirty="0"/>
              <a:t>Flexibility/acceptance of idea changes, learning a new CSS framework, </a:t>
            </a:r>
            <a:endParaRPr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repo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2191</TotalTime>
  <Words>213</Words>
  <Application>Microsoft Office PowerPoint</Application>
  <PresentationFormat>On-screen Show (16:9)</PresentationFormat>
  <Paragraphs>35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Project Title</vt:lpstr>
      <vt:lpstr>Elevator pitch</vt:lpstr>
      <vt:lpstr>Concept</vt:lpstr>
      <vt:lpstr>Process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Caroline Thomson</dc:creator>
  <cp:lastModifiedBy>Caroline Thomson</cp:lastModifiedBy>
  <cp:revision>5</cp:revision>
  <dcterms:modified xsi:type="dcterms:W3CDTF">2022-07-23T00:42:16Z</dcterms:modified>
</cp:coreProperties>
</file>