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33800" y="434100"/>
            <a:ext cx="8685900" cy="62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Container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576750" y="3004250"/>
            <a:ext cx="3894000" cy="294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4576750" y="3004250"/>
            <a:ext cx="3894000" cy="294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Label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Button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467544" y="620688"/>
            <a:ext cx="8280920" cy="56166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467544" y="620688"/>
            <a:ext cx="8280900" cy="5616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481175" y="626500"/>
            <a:ext cx="8273700" cy="76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Row</a:t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481175" y="1396000"/>
            <a:ext cx="8273700" cy="100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Section</a:t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481175" y="2399500"/>
            <a:ext cx="8273700" cy="3837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Container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67544" y="620688"/>
            <a:ext cx="8280900" cy="5616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481175" y="626500"/>
            <a:ext cx="8273700" cy="76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Row</a:t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81175" y="1396000"/>
            <a:ext cx="8273700" cy="76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Container</a:t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481175" y="2399500"/>
            <a:ext cx="8273700" cy="3837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Container</a:t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481175" y="2165500"/>
            <a:ext cx="8273700" cy="330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467544" y="620688"/>
            <a:ext cx="8280900" cy="5616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481175" y="626500"/>
            <a:ext cx="8273700" cy="76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Row</a:t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81175" y="1396000"/>
            <a:ext cx="8273700" cy="76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81175" y="2399500"/>
            <a:ext cx="8273700" cy="3837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Row</a:t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481175" y="2165500"/>
            <a:ext cx="8273700" cy="330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467544" y="620688"/>
            <a:ext cx="8280900" cy="5616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481175" y="626500"/>
            <a:ext cx="8273700" cy="76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Row</a:t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481175" y="1396000"/>
            <a:ext cx="8273700" cy="76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481175" y="2495800"/>
            <a:ext cx="8273700" cy="3741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481175" y="2165500"/>
            <a:ext cx="8273700" cy="330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Row</a:t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481175" y="2495800"/>
            <a:ext cx="28449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</a:t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481175" y="4378600"/>
            <a:ext cx="28449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</a:t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3326075" y="2495800"/>
            <a:ext cx="26595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</a:t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326075" y="4378600"/>
            <a:ext cx="26595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</a:t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985750" y="2483800"/>
            <a:ext cx="27627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5985750" y="4366600"/>
            <a:ext cx="27627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5985750" y="2495925"/>
            <a:ext cx="27627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</a:t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5985750" y="4378600"/>
            <a:ext cx="27627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467544" y="620688"/>
            <a:ext cx="8280900" cy="5616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81175" y="626500"/>
            <a:ext cx="8273700" cy="76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Row</a:t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81175" y="1396000"/>
            <a:ext cx="8273700" cy="76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481175" y="2495800"/>
            <a:ext cx="8273700" cy="3741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81175" y="2165500"/>
            <a:ext cx="8273700" cy="330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Row</a:t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481175" y="2495800"/>
            <a:ext cx="28449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481175" y="4378600"/>
            <a:ext cx="28449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</a:t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3326075" y="2495800"/>
            <a:ext cx="26595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</a:t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3326075" y="4378600"/>
            <a:ext cx="26595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</a:t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5985750" y="2483800"/>
            <a:ext cx="27627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5985750" y="4366600"/>
            <a:ext cx="27627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5985750" y="2495925"/>
            <a:ext cx="27627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</a:t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5985750" y="4378600"/>
            <a:ext cx="27627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</a:t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494925" y="2495625"/>
            <a:ext cx="2844900" cy="645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Img</a:t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494925" y="3141525"/>
            <a:ext cx="2844900" cy="645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Card-body</a:t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494925" y="3720700"/>
            <a:ext cx="2844900" cy="645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Button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467544" y="620688"/>
            <a:ext cx="8280900" cy="5616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481175" y="626500"/>
            <a:ext cx="8273700" cy="76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Row</a:t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81175" y="1396000"/>
            <a:ext cx="8273700" cy="76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481175" y="2495800"/>
            <a:ext cx="8273700" cy="3741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81175" y="2165500"/>
            <a:ext cx="8273700" cy="330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Row</a:t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481175" y="2495800"/>
            <a:ext cx="28449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481175" y="4378600"/>
            <a:ext cx="28449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</a:t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3326075" y="2495800"/>
            <a:ext cx="26595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</a:t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3326075" y="4378600"/>
            <a:ext cx="26595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</a:t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5985750" y="2483800"/>
            <a:ext cx="27627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985750" y="4366600"/>
            <a:ext cx="27627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985750" y="2495925"/>
            <a:ext cx="27627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</a:t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5985750" y="4378600"/>
            <a:ext cx="2762700" cy="188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94925" y="2495625"/>
            <a:ext cx="2844900" cy="645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Img</a:t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494925" y="3141525"/>
            <a:ext cx="2844900" cy="645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494925" y="3720700"/>
            <a:ext cx="2844900" cy="645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Button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467544" y="620688"/>
            <a:ext cx="8280900" cy="5616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4950" y="2000850"/>
            <a:ext cx="8246100" cy="215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Nav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395536" y="404664"/>
            <a:ext cx="8352928" cy="5976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2195736" y="1628800"/>
            <a:ext cx="446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2879812" y="4782767"/>
            <a:ext cx="3096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Shape 245"/>
          <p:cNvCxnSpPr>
            <a:stCxn id="242" idx="1"/>
          </p:cNvCxnSpPr>
          <p:nvPr/>
        </p:nvCxnSpPr>
        <p:spPr>
          <a:xfrm>
            <a:off x="395536" y="3392996"/>
            <a:ext cx="8352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196891" y="260648"/>
            <a:ext cx="8712968" cy="626469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2915816" y="1536184"/>
            <a:ext cx="2952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115616" y="4693786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3995936" y="4693786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6732240" y="4693786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Shape 255"/>
          <p:cNvCxnSpPr>
            <a:stCxn id="250" idx="1"/>
            <a:endCxn id="250" idx="3"/>
          </p:cNvCxnSpPr>
          <p:nvPr/>
        </p:nvCxnSpPr>
        <p:spPr>
          <a:xfrm>
            <a:off x="196891" y="3392996"/>
            <a:ext cx="8712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Shape 256"/>
          <p:cNvCxnSpPr/>
          <p:nvPr/>
        </p:nvCxnSpPr>
        <p:spPr>
          <a:xfrm>
            <a:off x="3131840" y="3392996"/>
            <a:ext cx="0" cy="313234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Shape 257"/>
          <p:cNvCxnSpPr/>
          <p:nvPr/>
        </p:nvCxnSpPr>
        <p:spPr>
          <a:xfrm>
            <a:off x="6084168" y="3392996"/>
            <a:ext cx="0" cy="313234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251520" y="238226"/>
            <a:ext cx="8640960" cy="633670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3311860" y="1339408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3959932" y="4537432"/>
            <a:ext cx="12241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3599892" y="1813699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cxnSp>
        <p:nvCxnSpPr>
          <p:cNvPr id="266" name="Shape 266"/>
          <p:cNvCxnSpPr>
            <a:stCxn id="262" idx="1"/>
            <a:endCxn id="262" idx="3"/>
          </p:cNvCxnSpPr>
          <p:nvPr/>
        </p:nvCxnSpPr>
        <p:spPr>
          <a:xfrm>
            <a:off x="251520" y="3406578"/>
            <a:ext cx="8640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Shape 267"/>
          <p:cNvCxnSpPr/>
          <p:nvPr/>
        </p:nvCxnSpPr>
        <p:spPr>
          <a:xfrm>
            <a:off x="3131840" y="3429000"/>
            <a:ext cx="0" cy="314593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Shape 268"/>
          <p:cNvCxnSpPr/>
          <p:nvPr/>
        </p:nvCxnSpPr>
        <p:spPr>
          <a:xfrm>
            <a:off x="6084168" y="3406578"/>
            <a:ext cx="0" cy="319077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Shape 269"/>
          <p:cNvSpPr txBox="1"/>
          <p:nvPr/>
        </p:nvSpPr>
        <p:spPr>
          <a:xfrm>
            <a:off x="1043608" y="4537432"/>
            <a:ext cx="12241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6948264" y="4540300"/>
            <a:ext cx="12241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179512" y="188640"/>
            <a:ext cx="8784900" cy="6408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179512" y="188640"/>
            <a:ext cx="8784976" cy="640871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3383868" y="3208330"/>
            <a:ext cx="23762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244744" y="260648"/>
            <a:ext cx="8640960" cy="633670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3233076" y="3244334"/>
            <a:ext cx="2664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323528" y="260648"/>
            <a:ext cx="8496944" cy="626469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3239852" y="3208330"/>
            <a:ext cx="2664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179512" y="188640"/>
            <a:ext cx="8784976" cy="640871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Shape 299"/>
          <p:cNvCxnSpPr/>
          <p:nvPr/>
        </p:nvCxnSpPr>
        <p:spPr>
          <a:xfrm>
            <a:off x="179512" y="1412776"/>
            <a:ext cx="878497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Shape 300"/>
          <p:cNvCxnSpPr/>
          <p:nvPr/>
        </p:nvCxnSpPr>
        <p:spPr>
          <a:xfrm>
            <a:off x="179994" y="2708920"/>
            <a:ext cx="878497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Shape 301"/>
          <p:cNvCxnSpPr/>
          <p:nvPr/>
        </p:nvCxnSpPr>
        <p:spPr>
          <a:xfrm>
            <a:off x="166717" y="4077072"/>
            <a:ext cx="878497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Shape 302"/>
          <p:cNvCxnSpPr/>
          <p:nvPr/>
        </p:nvCxnSpPr>
        <p:spPr>
          <a:xfrm>
            <a:off x="142004" y="5371083"/>
            <a:ext cx="878497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Shape 303"/>
          <p:cNvSpPr txBox="1"/>
          <p:nvPr/>
        </p:nvSpPr>
        <p:spPr>
          <a:xfrm>
            <a:off x="4034116" y="5877272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4034116" y="1876182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4034116" y="3208330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3994432" y="4621363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4032422" y="675726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179512" y="188640"/>
            <a:ext cx="8784976" cy="640871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Shape 313"/>
          <p:cNvCxnSpPr/>
          <p:nvPr/>
        </p:nvCxnSpPr>
        <p:spPr>
          <a:xfrm>
            <a:off x="179512" y="1412776"/>
            <a:ext cx="878497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Shape 314"/>
          <p:cNvCxnSpPr/>
          <p:nvPr/>
        </p:nvCxnSpPr>
        <p:spPr>
          <a:xfrm>
            <a:off x="179994" y="2708920"/>
            <a:ext cx="878497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Shape 315"/>
          <p:cNvCxnSpPr/>
          <p:nvPr/>
        </p:nvCxnSpPr>
        <p:spPr>
          <a:xfrm>
            <a:off x="166717" y="4077072"/>
            <a:ext cx="878497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Shape 316"/>
          <p:cNvCxnSpPr/>
          <p:nvPr/>
        </p:nvCxnSpPr>
        <p:spPr>
          <a:xfrm>
            <a:off x="142004" y="5371083"/>
            <a:ext cx="878497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" name="Shape 317"/>
          <p:cNvSpPr txBox="1"/>
          <p:nvPr/>
        </p:nvSpPr>
        <p:spPr>
          <a:xfrm>
            <a:off x="4034116" y="5877272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4034116" y="1876182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4034116" y="3208330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755576" y="4526304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4032422" y="675726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Shape 322"/>
          <p:cNvCxnSpPr/>
          <p:nvPr/>
        </p:nvCxnSpPr>
        <p:spPr>
          <a:xfrm>
            <a:off x="2483768" y="4077072"/>
            <a:ext cx="0" cy="129401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Shape 323"/>
          <p:cNvCxnSpPr/>
          <p:nvPr/>
        </p:nvCxnSpPr>
        <p:spPr>
          <a:xfrm>
            <a:off x="4788024" y="4063965"/>
            <a:ext cx="0" cy="129401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Shape 324"/>
          <p:cNvCxnSpPr/>
          <p:nvPr/>
        </p:nvCxnSpPr>
        <p:spPr>
          <a:xfrm>
            <a:off x="6948264" y="4080442"/>
            <a:ext cx="0" cy="129401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Shape 325"/>
          <p:cNvSpPr txBox="1"/>
          <p:nvPr/>
        </p:nvSpPr>
        <p:spPr>
          <a:xfrm>
            <a:off x="3131840" y="4546511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5364088" y="4526304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7452320" y="4546511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179512" y="188640"/>
            <a:ext cx="8784976" cy="640871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Shape 333"/>
          <p:cNvCxnSpPr/>
          <p:nvPr/>
        </p:nvCxnSpPr>
        <p:spPr>
          <a:xfrm>
            <a:off x="179512" y="1412776"/>
            <a:ext cx="878497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Shape 334"/>
          <p:cNvCxnSpPr/>
          <p:nvPr/>
        </p:nvCxnSpPr>
        <p:spPr>
          <a:xfrm>
            <a:off x="179994" y="2708920"/>
            <a:ext cx="878497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Shape 335"/>
          <p:cNvCxnSpPr/>
          <p:nvPr/>
        </p:nvCxnSpPr>
        <p:spPr>
          <a:xfrm>
            <a:off x="166717" y="4077072"/>
            <a:ext cx="878497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Shape 336"/>
          <p:cNvCxnSpPr/>
          <p:nvPr/>
        </p:nvCxnSpPr>
        <p:spPr>
          <a:xfrm>
            <a:off x="142004" y="5371083"/>
            <a:ext cx="878497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Shape 337"/>
          <p:cNvSpPr txBox="1"/>
          <p:nvPr/>
        </p:nvSpPr>
        <p:spPr>
          <a:xfrm>
            <a:off x="4034116" y="5877272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4034116" y="1876182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4034116" y="3208330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755576" y="4404281"/>
            <a:ext cx="10801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4032422" y="675726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Shape 342"/>
          <p:cNvCxnSpPr/>
          <p:nvPr/>
        </p:nvCxnSpPr>
        <p:spPr>
          <a:xfrm>
            <a:off x="2483768" y="4077072"/>
            <a:ext cx="0" cy="129401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Shape 343"/>
          <p:cNvCxnSpPr/>
          <p:nvPr/>
        </p:nvCxnSpPr>
        <p:spPr>
          <a:xfrm>
            <a:off x="4788024" y="4063965"/>
            <a:ext cx="0" cy="129401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Shape 344"/>
          <p:cNvCxnSpPr/>
          <p:nvPr/>
        </p:nvCxnSpPr>
        <p:spPr>
          <a:xfrm>
            <a:off x="6948264" y="4080442"/>
            <a:ext cx="0" cy="129401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Shape 345"/>
          <p:cNvSpPr txBox="1"/>
          <p:nvPr/>
        </p:nvSpPr>
        <p:spPr>
          <a:xfrm>
            <a:off x="3131840" y="4404281"/>
            <a:ext cx="10801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5344018" y="4404280"/>
            <a:ext cx="10801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347" name="Shape 347"/>
          <p:cNvSpPr txBox="1"/>
          <p:nvPr/>
        </p:nvSpPr>
        <p:spPr>
          <a:xfrm>
            <a:off x="7452320" y="4404281"/>
            <a:ext cx="10801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84950" y="2000850"/>
            <a:ext cx="8246100" cy="215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Container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395536" y="476672"/>
            <a:ext cx="8496944" cy="612068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395536" y="476672"/>
            <a:ext cx="8496944" cy="612068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395536" y="476672"/>
            <a:ext cx="8496944" cy="20162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395536" y="2492896"/>
            <a:ext cx="8496944" cy="20162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395536" y="4509120"/>
            <a:ext cx="8496944" cy="20162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395536" y="476672"/>
            <a:ext cx="8496944" cy="20162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395536" y="2492896"/>
            <a:ext cx="4248472" cy="20162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395536" y="4509120"/>
            <a:ext cx="8496944" cy="20162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4644008" y="2492896"/>
            <a:ext cx="4248472" cy="20162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395536" y="476672"/>
            <a:ext cx="8496944" cy="20162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395536" y="2492896"/>
            <a:ext cx="4248472" cy="20162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395536" y="4509120"/>
            <a:ext cx="8496944" cy="20162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4644008" y="2492896"/>
            <a:ext cx="4248472" cy="20162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395536" y="476672"/>
            <a:ext cx="8496944" cy="612068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395536" y="476672"/>
            <a:ext cx="8496944" cy="612068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395536" y="476672"/>
            <a:ext cx="8496944" cy="21602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95536" y="4437112"/>
            <a:ext cx="8496944" cy="19442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395536" y="2492896"/>
            <a:ext cx="8496944" cy="19442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/>
        </p:nvSpPr>
        <p:spPr>
          <a:xfrm>
            <a:off x="395536" y="476672"/>
            <a:ext cx="2160240" cy="22322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395536" y="4437112"/>
            <a:ext cx="8496944" cy="19442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2555776" y="476672"/>
            <a:ext cx="2160240" cy="22322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4716016" y="476672"/>
            <a:ext cx="2160240" cy="22322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6732240" y="476672"/>
            <a:ext cx="2160240" cy="22322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395536" y="2708920"/>
            <a:ext cx="4320480" cy="17281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4572000" y="2708920"/>
            <a:ext cx="4320480" cy="17281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395536" y="476672"/>
            <a:ext cx="2016224" cy="22322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2411760" y="476672"/>
            <a:ext cx="2160240" cy="22322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4572000" y="476672"/>
            <a:ext cx="2304256" cy="22322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6732240" y="476672"/>
            <a:ext cx="2160240" cy="22322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395536" y="4437112"/>
            <a:ext cx="8496944" cy="19442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395536" y="2708920"/>
            <a:ext cx="4320480" cy="17281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4572000" y="2708920"/>
            <a:ext cx="4320480" cy="17281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  Li  Li  Li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384950" y="2000850"/>
            <a:ext cx="8246100" cy="215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84950" y="2000850"/>
            <a:ext cx="8246100" cy="215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5" name="Shape 105"/>
          <p:cNvCxnSpPr>
            <a:stCxn id="104" idx="0"/>
            <a:endCxn id="104" idx="2"/>
          </p:cNvCxnSpPr>
          <p:nvPr/>
        </p:nvCxnSpPr>
        <p:spPr>
          <a:xfrm>
            <a:off x="4508000" y="2000850"/>
            <a:ext cx="0" cy="215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Shape 106"/>
          <p:cNvSpPr txBox="1"/>
          <p:nvPr/>
        </p:nvSpPr>
        <p:spPr>
          <a:xfrm>
            <a:off x="1539450" y="2578075"/>
            <a:ext cx="1484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Navbar-header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5456325" y="2633050"/>
            <a:ext cx="26799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Col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Ul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li li li li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247550" y="241675"/>
            <a:ext cx="8507100" cy="636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Header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742300" y="516550"/>
            <a:ext cx="7723800" cy="129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Row</a:t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742300" y="1808350"/>
            <a:ext cx="7723800" cy="313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Row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742300" y="4941850"/>
            <a:ext cx="7723800" cy="129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742300" y="1808350"/>
            <a:ext cx="7723800" cy="41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756050" y="1808450"/>
            <a:ext cx="3816000" cy="413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H1</a:t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572050" y="1808450"/>
            <a:ext cx="3894000" cy="413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572050" y="1808450"/>
            <a:ext cx="3894000" cy="413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576750" y="1808450"/>
            <a:ext cx="3894000" cy="50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Row</a:t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572050" y="2316950"/>
            <a:ext cx="3894000" cy="68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Row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H2</a:t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576750" y="3004250"/>
            <a:ext cx="3894000" cy="294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