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60" r:id="rId5"/>
    <p:sldId id="261" r:id="rId6"/>
    <p:sldId id="258" r:id="rId7"/>
    <p:sldId id="259"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60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2017/9/14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188640"/>
            <a:ext cx="2724150" cy="2733675"/>
          </a:xfrm>
          <a:prstGeom prst="rect">
            <a:avLst/>
          </a:prstGeom>
        </p:spPr>
      </p:pic>
      <p:sp>
        <p:nvSpPr>
          <p:cNvPr id="5" name="矩形 4"/>
          <p:cNvSpPr/>
          <p:nvPr/>
        </p:nvSpPr>
        <p:spPr>
          <a:xfrm>
            <a:off x="-98597749" y="2967334"/>
            <a:ext cx="142558125" cy="261610"/>
          </a:xfrm>
          <a:prstGeom prst="rect">
            <a:avLst/>
          </a:prstGeom>
          <a:noFill/>
        </p:spPr>
        <p:txBody>
          <a:bodyPr wrap="square" lIns="91440" tIns="45720" rIns="91440" bIns="45720">
            <a:spAutoFit/>
          </a:bodyPr>
          <a:lstStyle/>
          <a:p>
            <a:pPr algn="ctr"/>
            <a:r>
              <a:rPr lang="en-US" altLang="zh-CN" sz="1100" dirty="0"/>
              <a:t>HONGKONG XIEYUAN TECH CO., LIMITED is a comprehensive corporation with its independent rights of export and import. We established a long-term and stable business cooperation relationship with the world famous manufacturers at home and abroad. We endeavor to provide our customers with high quality, 100% original products at competitive prices. We purchase advanced industrial products from Asia, Europe and the United States and export to the Middle East, Asia and other area. Our targeting market includes Oil and Gas Industry, naval architecture and ocean engineering, Electricity, energy sources, paper and pulp engineering, printing, pharmaceutical industry, food, environmental protection and many other fields. </a:t>
            </a:r>
            <a:endParaRPr lang="zh-CN" altLang="en-US" sz="11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6" name="矩形 5"/>
          <p:cNvSpPr/>
          <p:nvPr/>
        </p:nvSpPr>
        <p:spPr>
          <a:xfrm>
            <a:off x="899592" y="3215964"/>
            <a:ext cx="7776864" cy="2031325"/>
          </a:xfrm>
          <a:prstGeom prst="rect">
            <a:avLst/>
          </a:prstGeom>
        </p:spPr>
        <p:txBody>
          <a:bodyPr wrap="square">
            <a:spAutoFit/>
          </a:bodyPr>
          <a:lstStyle/>
          <a:p>
            <a:r>
              <a:rPr lang="en-US" altLang="zh-CN" dirty="0">
                <a:solidFill>
                  <a:srgbClr val="0070C0"/>
                </a:solidFill>
              </a:rPr>
              <a:t>HONGKONG XIEYUAN TECH CO., LIMITED </a:t>
            </a:r>
            <a:r>
              <a:rPr lang="en-US" altLang="zh-CN" dirty="0"/>
              <a:t>is a comprehensive corporation with its independent rights of export and import. </a:t>
            </a:r>
            <a:endParaRPr lang="en-US" altLang="zh-CN" dirty="0" smtClean="0"/>
          </a:p>
          <a:p>
            <a:endParaRPr lang="en-US" altLang="zh-CN" dirty="0"/>
          </a:p>
          <a:p>
            <a:r>
              <a:rPr lang="en-US" altLang="zh-CN" dirty="0" smtClean="0"/>
              <a:t>We </a:t>
            </a:r>
            <a:r>
              <a:rPr lang="en-US" altLang="zh-CN" dirty="0"/>
              <a:t>established a long-term and stable business cooperation relationship with the world famous manufacturers at home and abroad. </a:t>
            </a:r>
            <a:endParaRPr lang="en-US" altLang="zh-CN" dirty="0" smtClean="0"/>
          </a:p>
          <a:p>
            <a:endParaRPr lang="en-US" altLang="zh-CN" dirty="0"/>
          </a:p>
          <a:p>
            <a:r>
              <a:rPr lang="en-US" altLang="zh-CN" dirty="0" smtClean="0"/>
              <a:t>Email:  </a:t>
            </a:r>
            <a:r>
              <a:rPr lang="en-US" altLang="zh-CN" dirty="0" smtClean="0">
                <a:solidFill>
                  <a:srgbClr val="FF6600"/>
                </a:solidFill>
              </a:rPr>
              <a:t>caroline@whxyauto.com</a:t>
            </a:r>
            <a:endParaRPr lang="en-US" altLang="zh-CN" dirty="0">
              <a:solidFill>
                <a:srgbClr val="FF6600"/>
              </a:solidFill>
            </a:endParaRPr>
          </a:p>
        </p:txBody>
      </p:sp>
    </p:spTree>
    <p:extLst>
      <p:ext uri="{BB962C8B-B14F-4D97-AF65-F5344CB8AC3E}">
        <p14:creationId xmlns:p14="http://schemas.microsoft.com/office/powerpoint/2010/main" val="150408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rgbClr val="FF0000"/>
                </a:solidFill>
              </a:rPr>
              <a:t>Hart 475 </a:t>
            </a:r>
            <a:r>
              <a:rPr lang="en-US" altLang="zh-CN" dirty="0">
                <a:solidFill>
                  <a:srgbClr val="FF0000"/>
                </a:solidFill>
              </a:rPr>
              <a:t>Field Communicator</a:t>
            </a:r>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Original </a:t>
            </a:r>
            <a:r>
              <a:rPr lang="en-US" altLang="zh-CN" dirty="0" smtClean="0"/>
              <a:t>Germany</a:t>
            </a:r>
          </a:p>
          <a:p>
            <a:r>
              <a:rPr lang="en-US" altLang="zh-CN" dirty="0" smtClean="0"/>
              <a:t> Huge </a:t>
            </a:r>
            <a:r>
              <a:rPr lang="en-US" altLang="zh-CN" dirty="0"/>
              <a:t>stock &amp; </a:t>
            </a:r>
            <a:r>
              <a:rPr lang="en-US" altLang="zh-CN" dirty="0" smtClean="0"/>
              <a:t>competitive price</a:t>
            </a:r>
          </a:p>
          <a:p>
            <a:r>
              <a:rPr lang="en-US" altLang="zh-CN" dirty="0" smtClean="0"/>
              <a:t> Best </a:t>
            </a:r>
            <a:r>
              <a:rPr lang="en-US" altLang="zh-CN" dirty="0"/>
              <a:t>service</a:t>
            </a:r>
          </a:p>
          <a:p>
            <a:r>
              <a:rPr lang="en-US" altLang="zh-CN" dirty="0"/>
              <a:t>Authorized Distributor </a:t>
            </a:r>
          </a:p>
          <a:p>
            <a:endParaRPr lang="en-US" altLang="zh-CN" dirty="0" smtClean="0"/>
          </a:p>
          <a:p>
            <a:r>
              <a:rPr lang="en-US" altLang="zh-CN" dirty="0" smtClean="0">
                <a:solidFill>
                  <a:srgbClr val="0000FF"/>
                </a:solidFill>
              </a:rPr>
              <a:t>Welcome to Inquiry by </a:t>
            </a:r>
          </a:p>
          <a:p>
            <a:pPr marL="0" indent="0">
              <a:buNone/>
            </a:pPr>
            <a:r>
              <a:rPr lang="en-US" altLang="zh-CN" dirty="0" smtClean="0">
                <a:solidFill>
                  <a:srgbClr val="FF6600"/>
                </a:solidFill>
              </a:rPr>
              <a:t>    caroline@whxyauto.com</a:t>
            </a:r>
          </a:p>
          <a:p>
            <a:pPr marL="0" indent="0">
              <a:buNone/>
            </a:pPr>
            <a:r>
              <a:rPr lang="en-US" altLang="zh-CN" dirty="0" smtClean="0">
                <a:solidFill>
                  <a:srgbClr val="FF6600"/>
                </a:solidFill>
              </a:rPr>
              <a:t>    http</a:t>
            </a:r>
            <a:r>
              <a:rPr lang="en-US" altLang="zh-CN" dirty="0">
                <a:solidFill>
                  <a:srgbClr val="FF6600"/>
                </a:solidFill>
              </a:rPr>
              <a:t>://</a:t>
            </a:r>
            <a:r>
              <a:rPr lang="en-US" altLang="zh-CN" dirty="0" smtClean="0">
                <a:solidFill>
                  <a:srgbClr val="FF6600"/>
                </a:solidFill>
              </a:rPr>
              <a:t>www.fieldcommunicator.net</a:t>
            </a:r>
          </a:p>
          <a:p>
            <a:pPr marL="0" indent="0">
              <a:buNone/>
            </a:pPr>
            <a:r>
              <a:rPr lang="en-US" altLang="zh-CN" dirty="0">
                <a:solidFill>
                  <a:srgbClr val="0000FF"/>
                </a:solidFill>
              </a:rPr>
              <a:t>w</a:t>
            </a:r>
            <a:r>
              <a:rPr lang="en-US" altLang="zh-CN" dirty="0" smtClean="0">
                <a:solidFill>
                  <a:srgbClr val="0000FF"/>
                </a:solidFill>
              </a:rPr>
              <a:t>hat’s app: </a:t>
            </a:r>
            <a:r>
              <a:rPr lang="en-US" altLang="zh-CN" u="sng" dirty="0" smtClean="0">
                <a:solidFill>
                  <a:srgbClr val="FF6600"/>
                </a:solidFill>
              </a:rPr>
              <a:t>+86 13125018918</a:t>
            </a:r>
          </a:p>
          <a:p>
            <a:endParaRPr lang="en-US" altLang="zh-CN" dirty="0">
              <a:solidFill>
                <a:srgbClr val="FF6600"/>
              </a:solidFill>
            </a:endParaRPr>
          </a:p>
          <a:p>
            <a:pPr marL="0" indent="0">
              <a:buNone/>
            </a:pP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2601215"/>
            <a:ext cx="2724150" cy="2733675"/>
          </a:xfrm>
          <a:prstGeom prst="rect">
            <a:avLst/>
          </a:prstGeom>
        </p:spPr>
      </p:pic>
    </p:spTree>
    <p:extLst>
      <p:ext uri="{BB962C8B-B14F-4D97-AF65-F5344CB8AC3E}">
        <p14:creationId xmlns:p14="http://schemas.microsoft.com/office/powerpoint/2010/main" val="427796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528" y="-891480"/>
            <a:ext cx="9324528" cy="11305256"/>
          </a:xfrm>
          <a:prstGeom prst="rect">
            <a:avLst/>
          </a:prstGeom>
        </p:spPr>
      </p:pic>
    </p:spTree>
    <p:extLst>
      <p:ext uri="{BB962C8B-B14F-4D97-AF65-F5344CB8AC3E}">
        <p14:creationId xmlns:p14="http://schemas.microsoft.com/office/powerpoint/2010/main" val="152246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7419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044608" cy="6858000"/>
          </a:xfrm>
          <a:prstGeom prst="rect">
            <a:avLst/>
          </a:prstGeom>
        </p:spPr>
      </p:pic>
    </p:spTree>
    <p:extLst>
      <p:ext uri="{BB962C8B-B14F-4D97-AF65-F5344CB8AC3E}">
        <p14:creationId xmlns:p14="http://schemas.microsoft.com/office/powerpoint/2010/main" val="57923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0608" y="0"/>
            <a:ext cx="10044608" cy="6957392"/>
          </a:xfrm>
          <a:prstGeom prst="rect">
            <a:avLst/>
          </a:prstGeom>
        </p:spPr>
      </p:pic>
    </p:spTree>
    <p:extLst>
      <p:ext uri="{BB962C8B-B14F-4D97-AF65-F5344CB8AC3E}">
        <p14:creationId xmlns:p14="http://schemas.microsoft.com/office/powerpoint/2010/main" val="321633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32100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194</Words>
  <Application>Microsoft Office PowerPoint</Application>
  <PresentationFormat>全屏显示(4:3)</PresentationFormat>
  <Paragraphs>16</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Hart 475 Field Communicator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Hart 475 Field Communicator</dc:title>
  <dc:creator>wqc</dc:creator>
  <cp:lastModifiedBy>wqc</cp:lastModifiedBy>
  <cp:revision>4</cp:revision>
  <dcterms:created xsi:type="dcterms:W3CDTF">2017-09-14T08:26:29Z</dcterms:created>
  <dcterms:modified xsi:type="dcterms:W3CDTF">2017-09-14T09:44:18Z</dcterms:modified>
</cp:coreProperties>
</file>