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>
      <p:cViewPr>
        <p:scale>
          <a:sx n="70" d="100"/>
          <a:sy n="70" d="100"/>
        </p:scale>
        <p:origin x="5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54EE-08FD-4ED6-B41E-DD8480F0942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AB47-3E78-4235-891D-705B9E1C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brokers and multiple partitions for topics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raw-&gt; 2 partitions; topic preprocessed has 2 partitions but no replication; topic decision has 1 partition and a replication factor of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docker images are up, 2 </a:t>
            </a:r>
            <a:r>
              <a:rPr lang="en-US" dirty="0" err="1"/>
              <a:t>kafka</a:t>
            </a:r>
            <a:r>
              <a:rPr lang="en-US" dirty="0"/>
              <a:t> and 1 zookeeper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EAB47-3E78-4235-891D-705B9E1C6D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ECCD-B593-4922-ACA0-CCB6D313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0217A-024B-4EFA-8ADE-A77F9F407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2030-D5A5-44A2-8D02-F1707FAF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DBEE-7F44-4B12-A14B-C2F9D0F1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EF94-98DF-4819-BDD9-5A562C00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5DF-8CBE-49C8-93A9-24E43DF7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21F35-F7AA-415A-B0C1-9C7CBA73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41C9-5774-49D2-BF1D-C7F978DB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337A-E38D-40FE-B61E-3ED69D24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4D3B-98AF-435D-A367-E711DF0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0DA3-4786-4417-94D0-929A5B410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34DA7-0626-4E16-ADA0-9DAA3671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B3FC-1D8A-452F-B6FF-AD47978E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6926-A59E-4F20-A803-304452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0F46-E76B-42B7-92EE-39CEE9E6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6DA1-E86D-48B4-AC13-768BE152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2066-D16A-4876-A80B-E8BA1F6E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71B9-24ED-4E99-9570-6E35D60A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B270-F221-4D47-86EA-529D18C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04BB-074D-4AE9-8B8A-DA7B029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CFA2-5C8E-4848-90DA-F243238F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F4FC-A85E-4A44-A895-A3AC9E6E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E9350-81A9-4417-8C29-8AEF8F05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B095-24DF-41D6-8DD6-472ED77C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04D6-F76A-4E7C-8AA6-319A795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E01D-EAEC-414C-A970-90B1EBD2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E2E6-6603-445A-AACD-6E6C2757F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DD8C8-B3F7-4F11-8DC1-2D531539C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8FD9-15CF-4E2F-84F6-6843737B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97EBA-5ECC-4862-A077-59D1D52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DE9E-4962-44A0-91A3-B0816CE8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AC84-9FBF-4488-A516-4DA808B5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8AED-F9BE-4030-AF0F-57AA1CA4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8FE95-39A6-4E1D-88F1-418BD6078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A3E30-007D-457D-A184-2BD76B515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164E4-A535-42F8-821F-928D79DE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ED3E5-AFA5-4A9F-A24D-C74C7F63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F74F1-E672-4BE5-AEB8-EE161EF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6BE5F-4E11-46AA-A883-E90D48B6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1D65-7097-4EEC-BCBA-E5A71DC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41778-4877-41C7-97AE-11D28C60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4ED7B-500E-483E-9053-B33B4B1E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EB0A8-C605-446B-BB6B-24B0A3BB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835AD-328F-4428-BF12-6CB3BF49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86199-16CA-4E3D-832C-C2DBCE2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68D1A-5B21-4F75-8598-0E00C413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644D-83B4-451A-846E-5FA837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4565-ED9C-4386-8A72-E7EDA234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79A8C-5675-4444-9244-9F9F3762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AFD31-F0F3-4549-A0FC-3A4CAF8D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DF91-357F-457D-B11A-9CB6BEB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68A95-AD4A-4F9E-B438-395472C6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4E39-6E46-4E39-BE25-7A5595A9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B11C5-C9C3-4036-B893-A755E9F26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E69E-A216-4222-9046-4D0791FA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07356-2154-49C8-A025-86A797A4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C8B28-1D70-4579-AF88-907208E0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464D-5CC6-490B-8068-74E56A8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23988-897D-483B-AB77-1A80E8F0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FDD55-0732-4551-A008-508B68B0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B425-DB38-462A-AC6E-DD30A75C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2096-E5D9-419E-AA30-D0F80E8F02C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C429-1927-465F-B6DB-EE80E181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B274-1E3C-475F-8156-6B7C5A6D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8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D48D83-8A72-4757-9F4B-9E5BAAEED379}"/>
              </a:ext>
            </a:extLst>
          </p:cNvPr>
          <p:cNvSpPr/>
          <p:nvPr/>
        </p:nvSpPr>
        <p:spPr>
          <a:xfrm>
            <a:off x="3369733" y="1744680"/>
            <a:ext cx="6121400" cy="3507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8A88-CEEA-4A7C-AA7F-7E0E8E64036C}"/>
              </a:ext>
            </a:extLst>
          </p:cNvPr>
          <p:cNvSpPr txBox="1"/>
          <p:nvPr/>
        </p:nvSpPr>
        <p:spPr>
          <a:xfrm>
            <a:off x="5676568" y="182672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34846-487E-4901-95A9-E9CC0C2237CA}"/>
              </a:ext>
            </a:extLst>
          </p:cNvPr>
          <p:cNvSpPr/>
          <p:nvPr/>
        </p:nvSpPr>
        <p:spPr>
          <a:xfrm>
            <a:off x="3823460" y="2496114"/>
            <a:ext cx="1591733" cy="910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815C8-0F85-4FFE-A14A-B089647F1B38}"/>
              </a:ext>
            </a:extLst>
          </p:cNvPr>
          <p:cNvSpPr/>
          <p:nvPr/>
        </p:nvSpPr>
        <p:spPr>
          <a:xfrm>
            <a:off x="5553537" y="2481793"/>
            <a:ext cx="1591733" cy="91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23CC7-B38B-4DF9-85EF-16F4330FE0D2}"/>
              </a:ext>
            </a:extLst>
          </p:cNvPr>
          <p:cNvSpPr/>
          <p:nvPr/>
        </p:nvSpPr>
        <p:spPr>
          <a:xfrm>
            <a:off x="7419643" y="2494622"/>
            <a:ext cx="1591733" cy="893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FF4B2-24B8-434F-BD0B-C6AFF43D70AF}"/>
              </a:ext>
            </a:extLst>
          </p:cNvPr>
          <p:cNvSpPr txBox="1"/>
          <p:nvPr/>
        </p:nvSpPr>
        <p:spPr>
          <a:xfrm>
            <a:off x="3831744" y="2481792"/>
            <a:ext cx="1111251" cy="31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1: Raw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FF939-6ABF-4FCC-ACAA-75513736D4B2}"/>
              </a:ext>
            </a:extLst>
          </p:cNvPr>
          <p:cNvSpPr txBox="1"/>
          <p:nvPr/>
        </p:nvSpPr>
        <p:spPr>
          <a:xfrm>
            <a:off x="5484384" y="2474465"/>
            <a:ext cx="1764623" cy="31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2:Preprocessed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B167B-DCA5-4D4B-9600-D7CD461480B3}"/>
              </a:ext>
            </a:extLst>
          </p:cNvPr>
          <p:cNvSpPr txBox="1"/>
          <p:nvPr/>
        </p:nvSpPr>
        <p:spPr>
          <a:xfrm>
            <a:off x="7414019" y="2463823"/>
            <a:ext cx="1450646" cy="31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3: Decision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606E4-926D-4CCE-B823-19EAD06E297E}"/>
              </a:ext>
            </a:extLst>
          </p:cNvPr>
          <p:cNvSpPr/>
          <p:nvPr/>
        </p:nvSpPr>
        <p:spPr>
          <a:xfrm>
            <a:off x="5654213" y="2763304"/>
            <a:ext cx="1368354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74E3ED-17EB-41C2-83AD-EBDBAD9D6F36}"/>
              </a:ext>
            </a:extLst>
          </p:cNvPr>
          <p:cNvSpPr/>
          <p:nvPr/>
        </p:nvSpPr>
        <p:spPr>
          <a:xfrm>
            <a:off x="5657981" y="3081624"/>
            <a:ext cx="1364586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4B16C-6585-4928-BCEA-A0CF6939962E}"/>
              </a:ext>
            </a:extLst>
          </p:cNvPr>
          <p:cNvSpPr/>
          <p:nvPr/>
        </p:nvSpPr>
        <p:spPr>
          <a:xfrm>
            <a:off x="7542253" y="2724569"/>
            <a:ext cx="1328036" cy="60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57F8D6-82C6-400E-95F7-4F8DD34F709B}"/>
              </a:ext>
            </a:extLst>
          </p:cNvPr>
          <p:cNvSpPr/>
          <p:nvPr/>
        </p:nvSpPr>
        <p:spPr>
          <a:xfrm>
            <a:off x="3937363" y="2763304"/>
            <a:ext cx="1353079" cy="26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5C7E35-38BA-4DF5-B8D2-581D9A161CB1}"/>
              </a:ext>
            </a:extLst>
          </p:cNvPr>
          <p:cNvSpPr/>
          <p:nvPr/>
        </p:nvSpPr>
        <p:spPr>
          <a:xfrm>
            <a:off x="3932717" y="3094381"/>
            <a:ext cx="1358784" cy="26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0B512-801D-47C4-9F73-F41711248F25}"/>
              </a:ext>
            </a:extLst>
          </p:cNvPr>
          <p:cNvSpPr txBox="1"/>
          <p:nvPr/>
        </p:nvSpPr>
        <p:spPr>
          <a:xfrm>
            <a:off x="5150717" y="1356708"/>
            <a:ext cx="293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 messages to raw topic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7CED8-6DC1-4433-9662-59395A99C080}"/>
              </a:ext>
            </a:extLst>
          </p:cNvPr>
          <p:cNvSpPr txBox="1"/>
          <p:nvPr/>
        </p:nvSpPr>
        <p:spPr>
          <a:xfrm>
            <a:off x="4168119" y="3076581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FA085-C7C6-4112-8FF2-7E2EB773CDE5}"/>
              </a:ext>
            </a:extLst>
          </p:cNvPr>
          <p:cNvSpPr txBox="1"/>
          <p:nvPr/>
        </p:nvSpPr>
        <p:spPr>
          <a:xfrm>
            <a:off x="5875914" y="2740266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19B7-1E5B-4AF3-8BC5-D9EDBB41BA8A}"/>
              </a:ext>
            </a:extLst>
          </p:cNvPr>
          <p:cNvSpPr txBox="1"/>
          <p:nvPr/>
        </p:nvSpPr>
        <p:spPr>
          <a:xfrm>
            <a:off x="5886454" y="3046014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D6585-1F2C-4F6F-BE43-9867269AB449}"/>
              </a:ext>
            </a:extLst>
          </p:cNvPr>
          <p:cNvSpPr txBox="1"/>
          <p:nvPr/>
        </p:nvSpPr>
        <p:spPr>
          <a:xfrm>
            <a:off x="7748851" y="2885654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D14F93-15EA-44A5-9E63-1BDD43060D8F}"/>
              </a:ext>
            </a:extLst>
          </p:cNvPr>
          <p:cNvSpPr txBox="1"/>
          <p:nvPr/>
        </p:nvSpPr>
        <p:spPr>
          <a:xfrm>
            <a:off x="5699033" y="663590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254F6-E35B-4E71-B3E2-F02CCF88B84B}"/>
              </a:ext>
            </a:extLst>
          </p:cNvPr>
          <p:cNvSpPr txBox="1"/>
          <p:nvPr/>
        </p:nvSpPr>
        <p:spPr>
          <a:xfrm>
            <a:off x="2246260" y="6020439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16732D-E772-4279-9E66-91FC36166978}"/>
              </a:ext>
            </a:extLst>
          </p:cNvPr>
          <p:cNvSpPr txBox="1"/>
          <p:nvPr/>
        </p:nvSpPr>
        <p:spPr>
          <a:xfrm>
            <a:off x="5886454" y="5831598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71AFE9-3E5D-4680-B0E7-ED178F206DCA}"/>
              </a:ext>
            </a:extLst>
          </p:cNvPr>
          <p:cNvSpPr txBox="1"/>
          <p:nvPr/>
        </p:nvSpPr>
        <p:spPr>
          <a:xfrm>
            <a:off x="9468710" y="5890150"/>
            <a:ext cx="119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Consumer</a:t>
            </a:r>
          </a:p>
          <a:p>
            <a:endParaRPr lang="en-US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16E084-A603-49B8-85AF-68B100E90D5A}"/>
              </a:ext>
            </a:extLst>
          </p:cNvPr>
          <p:cNvCxnSpPr>
            <a:cxnSpLocks/>
          </p:cNvCxnSpPr>
          <p:nvPr/>
        </p:nvCxnSpPr>
        <p:spPr>
          <a:xfrm flipH="1">
            <a:off x="4593677" y="1097570"/>
            <a:ext cx="1527856" cy="840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99C02E-C436-4053-8259-B6F824CC071B}"/>
              </a:ext>
            </a:extLst>
          </p:cNvPr>
          <p:cNvCxnSpPr>
            <a:cxnSpLocks/>
          </p:cNvCxnSpPr>
          <p:nvPr/>
        </p:nvCxnSpPr>
        <p:spPr>
          <a:xfrm flipH="1" flipV="1">
            <a:off x="6142256" y="5145934"/>
            <a:ext cx="224439" cy="685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6F568C-AB5B-4BD4-BAD6-02D987112886}"/>
              </a:ext>
            </a:extLst>
          </p:cNvPr>
          <p:cNvCxnSpPr>
            <a:cxnSpLocks/>
            <a:stCxn id="106" idx="2"/>
          </p:cNvCxnSpPr>
          <p:nvPr/>
        </p:nvCxnSpPr>
        <p:spPr>
          <a:xfrm flipV="1">
            <a:off x="3232068" y="5137267"/>
            <a:ext cx="1051617" cy="700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1B0668-3C9F-4C9B-99A4-E5D32E2CD25B}"/>
              </a:ext>
            </a:extLst>
          </p:cNvPr>
          <p:cNvCxnSpPr>
            <a:cxnSpLocks/>
          </p:cNvCxnSpPr>
          <p:nvPr/>
        </p:nvCxnSpPr>
        <p:spPr>
          <a:xfrm flipH="1" flipV="1">
            <a:off x="8359223" y="5145935"/>
            <a:ext cx="1387712" cy="685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0C2EC4-C3C4-4F64-B68C-86686E6913AE}"/>
              </a:ext>
            </a:extLst>
          </p:cNvPr>
          <p:cNvSpPr txBox="1"/>
          <p:nvPr/>
        </p:nvSpPr>
        <p:spPr>
          <a:xfrm>
            <a:off x="4155912" y="2748233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E30A4F-B4B4-41D3-9D31-2989399BD1DE}"/>
              </a:ext>
            </a:extLst>
          </p:cNvPr>
          <p:cNvSpPr/>
          <p:nvPr/>
        </p:nvSpPr>
        <p:spPr>
          <a:xfrm>
            <a:off x="2184685" y="5785952"/>
            <a:ext cx="1283362" cy="792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D3C5CA-D189-49E0-917F-95BE4E3D2DFB}"/>
              </a:ext>
            </a:extLst>
          </p:cNvPr>
          <p:cNvSpPr/>
          <p:nvPr/>
        </p:nvSpPr>
        <p:spPr>
          <a:xfrm>
            <a:off x="5747983" y="5769146"/>
            <a:ext cx="1283362" cy="83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69D7B4-1973-4503-A8DB-0F694FED1C4E}"/>
              </a:ext>
            </a:extLst>
          </p:cNvPr>
          <p:cNvSpPr/>
          <p:nvPr/>
        </p:nvSpPr>
        <p:spPr>
          <a:xfrm>
            <a:off x="9329664" y="5799449"/>
            <a:ext cx="1283362" cy="792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3DFCAB-6899-4DED-9444-9F950DB82602}"/>
              </a:ext>
            </a:extLst>
          </p:cNvPr>
          <p:cNvSpPr/>
          <p:nvPr/>
        </p:nvSpPr>
        <p:spPr>
          <a:xfrm>
            <a:off x="3685116" y="2243308"/>
            <a:ext cx="5448299" cy="1266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D0E615-EF0B-4E86-A044-D1229122DBED}"/>
              </a:ext>
            </a:extLst>
          </p:cNvPr>
          <p:cNvSpPr/>
          <p:nvPr/>
        </p:nvSpPr>
        <p:spPr>
          <a:xfrm>
            <a:off x="3685115" y="3643508"/>
            <a:ext cx="5448299" cy="13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F0AF35-C8AA-41CF-8C1D-9F6B979CFE2D}"/>
              </a:ext>
            </a:extLst>
          </p:cNvPr>
          <p:cNvSpPr txBox="1"/>
          <p:nvPr/>
        </p:nvSpPr>
        <p:spPr>
          <a:xfrm>
            <a:off x="3830107" y="2221983"/>
            <a:ext cx="907157" cy="3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Broker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08B455-E3C0-4FBE-93F4-6B500671458F}"/>
              </a:ext>
            </a:extLst>
          </p:cNvPr>
          <p:cNvSpPr/>
          <p:nvPr/>
        </p:nvSpPr>
        <p:spPr>
          <a:xfrm>
            <a:off x="3832159" y="3956711"/>
            <a:ext cx="1591733" cy="910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3CC878-F4D6-4853-ACCD-7DAAB72B3FDE}"/>
              </a:ext>
            </a:extLst>
          </p:cNvPr>
          <p:cNvSpPr txBox="1"/>
          <p:nvPr/>
        </p:nvSpPr>
        <p:spPr>
          <a:xfrm>
            <a:off x="3840443" y="3942389"/>
            <a:ext cx="1111251" cy="31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1: Raw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E8E3F5-9721-47FC-A973-EE81C4CEEF54}"/>
              </a:ext>
            </a:extLst>
          </p:cNvPr>
          <p:cNvSpPr txBox="1"/>
          <p:nvPr/>
        </p:nvSpPr>
        <p:spPr>
          <a:xfrm>
            <a:off x="4119714" y="4535390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BF5403-AC8E-4667-BAE6-1E770A8B368C}"/>
              </a:ext>
            </a:extLst>
          </p:cNvPr>
          <p:cNvSpPr txBox="1"/>
          <p:nvPr/>
        </p:nvSpPr>
        <p:spPr>
          <a:xfrm>
            <a:off x="4140472" y="4191998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92876B-7C20-4132-A73F-B047638DA6A7}"/>
              </a:ext>
            </a:extLst>
          </p:cNvPr>
          <p:cNvSpPr txBox="1"/>
          <p:nvPr/>
        </p:nvSpPr>
        <p:spPr>
          <a:xfrm>
            <a:off x="3838806" y="3682580"/>
            <a:ext cx="907157" cy="3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Broker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98DDE6-25CF-46F3-8D0D-22B88E37641A}"/>
              </a:ext>
            </a:extLst>
          </p:cNvPr>
          <p:cNvSpPr/>
          <p:nvPr/>
        </p:nvSpPr>
        <p:spPr>
          <a:xfrm>
            <a:off x="3937363" y="4217152"/>
            <a:ext cx="1353079" cy="26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E0958B-7993-47A2-B597-DA908F55EA47}"/>
              </a:ext>
            </a:extLst>
          </p:cNvPr>
          <p:cNvSpPr/>
          <p:nvPr/>
        </p:nvSpPr>
        <p:spPr>
          <a:xfrm>
            <a:off x="3932717" y="4548229"/>
            <a:ext cx="1358784" cy="26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2389EA-DBCE-45CF-B092-2B4530420031}"/>
              </a:ext>
            </a:extLst>
          </p:cNvPr>
          <p:cNvSpPr/>
          <p:nvPr/>
        </p:nvSpPr>
        <p:spPr>
          <a:xfrm>
            <a:off x="5583182" y="3959845"/>
            <a:ext cx="1591733" cy="91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538C40-83A6-4F8C-A7C4-3DE0DAB247DA}"/>
              </a:ext>
            </a:extLst>
          </p:cNvPr>
          <p:cNvSpPr txBox="1"/>
          <p:nvPr/>
        </p:nvSpPr>
        <p:spPr>
          <a:xfrm>
            <a:off x="5514029" y="3952517"/>
            <a:ext cx="1764623" cy="31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2:Preprocessed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161A75-AE3C-4D07-BFE1-A9B2AED7CCD6}"/>
              </a:ext>
            </a:extLst>
          </p:cNvPr>
          <p:cNvSpPr/>
          <p:nvPr/>
        </p:nvSpPr>
        <p:spPr>
          <a:xfrm>
            <a:off x="5683858" y="4241356"/>
            <a:ext cx="1368354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BA2A2F-8C4F-46E7-84D8-C779E6B8FC46}"/>
              </a:ext>
            </a:extLst>
          </p:cNvPr>
          <p:cNvSpPr/>
          <p:nvPr/>
        </p:nvSpPr>
        <p:spPr>
          <a:xfrm>
            <a:off x="5687626" y="4559676"/>
            <a:ext cx="1364586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F76851-D58A-47C0-A510-5BD7EFAD8203}"/>
              </a:ext>
            </a:extLst>
          </p:cNvPr>
          <p:cNvSpPr txBox="1"/>
          <p:nvPr/>
        </p:nvSpPr>
        <p:spPr>
          <a:xfrm>
            <a:off x="5887104" y="4217385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686502-F50C-4D83-838F-95356964534D}"/>
              </a:ext>
            </a:extLst>
          </p:cNvPr>
          <p:cNvSpPr txBox="1"/>
          <p:nvPr/>
        </p:nvSpPr>
        <p:spPr>
          <a:xfrm>
            <a:off x="5901235" y="4541052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F9E78D-1B95-4972-B14A-77B119F9B010}"/>
              </a:ext>
            </a:extLst>
          </p:cNvPr>
          <p:cNvSpPr/>
          <p:nvPr/>
        </p:nvSpPr>
        <p:spPr>
          <a:xfrm>
            <a:off x="7419643" y="3968033"/>
            <a:ext cx="1591733" cy="89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8C16DC-B003-49C0-B6C4-6B98AE663C51}"/>
              </a:ext>
            </a:extLst>
          </p:cNvPr>
          <p:cNvSpPr txBox="1"/>
          <p:nvPr/>
        </p:nvSpPr>
        <p:spPr>
          <a:xfrm>
            <a:off x="7414019" y="3937234"/>
            <a:ext cx="1450646" cy="31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3: Decision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7A0D39D-D75F-40AC-A27D-1326BBE57E28}"/>
              </a:ext>
            </a:extLst>
          </p:cNvPr>
          <p:cNvSpPr/>
          <p:nvPr/>
        </p:nvSpPr>
        <p:spPr>
          <a:xfrm>
            <a:off x="7542253" y="4197980"/>
            <a:ext cx="1328036" cy="612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BBF8BB-192C-4847-B29A-84BD6843F01A}"/>
              </a:ext>
            </a:extLst>
          </p:cNvPr>
          <p:cNvSpPr txBox="1"/>
          <p:nvPr/>
        </p:nvSpPr>
        <p:spPr>
          <a:xfrm>
            <a:off x="7748851" y="4365286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AE6CC7-F9EB-4736-8601-71DA15C22F23}"/>
              </a:ext>
            </a:extLst>
          </p:cNvPr>
          <p:cNvSpPr txBox="1"/>
          <p:nvPr/>
        </p:nvSpPr>
        <p:spPr>
          <a:xfrm>
            <a:off x="4930976" y="5219156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Issue ‘fetch’ requests to brokers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41374-0698-437E-B85F-EB51FBDE3351}"/>
              </a:ext>
            </a:extLst>
          </p:cNvPr>
          <p:cNvSpPr/>
          <p:nvPr/>
        </p:nvSpPr>
        <p:spPr>
          <a:xfrm>
            <a:off x="372980" y="297350"/>
            <a:ext cx="1283362" cy="1086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392D13-72B1-4BC2-A729-CA394958F926}"/>
              </a:ext>
            </a:extLst>
          </p:cNvPr>
          <p:cNvSpPr txBox="1"/>
          <p:nvPr/>
        </p:nvSpPr>
        <p:spPr>
          <a:xfrm>
            <a:off x="423307" y="557929"/>
            <a:ext cx="13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Credit Card Transactions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177CCE-DC0F-409C-8018-E861078BFF89}"/>
              </a:ext>
            </a:extLst>
          </p:cNvPr>
          <p:cNvCxnSpPr>
            <a:cxnSpLocks/>
          </p:cNvCxnSpPr>
          <p:nvPr/>
        </p:nvCxnSpPr>
        <p:spPr>
          <a:xfrm>
            <a:off x="1668008" y="921733"/>
            <a:ext cx="4860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EE774F0-514D-4FC0-AA15-88828A874310}"/>
              </a:ext>
            </a:extLst>
          </p:cNvPr>
          <p:cNvSpPr/>
          <p:nvPr/>
        </p:nvSpPr>
        <p:spPr>
          <a:xfrm>
            <a:off x="2012019" y="297350"/>
            <a:ext cx="8841910" cy="1086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85F6BB-707E-4290-9218-5295CAD01D67}"/>
              </a:ext>
            </a:extLst>
          </p:cNvPr>
          <p:cNvSpPr/>
          <p:nvPr/>
        </p:nvSpPr>
        <p:spPr>
          <a:xfrm>
            <a:off x="2012019" y="5503108"/>
            <a:ext cx="8900802" cy="1196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27E57A-E1B6-49B4-AE9C-2F3B5C80A931}"/>
              </a:ext>
            </a:extLst>
          </p:cNvPr>
          <p:cNvSpPr txBox="1"/>
          <p:nvPr/>
        </p:nvSpPr>
        <p:spPr>
          <a:xfrm>
            <a:off x="2050968" y="54685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Subscribers</a:t>
            </a:r>
          </a:p>
        </p:txBody>
      </p:sp>
      <p:pic>
        <p:nvPicPr>
          <p:cNvPr id="112" name="Picture 111" descr="Screen Clipping">
            <a:extLst>
              <a:ext uri="{FF2B5EF4-FFF2-40B4-BE49-F238E27FC236}">
                <a16:creationId xmlns:a16="http://schemas.microsoft.com/office/drawing/2014/main" id="{05C9943E-D5F3-47F1-8C19-06FEBCE98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" y="5656916"/>
            <a:ext cx="1085938" cy="841358"/>
          </a:xfrm>
          <a:prstGeom prst="rect">
            <a:avLst/>
          </a:prstGeom>
        </p:spPr>
      </p:pic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C862B583-04FB-4BD4-B39B-AC7F34F7A01E}"/>
              </a:ext>
            </a:extLst>
          </p:cNvPr>
          <p:cNvSpPr/>
          <p:nvPr/>
        </p:nvSpPr>
        <p:spPr>
          <a:xfrm rot="10800000">
            <a:off x="1326466" y="6077595"/>
            <a:ext cx="683084" cy="20886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6F2FCC-DA47-4413-A993-B9F3FC694AAC}"/>
              </a:ext>
            </a:extLst>
          </p:cNvPr>
          <p:cNvSpPr txBox="1"/>
          <p:nvPr/>
        </p:nvSpPr>
        <p:spPr>
          <a:xfrm>
            <a:off x="107630" y="5359425"/>
            <a:ext cx="150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Credit Analysts</a:t>
            </a:r>
          </a:p>
        </p:txBody>
      </p:sp>
    </p:spTree>
    <p:extLst>
      <p:ext uri="{BB962C8B-B14F-4D97-AF65-F5344CB8AC3E}">
        <p14:creationId xmlns:p14="http://schemas.microsoft.com/office/powerpoint/2010/main" val="232337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127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Shimeng Lin</dc:creator>
  <cp:lastModifiedBy>Shimeng Lin</cp:lastModifiedBy>
  <cp:revision>37</cp:revision>
  <dcterms:created xsi:type="dcterms:W3CDTF">2017-12-17T00:47:17Z</dcterms:created>
  <dcterms:modified xsi:type="dcterms:W3CDTF">2017-12-17T20:15:35Z</dcterms:modified>
</cp:coreProperties>
</file>