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0" autoAdjust="0"/>
  </p:normalViewPr>
  <p:slideViewPr>
    <p:cSldViewPr snapToGrid="0">
      <p:cViewPr>
        <p:scale>
          <a:sx n="68" d="100"/>
          <a:sy n="68" d="100"/>
        </p:scale>
        <p:origin x="5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54EE-08FD-4ED6-B41E-DD8480F0942B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AB47-3E78-4235-891D-705B9E1C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 brokers and multiple partitions for topics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raw-&gt; 2 partitions; topic preprocessed has 2 partitions but no replication; topic decision has 1 partition and a replication factor of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 docker images are up, 2 </a:t>
            </a:r>
            <a:r>
              <a:rPr lang="en-US" dirty="0" err="1"/>
              <a:t>kafka</a:t>
            </a:r>
            <a:r>
              <a:rPr lang="en-US" dirty="0"/>
              <a:t> and 1 zookeeper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EAB47-3E78-4235-891D-705B9E1C6D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1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ECCD-B593-4922-ACA0-CCB6D313A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0217A-024B-4EFA-8ADE-A77F9F407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92030-D5A5-44A2-8D02-F1707FAF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DBEE-7F44-4B12-A14B-C2F9D0F1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9EF94-98DF-4819-BDD9-5A562C00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3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25DF-8CBE-49C8-93A9-24E43DF7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21F35-F7AA-415A-B0C1-9C7CBA738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F41C9-5774-49D2-BF1D-C7F978DB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337A-E38D-40FE-B61E-3ED69D24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24D3B-98AF-435D-A367-E711DF09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C0DA3-4786-4417-94D0-929A5B410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34DA7-0626-4E16-ADA0-9DAA36718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B3FC-1D8A-452F-B6FF-AD47978E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26926-A59E-4F20-A803-3044523C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0F46-E76B-42B7-92EE-39CEE9E6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6DA1-E86D-48B4-AC13-768BE152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2066-D16A-4876-A80B-E8BA1F6EE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71B9-24ED-4E99-9570-6E35D60A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7B270-F221-4D47-86EA-529D18C0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304BB-074D-4AE9-8B8A-DA7B0292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CFA2-5C8E-4848-90DA-F243238F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F4FC-A85E-4A44-A895-A3AC9E6EC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E9350-81A9-4417-8C29-8AEF8F05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B095-24DF-41D6-8DD6-472ED77C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04D6-F76A-4E7C-8AA6-319A7951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6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E01D-EAEC-414C-A970-90B1EBD2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E2E6-6603-445A-AACD-6E6C2757F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DD8C8-B3F7-4F11-8DC1-2D531539C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08FD9-15CF-4E2F-84F6-6843737B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97EBA-5ECC-4862-A077-59D1D529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DE9E-4962-44A0-91A3-B0816CE8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7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AC84-9FBF-4488-A516-4DA808B5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08AED-F9BE-4030-AF0F-57AA1CA4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8FE95-39A6-4E1D-88F1-418BD6078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A3E30-007D-457D-A184-2BD76B515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164E4-A535-42F8-821F-928D79DE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ED3E5-AFA5-4A9F-A24D-C74C7F63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F74F1-E672-4BE5-AEB8-EE161EF4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6BE5F-4E11-46AA-A883-E90D48B6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1D65-7097-4EEC-BCBA-E5A71DCD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41778-4877-41C7-97AE-11D28C60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4ED7B-500E-483E-9053-B33B4B1E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EB0A8-C605-446B-BB6B-24B0A3BB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7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835AD-328F-4428-BF12-6CB3BF49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86199-16CA-4E3D-832C-C2DBCE2E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68D1A-5B21-4F75-8598-0E00C413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644D-83B4-451A-846E-5FA837E3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4565-ED9C-4386-8A72-E7EDA234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79A8C-5675-4444-9244-9F9F37624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AFD31-F0F3-4549-A0FC-3A4CAF8D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CDF91-357F-457D-B11A-9CB6BEB6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68A95-AD4A-4F9E-B438-395472C6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4E39-6E46-4E39-BE25-7A5595A9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B11C5-C9C3-4036-B893-A755E9F26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E69E-A216-4222-9046-4D0791FA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07356-2154-49C8-A025-86A797A4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2096-E5D9-419E-AA30-D0F80E8F02C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C8B28-1D70-4579-AF88-907208E0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464D-5CC6-490B-8068-74E56A80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2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23988-897D-483B-AB77-1A80E8F0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FDD55-0732-4551-A008-508B68B0D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B425-DB38-462A-AC6E-DD30A75CB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C2096-E5D9-419E-AA30-D0F80E8F02C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1C429-1927-465F-B6DB-EE80E1819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B274-1E3C-475F-8156-6B7C5A6DA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309F-C734-4678-9CE9-9B0D8690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8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Screen Clipping">
            <a:extLst>
              <a:ext uri="{FF2B5EF4-FFF2-40B4-BE49-F238E27FC236}">
                <a16:creationId xmlns:a16="http://schemas.microsoft.com/office/drawing/2014/main" id="{35C778DB-5D98-494E-8DEA-6810F597F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7" y="1483489"/>
            <a:ext cx="914641" cy="7749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D48D83-8A72-4757-9F4B-9E5BAAEED379}"/>
              </a:ext>
            </a:extLst>
          </p:cNvPr>
          <p:cNvSpPr/>
          <p:nvPr/>
        </p:nvSpPr>
        <p:spPr>
          <a:xfrm>
            <a:off x="3369733" y="1744680"/>
            <a:ext cx="5763681" cy="3373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08A88-CEEA-4A7C-AA7F-7E0E8E64036C}"/>
              </a:ext>
            </a:extLst>
          </p:cNvPr>
          <p:cNvSpPr txBox="1"/>
          <p:nvPr/>
        </p:nvSpPr>
        <p:spPr>
          <a:xfrm>
            <a:off x="5676568" y="182672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Kafka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34846-487E-4901-95A9-E9CC0C2237CA}"/>
              </a:ext>
            </a:extLst>
          </p:cNvPr>
          <p:cNvSpPr/>
          <p:nvPr/>
        </p:nvSpPr>
        <p:spPr>
          <a:xfrm>
            <a:off x="3823461" y="2496114"/>
            <a:ext cx="1107516" cy="910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3815C8-0F85-4FFE-A14A-B089647F1B38}"/>
              </a:ext>
            </a:extLst>
          </p:cNvPr>
          <p:cNvSpPr/>
          <p:nvPr/>
        </p:nvSpPr>
        <p:spPr>
          <a:xfrm>
            <a:off x="5078290" y="2501132"/>
            <a:ext cx="1043244" cy="910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B23CC7-B38B-4DF9-85EF-16F4330FE0D2}"/>
              </a:ext>
            </a:extLst>
          </p:cNvPr>
          <p:cNvSpPr/>
          <p:nvPr/>
        </p:nvSpPr>
        <p:spPr>
          <a:xfrm>
            <a:off x="6289030" y="2506664"/>
            <a:ext cx="1099579" cy="910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FF4B2-24B8-434F-BD0B-C6AFF43D70AF}"/>
              </a:ext>
            </a:extLst>
          </p:cNvPr>
          <p:cNvSpPr txBox="1"/>
          <p:nvPr/>
        </p:nvSpPr>
        <p:spPr>
          <a:xfrm>
            <a:off x="3826157" y="2480624"/>
            <a:ext cx="111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Topic 1: Raw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FF939-6ABF-4FCC-ACAA-75513736D4B2}"/>
              </a:ext>
            </a:extLst>
          </p:cNvPr>
          <p:cNvSpPr txBox="1"/>
          <p:nvPr/>
        </p:nvSpPr>
        <p:spPr>
          <a:xfrm>
            <a:off x="5133656" y="2410482"/>
            <a:ext cx="17646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Topic 2:</a:t>
            </a:r>
          </a:p>
          <a:p>
            <a:r>
              <a:rPr lang="en-US" sz="1100" b="1" dirty="0"/>
              <a:t>Preprocessed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B167B-DCA5-4D4B-9600-D7CD461480B3}"/>
              </a:ext>
            </a:extLst>
          </p:cNvPr>
          <p:cNvSpPr txBox="1"/>
          <p:nvPr/>
        </p:nvSpPr>
        <p:spPr>
          <a:xfrm>
            <a:off x="6211311" y="2473767"/>
            <a:ext cx="1450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Topic 3: Decision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9606E4-926D-4CCE-B823-19EAD06E297E}"/>
              </a:ext>
            </a:extLst>
          </p:cNvPr>
          <p:cNvSpPr/>
          <p:nvPr/>
        </p:nvSpPr>
        <p:spPr>
          <a:xfrm>
            <a:off x="5162950" y="2763252"/>
            <a:ext cx="882250" cy="261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74E3ED-17EB-41C2-83AD-EBDBAD9D6F36}"/>
              </a:ext>
            </a:extLst>
          </p:cNvPr>
          <p:cNvSpPr/>
          <p:nvPr/>
        </p:nvSpPr>
        <p:spPr>
          <a:xfrm>
            <a:off x="5173813" y="3098067"/>
            <a:ext cx="871387" cy="261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57F8D6-82C6-400E-95F7-4F8DD34F709B}"/>
              </a:ext>
            </a:extLst>
          </p:cNvPr>
          <p:cNvSpPr/>
          <p:nvPr/>
        </p:nvSpPr>
        <p:spPr>
          <a:xfrm>
            <a:off x="3937363" y="2763304"/>
            <a:ext cx="907157" cy="262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5C7E35-38BA-4DF5-B8D2-581D9A161CB1}"/>
              </a:ext>
            </a:extLst>
          </p:cNvPr>
          <p:cNvSpPr/>
          <p:nvPr/>
        </p:nvSpPr>
        <p:spPr>
          <a:xfrm>
            <a:off x="3932717" y="3094380"/>
            <a:ext cx="907157" cy="25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50B512-801D-47C4-9F73-F41711248F25}"/>
              </a:ext>
            </a:extLst>
          </p:cNvPr>
          <p:cNvSpPr txBox="1"/>
          <p:nvPr/>
        </p:nvSpPr>
        <p:spPr>
          <a:xfrm>
            <a:off x="5150717" y="1356708"/>
            <a:ext cx="293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Publish messages to raw topic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57CED8-6DC1-4433-9662-59395A99C080}"/>
              </a:ext>
            </a:extLst>
          </p:cNvPr>
          <p:cNvSpPr txBox="1"/>
          <p:nvPr/>
        </p:nvSpPr>
        <p:spPr>
          <a:xfrm>
            <a:off x="3916384" y="3054499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FA085-C7C6-4112-8FF2-7E2EB773CDE5}"/>
              </a:ext>
            </a:extLst>
          </p:cNvPr>
          <p:cNvSpPr txBox="1"/>
          <p:nvPr/>
        </p:nvSpPr>
        <p:spPr>
          <a:xfrm>
            <a:off x="5133657" y="2741695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1819B7-1E5B-4AF3-8BC5-D9EDBB41BA8A}"/>
              </a:ext>
            </a:extLst>
          </p:cNvPr>
          <p:cNvSpPr txBox="1"/>
          <p:nvPr/>
        </p:nvSpPr>
        <p:spPr>
          <a:xfrm>
            <a:off x="5141955" y="3077893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1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FD6585-1F2C-4F6F-BE43-9867269AB449}"/>
              </a:ext>
            </a:extLst>
          </p:cNvPr>
          <p:cNvSpPr txBox="1"/>
          <p:nvPr/>
        </p:nvSpPr>
        <p:spPr>
          <a:xfrm>
            <a:off x="6389664" y="2725412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D14F93-15EA-44A5-9E63-1BDD43060D8F}"/>
              </a:ext>
            </a:extLst>
          </p:cNvPr>
          <p:cNvSpPr txBox="1"/>
          <p:nvPr/>
        </p:nvSpPr>
        <p:spPr>
          <a:xfrm>
            <a:off x="5699033" y="663590"/>
            <a:ext cx="119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C254F6-E35B-4E71-B3E2-F02CCF88B84B}"/>
              </a:ext>
            </a:extLst>
          </p:cNvPr>
          <p:cNvSpPr txBox="1"/>
          <p:nvPr/>
        </p:nvSpPr>
        <p:spPr>
          <a:xfrm>
            <a:off x="2246260" y="6020439"/>
            <a:ext cx="119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Consumer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16732D-E772-4279-9E66-91FC36166978}"/>
              </a:ext>
            </a:extLst>
          </p:cNvPr>
          <p:cNvSpPr txBox="1"/>
          <p:nvPr/>
        </p:nvSpPr>
        <p:spPr>
          <a:xfrm>
            <a:off x="5886454" y="5831598"/>
            <a:ext cx="119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Consumer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71AFE9-3E5D-4680-B0E7-ED178F206DCA}"/>
              </a:ext>
            </a:extLst>
          </p:cNvPr>
          <p:cNvSpPr txBox="1"/>
          <p:nvPr/>
        </p:nvSpPr>
        <p:spPr>
          <a:xfrm>
            <a:off x="9468710" y="5890150"/>
            <a:ext cx="119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Consumer</a:t>
            </a:r>
          </a:p>
          <a:p>
            <a:endParaRPr lang="en-US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16E084-A603-49B8-85AF-68B100E90D5A}"/>
              </a:ext>
            </a:extLst>
          </p:cNvPr>
          <p:cNvCxnSpPr>
            <a:cxnSpLocks/>
          </p:cNvCxnSpPr>
          <p:nvPr/>
        </p:nvCxnSpPr>
        <p:spPr>
          <a:xfrm flipH="1">
            <a:off x="4593677" y="1097570"/>
            <a:ext cx="1527856" cy="840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99C02E-C436-4053-8259-B6F824CC071B}"/>
              </a:ext>
            </a:extLst>
          </p:cNvPr>
          <p:cNvCxnSpPr>
            <a:cxnSpLocks/>
          </p:cNvCxnSpPr>
          <p:nvPr/>
        </p:nvCxnSpPr>
        <p:spPr>
          <a:xfrm flipV="1">
            <a:off x="6366696" y="4913325"/>
            <a:ext cx="472123" cy="9182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6F568C-AB5B-4BD4-BAD6-02D987112886}"/>
              </a:ext>
            </a:extLst>
          </p:cNvPr>
          <p:cNvCxnSpPr>
            <a:cxnSpLocks/>
            <a:stCxn id="106" idx="2"/>
          </p:cNvCxnSpPr>
          <p:nvPr/>
        </p:nvCxnSpPr>
        <p:spPr>
          <a:xfrm flipV="1">
            <a:off x="2846171" y="5115916"/>
            <a:ext cx="1482377" cy="700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1B0668-3C9F-4C9B-99A4-E5D32E2CD25B}"/>
              </a:ext>
            </a:extLst>
          </p:cNvPr>
          <p:cNvCxnSpPr>
            <a:cxnSpLocks/>
          </p:cNvCxnSpPr>
          <p:nvPr/>
        </p:nvCxnSpPr>
        <p:spPr>
          <a:xfrm flipH="1" flipV="1">
            <a:off x="7222562" y="4952945"/>
            <a:ext cx="2524373" cy="878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60C2EC4-C3C4-4F64-B68C-86686E6913AE}"/>
              </a:ext>
            </a:extLst>
          </p:cNvPr>
          <p:cNvSpPr txBox="1"/>
          <p:nvPr/>
        </p:nvSpPr>
        <p:spPr>
          <a:xfrm>
            <a:off x="3922883" y="2749344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E30A4F-B4B4-41D3-9D31-2989399BD1DE}"/>
              </a:ext>
            </a:extLst>
          </p:cNvPr>
          <p:cNvSpPr/>
          <p:nvPr/>
        </p:nvSpPr>
        <p:spPr>
          <a:xfrm>
            <a:off x="2184685" y="5785952"/>
            <a:ext cx="1283362" cy="792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D3C5CA-D189-49E0-917F-95BE4E3D2DFB}"/>
              </a:ext>
            </a:extLst>
          </p:cNvPr>
          <p:cNvSpPr/>
          <p:nvPr/>
        </p:nvSpPr>
        <p:spPr>
          <a:xfrm>
            <a:off x="5747983" y="5769146"/>
            <a:ext cx="1283362" cy="832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69D7B4-1973-4503-A8DB-0F694FED1C4E}"/>
              </a:ext>
            </a:extLst>
          </p:cNvPr>
          <p:cNvSpPr/>
          <p:nvPr/>
        </p:nvSpPr>
        <p:spPr>
          <a:xfrm>
            <a:off x="9329664" y="5799449"/>
            <a:ext cx="1283362" cy="792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3DFCAB-6899-4DED-9444-9F950DB82602}"/>
              </a:ext>
            </a:extLst>
          </p:cNvPr>
          <p:cNvSpPr/>
          <p:nvPr/>
        </p:nvSpPr>
        <p:spPr>
          <a:xfrm>
            <a:off x="3685116" y="2243308"/>
            <a:ext cx="5179549" cy="1266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F0AF35-C8AA-41CF-8C1D-9F6B979CFE2D}"/>
              </a:ext>
            </a:extLst>
          </p:cNvPr>
          <p:cNvSpPr txBox="1"/>
          <p:nvPr/>
        </p:nvSpPr>
        <p:spPr>
          <a:xfrm>
            <a:off x="3830107" y="2221983"/>
            <a:ext cx="907157" cy="30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Broker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AE6CC7-F9EB-4736-8601-71DA15C22F23}"/>
              </a:ext>
            </a:extLst>
          </p:cNvPr>
          <p:cNvSpPr txBox="1"/>
          <p:nvPr/>
        </p:nvSpPr>
        <p:spPr>
          <a:xfrm rot="1132108">
            <a:off x="7310769" y="5206750"/>
            <a:ext cx="310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Issue ‘fetch’ requests to brokers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B41374-0698-437E-B85F-EB51FBDE3351}"/>
              </a:ext>
            </a:extLst>
          </p:cNvPr>
          <p:cNvSpPr/>
          <p:nvPr/>
        </p:nvSpPr>
        <p:spPr>
          <a:xfrm>
            <a:off x="372980" y="297350"/>
            <a:ext cx="1283362" cy="1086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392D13-72B1-4BC2-A729-CA394958F926}"/>
              </a:ext>
            </a:extLst>
          </p:cNvPr>
          <p:cNvSpPr txBox="1"/>
          <p:nvPr/>
        </p:nvSpPr>
        <p:spPr>
          <a:xfrm>
            <a:off x="423307" y="557929"/>
            <a:ext cx="136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Credit Card Transactions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A177CCE-DC0F-409C-8018-E861078BFF89}"/>
              </a:ext>
            </a:extLst>
          </p:cNvPr>
          <p:cNvCxnSpPr>
            <a:cxnSpLocks/>
          </p:cNvCxnSpPr>
          <p:nvPr/>
        </p:nvCxnSpPr>
        <p:spPr>
          <a:xfrm>
            <a:off x="1668008" y="921733"/>
            <a:ext cx="4860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CEE774F0-514D-4FC0-AA15-88828A874310}"/>
              </a:ext>
            </a:extLst>
          </p:cNvPr>
          <p:cNvSpPr/>
          <p:nvPr/>
        </p:nvSpPr>
        <p:spPr>
          <a:xfrm>
            <a:off x="2012019" y="297350"/>
            <a:ext cx="8841910" cy="1086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385F6BB-707E-4290-9218-5295CAD01D67}"/>
              </a:ext>
            </a:extLst>
          </p:cNvPr>
          <p:cNvSpPr/>
          <p:nvPr/>
        </p:nvSpPr>
        <p:spPr>
          <a:xfrm>
            <a:off x="2012019" y="5503108"/>
            <a:ext cx="8900802" cy="1196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127E57A-E1B6-49B4-AE9C-2F3B5C80A931}"/>
              </a:ext>
            </a:extLst>
          </p:cNvPr>
          <p:cNvSpPr txBox="1"/>
          <p:nvPr/>
        </p:nvSpPr>
        <p:spPr>
          <a:xfrm>
            <a:off x="2095831" y="5447150"/>
            <a:ext cx="150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Subscribers</a:t>
            </a:r>
          </a:p>
        </p:txBody>
      </p:sp>
      <p:pic>
        <p:nvPicPr>
          <p:cNvPr id="112" name="Picture 111" descr="Screen Clipping">
            <a:extLst>
              <a:ext uri="{FF2B5EF4-FFF2-40B4-BE49-F238E27FC236}">
                <a16:creationId xmlns:a16="http://schemas.microsoft.com/office/drawing/2014/main" id="{05C9943E-D5F3-47F1-8C19-06FEBCE98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3" y="5656916"/>
            <a:ext cx="1085938" cy="841358"/>
          </a:xfrm>
          <a:prstGeom prst="rect">
            <a:avLst/>
          </a:prstGeom>
        </p:spPr>
      </p:pic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C862B583-04FB-4BD4-B39B-AC7F34F7A01E}"/>
              </a:ext>
            </a:extLst>
          </p:cNvPr>
          <p:cNvSpPr/>
          <p:nvPr/>
        </p:nvSpPr>
        <p:spPr>
          <a:xfrm rot="10800000">
            <a:off x="1326466" y="6077595"/>
            <a:ext cx="683084" cy="2088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86F2FCC-DA47-4413-A993-B9F3FC694AAC}"/>
              </a:ext>
            </a:extLst>
          </p:cNvPr>
          <p:cNvSpPr txBox="1"/>
          <p:nvPr/>
        </p:nvSpPr>
        <p:spPr>
          <a:xfrm>
            <a:off x="107630" y="5359425"/>
            <a:ext cx="150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Credit Analysts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6B5DFA-0646-4CE6-A176-8BD9D53DAB6E}"/>
              </a:ext>
            </a:extLst>
          </p:cNvPr>
          <p:cNvSpPr/>
          <p:nvPr/>
        </p:nvSpPr>
        <p:spPr>
          <a:xfrm>
            <a:off x="10407316" y="2724569"/>
            <a:ext cx="1281891" cy="1086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33D9A9-05A5-444C-92A0-698C46CEFE37}"/>
              </a:ext>
            </a:extLst>
          </p:cNvPr>
          <p:cNvSpPr txBox="1"/>
          <p:nvPr/>
        </p:nvSpPr>
        <p:spPr>
          <a:xfrm>
            <a:off x="10491571" y="2945082"/>
            <a:ext cx="119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Kafka Streaming</a:t>
            </a:r>
          </a:p>
          <a:p>
            <a:endParaRPr lang="en-US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9BFF43-0A9C-4179-B928-49822B60B7C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8755725" y="2762337"/>
            <a:ext cx="1651591" cy="505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81AD31C-5F7D-420F-8840-864345C8F10F}"/>
              </a:ext>
            </a:extLst>
          </p:cNvPr>
          <p:cNvSpPr/>
          <p:nvPr/>
        </p:nvSpPr>
        <p:spPr>
          <a:xfrm>
            <a:off x="7584858" y="2498821"/>
            <a:ext cx="1099579" cy="893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E794F52-F80E-4FAC-AB80-5DC94403D900}"/>
              </a:ext>
            </a:extLst>
          </p:cNvPr>
          <p:cNvSpPr/>
          <p:nvPr/>
        </p:nvSpPr>
        <p:spPr>
          <a:xfrm>
            <a:off x="6433859" y="2749345"/>
            <a:ext cx="853460" cy="266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5983F4-05C6-45BD-905D-768976D920DA}"/>
              </a:ext>
            </a:extLst>
          </p:cNvPr>
          <p:cNvSpPr/>
          <p:nvPr/>
        </p:nvSpPr>
        <p:spPr>
          <a:xfrm>
            <a:off x="6427260" y="3086519"/>
            <a:ext cx="882250" cy="261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B9418D2-5AB5-42C3-B239-030620873476}"/>
              </a:ext>
            </a:extLst>
          </p:cNvPr>
          <p:cNvSpPr/>
          <p:nvPr/>
        </p:nvSpPr>
        <p:spPr>
          <a:xfrm>
            <a:off x="7685298" y="3088022"/>
            <a:ext cx="910040" cy="261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0374D3C-2502-4B1C-85AC-F5E4C6EE1AE4}"/>
              </a:ext>
            </a:extLst>
          </p:cNvPr>
          <p:cNvSpPr/>
          <p:nvPr/>
        </p:nvSpPr>
        <p:spPr>
          <a:xfrm>
            <a:off x="7685298" y="2755972"/>
            <a:ext cx="910040" cy="261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BCDC25-3310-4774-9527-0B99D836D91A}"/>
              </a:ext>
            </a:extLst>
          </p:cNvPr>
          <p:cNvSpPr txBox="1"/>
          <p:nvPr/>
        </p:nvSpPr>
        <p:spPr>
          <a:xfrm>
            <a:off x="6389663" y="3061351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E54C65-C54B-41FE-A364-D86C58FB9B20}"/>
              </a:ext>
            </a:extLst>
          </p:cNvPr>
          <p:cNvSpPr txBox="1"/>
          <p:nvPr/>
        </p:nvSpPr>
        <p:spPr>
          <a:xfrm>
            <a:off x="7567049" y="2487528"/>
            <a:ext cx="1450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Topic 4: Flagged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5020741-F93F-41D4-BBE8-94A612C972F4}"/>
              </a:ext>
            </a:extLst>
          </p:cNvPr>
          <p:cNvSpPr txBox="1"/>
          <p:nvPr/>
        </p:nvSpPr>
        <p:spPr>
          <a:xfrm>
            <a:off x="7685298" y="2728909"/>
            <a:ext cx="1036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DCEABDB-C199-4BEA-93E9-58805B6895EA}"/>
              </a:ext>
            </a:extLst>
          </p:cNvPr>
          <p:cNvSpPr txBox="1"/>
          <p:nvPr/>
        </p:nvSpPr>
        <p:spPr>
          <a:xfrm>
            <a:off x="7673438" y="3054499"/>
            <a:ext cx="993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3AB5D28-4C46-4903-AE16-57A0D2F09C6A}"/>
              </a:ext>
            </a:extLst>
          </p:cNvPr>
          <p:cNvCxnSpPr>
            <a:cxnSpLocks/>
          </p:cNvCxnSpPr>
          <p:nvPr/>
        </p:nvCxnSpPr>
        <p:spPr>
          <a:xfrm>
            <a:off x="7360036" y="3045453"/>
            <a:ext cx="293887" cy="1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3E355E6-B662-4592-97FB-15D39BCAF604}"/>
              </a:ext>
            </a:extLst>
          </p:cNvPr>
          <p:cNvSpPr txBox="1"/>
          <p:nvPr/>
        </p:nvSpPr>
        <p:spPr>
          <a:xfrm rot="1025817">
            <a:off x="9140846" y="2781181"/>
            <a:ext cx="1227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Real-time </a:t>
            </a:r>
          </a:p>
          <a:p>
            <a:r>
              <a:rPr lang="en-US" sz="1600" dirty="0"/>
              <a:t>transactions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2D6B122-D28D-4569-9FA6-67C333D7F1FA}"/>
              </a:ext>
            </a:extLst>
          </p:cNvPr>
          <p:cNvSpPr/>
          <p:nvPr/>
        </p:nvSpPr>
        <p:spPr>
          <a:xfrm>
            <a:off x="3837600" y="3959244"/>
            <a:ext cx="1107516" cy="910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D4C41E1-1A3A-46E1-B3D0-D02E97736D7F}"/>
              </a:ext>
            </a:extLst>
          </p:cNvPr>
          <p:cNvSpPr/>
          <p:nvPr/>
        </p:nvSpPr>
        <p:spPr>
          <a:xfrm>
            <a:off x="5092429" y="3964262"/>
            <a:ext cx="1043244" cy="910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8D78486-44BA-439D-92AB-C32BFD2392E5}"/>
              </a:ext>
            </a:extLst>
          </p:cNvPr>
          <p:cNvSpPr/>
          <p:nvPr/>
        </p:nvSpPr>
        <p:spPr>
          <a:xfrm>
            <a:off x="6303169" y="3969794"/>
            <a:ext cx="1099579" cy="910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C5EDF4-CDC6-4B5C-912D-9D53B8B42DC8}"/>
              </a:ext>
            </a:extLst>
          </p:cNvPr>
          <p:cNvSpPr txBox="1"/>
          <p:nvPr/>
        </p:nvSpPr>
        <p:spPr>
          <a:xfrm>
            <a:off x="3840296" y="3943754"/>
            <a:ext cx="111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Topic 1: Raw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16FE0BE-BD8C-4883-83AF-254A90D1CE62}"/>
              </a:ext>
            </a:extLst>
          </p:cNvPr>
          <p:cNvSpPr txBox="1"/>
          <p:nvPr/>
        </p:nvSpPr>
        <p:spPr>
          <a:xfrm>
            <a:off x="5129901" y="3865522"/>
            <a:ext cx="17646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Topic 2:</a:t>
            </a:r>
          </a:p>
          <a:p>
            <a:r>
              <a:rPr lang="en-US" sz="1100" b="1" dirty="0"/>
              <a:t>Preprocessed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35030DB-0726-447D-A6AD-C1B43898E275}"/>
              </a:ext>
            </a:extLst>
          </p:cNvPr>
          <p:cNvSpPr txBox="1"/>
          <p:nvPr/>
        </p:nvSpPr>
        <p:spPr>
          <a:xfrm>
            <a:off x="6225450" y="3936897"/>
            <a:ext cx="1450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Topic 3: Decision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33BD188-D256-438D-8F18-B67A2B83748D}"/>
              </a:ext>
            </a:extLst>
          </p:cNvPr>
          <p:cNvSpPr/>
          <p:nvPr/>
        </p:nvSpPr>
        <p:spPr>
          <a:xfrm>
            <a:off x="5177089" y="4226382"/>
            <a:ext cx="882250" cy="261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09FD8FE-9A6F-4AFD-9FFD-2F1F7EBE5C36}"/>
              </a:ext>
            </a:extLst>
          </p:cNvPr>
          <p:cNvSpPr/>
          <p:nvPr/>
        </p:nvSpPr>
        <p:spPr>
          <a:xfrm>
            <a:off x="5187952" y="4561197"/>
            <a:ext cx="871387" cy="261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72F2DB0-68D4-4BDF-B3C7-A46791840112}"/>
              </a:ext>
            </a:extLst>
          </p:cNvPr>
          <p:cNvSpPr/>
          <p:nvPr/>
        </p:nvSpPr>
        <p:spPr>
          <a:xfrm>
            <a:off x="3951502" y="4226434"/>
            <a:ext cx="907157" cy="262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E506354-814D-4AF5-8288-2A92F23C5FE8}"/>
              </a:ext>
            </a:extLst>
          </p:cNvPr>
          <p:cNvSpPr/>
          <p:nvPr/>
        </p:nvSpPr>
        <p:spPr>
          <a:xfrm>
            <a:off x="3946856" y="4557510"/>
            <a:ext cx="907157" cy="25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C1FDD5-5E0D-4D15-93D1-C1E2EF47708B}"/>
              </a:ext>
            </a:extLst>
          </p:cNvPr>
          <p:cNvSpPr txBox="1"/>
          <p:nvPr/>
        </p:nvSpPr>
        <p:spPr>
          <a:xfrm>
            <a:off x="3930523" y="4517629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6D79BF8-E668-489B-A427-14474C69EEC1}"/>
              </a:ext>
            </a:extLst>
          </p:cNvPr>
          <p:cNvSpPr txBox="1"/>
          <p:nvPr/>
        </p:nvSpPr>
        <p:spPr>
          <a:xfrm>
            <a:off x="5147796" y="4204825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635A4FB-17C4-4320-A0F8-F57B36A16FC6}"/>
              </a:ext>
            </a:extLst>
          </p:cNvPr>
          <p:cNvSpPr txBox="1"/>
          <p:nvPr/>
        </p:nvSpPr>
        <p:spPr>
          <a:xfrm>
            <a:off x="5156094" y="4541023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1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56530B9-BFB4-4A55-8350-8BE579D8518A}"/>
              </a:ext>
            </a:extLst>
          </p:cNvPr>
          <p:cNvSpPr txBox="1"/>
          <p:nvPr/>
        </p:nvSpPr>
        <p:spPr>
          <a:xfrm>
            <a:off x="6403803" y="4188542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5A4253-6BD3-4649-96EC-CEB29474B0EA}"/>
              </a:ext>
            </a:extLst>
          </p:cNvPr>
          <p:cNvSpPr txBox="1"/>
          <p:nvPr/>
        </p:nvSpPr>
        <p:spPr>
          <a:xfrm>
            <a:off x="3937022" y="4212474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BC9C830-0FAC-4AC9-87EC-79EF92B3EBB8}"/>
              </a:ext>
            </a:extLst>
          </p:cNvPr>
          <p:cNvSpPr/>
          <p:nvPr/>
        </p:nvSpPr>
        <p:spPr>
          <a:xfrm>
            <a:off x="3699255" y="3706438"/>
            <a:ext cx="5179549" cy="1266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3AC067-E949-4695-9779-79C91D53608F}"/>
              </a:ext>
            </a:extLst>
          </p:cNvPr>
          <p:cNvSpPr txBox="1"/>
          <p:nvPr/>
        </p:nvSpPr>
        <p:spPr>
          <a:xfrm>
            <a:off x="3844246" y="3685113"/>
            <a:ext cx="907157" cy="30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Broker 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9F435AC-FBD1-4700-BB78-4A8846EF3CB5}"/>
              </a:ext>
            </a:extLst>
          </p:cNvPr>
          <p:cNvSpPr/>
          <p:nvPr/>
        </p:nvSpPr>
        <p:spPr>
          <a:xfrm>
            <a:off x="7598997" y="3961951"/>
            <a:ext cx="1099579" cy="893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7358A3-A649-4C44-BEBF-D5FF218F339D}"/>
              </a:ext>
            </a:extLst>
          </p:cNvPr>
          <p:cNvSpPr/>
          <p:nvPr/>
        </p:nvSpPr>
        <p:spPr>
          <a:xfrm>
            <a:off x="6447998" y="4212475"/>
            <a:ext cx="853460" cy="266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C1EF092-E5C5-4FD0-AEE2-E7A37DCC3407}"/>
              </a:ext>
            </a:extLst>
          </p:cNvPr>
          <p:cNvSpPr/>
          <p:nvPr/>
        </p:nvSpPr>
        <p:spPr>
          <a:xfrm>
            <a:off x="6441399" y="4549649"/>
            <a:ext cx="882250" cy="261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5A81FCB-F1D4-43C5-B134-299781840C62}"/>
              </a:ext>
            </a:extLst>
          </p:cNvPr>
          <p:cNvSpPr/>
          <p:nvPr/>
        </p:nvSpPr>
        <p:spPr>
          <a:xfrm>
            <a:off x="7699437" y="4551152"/>
            <a:ext cx="910040" cy="261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F77FE1C-78C7-40D5-8DA3-E82A35C92D49}"/>
              </a:ext>
            </a:extLst>
          </p:cNvPr>
          <p:cNvSpPr/>
          <p:nvPr/>
        </p:nvSpPr>
        <p:spPr>
          <a:xfrm>
            <a:off x="7699437" y="4219102"/>
            <a:ext cx="910040" cy="261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31BC2CC-292C-4CBB-A672-5EDB40B15F0F}"/>
              </a:ext>
            </a:extLst>
          </p:cNvPr>
          <p:cNvSpPr txBox="1"/>
          <p:nvPr/>
        </p:nvSpPr>
        <p:spPr>
          <a:xfrm>
            <a:off x="6403802" y="4524481"/>
            <a:ext cx="105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7F541AC-136F-4EDF-B3F9-301FB02F79B0}"/>
              </a:ext>
            </a:extLst>
          </p:cNvPr>
          <p:cNvSpPr txBox="1"/>
          <p:nvPr/>
        </p:nvSpPr>
        <p:spPr>
          <a:xfrm>
            <a:off x="7581188" y="3950658"/>
            <a:ext cx="1450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Topic 4: Flagged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698EC86-195A-4AD3-A598-A3E1CD90C16D}"/>
              </a:ext>
            </a:extLst>
          </p:cNvPr>
          <p:cNvSpPr txBox="1"/>
          <p:nvPr/>
        </p:nvSpPr>
        <p:spPr>
          <a:xfrm>
            <a:off x="7699437" y="4192039"/>
            <a:ext cx="1036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4D6FE5-72EA-4758-BDE8-AD08DEB8A498}"/>
              </a:ext>
            </a:extLst>
          </p:cNvPr>
          <p:cNvSpPr txBox="1"/>
          <p:nvPr/>
        </p:nvSpPr>
        <p:spPr>
          <a:xfrm>
            <a:off x="7687577" y="4517629"/>
            <a:ext cx="993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Partition 1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987E7B8-3772-4843-807B-1AA8D0368D5E}"/>
              </a:ext>
            </a:extLst>
          </p:cNvPr>
          <p:cNvCxnSpPr>
            <a:cxnSpLocks/>
          </p:cNvCxnSpPr>
          <p:nvPr/>
        </p:nvCxnSpPr>
        <p:spPr>
          <a:xfrm>
            <a:off x="7382209" y="4518315"/>
            <a:ext cx="293887" cy="1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4F9502D-988D-4E9B-8E1A-F6D4A5EBD23E}"/>
              </a:ext>
            </a:extLst>
          </p:cNvPr>
          <p:cNvCxnSpPr>
            <a:cxnSpLocks/>
          </p:cNvCxnSpPr>
          <p:nvPr/>
        </p:nvCxnSpPr>
        <p:spPr>
          <a:xfrm flipH="1">
            <a:off x="7327320" y="3374575"/>
            <a:ext cx="3079995" cy="620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1DEBE9D-0E94-4B55-A627-38D4D2FB3B33}"/>
              </a:ext>
            </a:extLst>
          </p:cNvPr>
          <p:cNvCxnSpPr>
            <a:cxnSpLocks/>
          </p:cNvCxnSpPr>
          <p:nvPr/>
        </p:nvCxnSpPr>
        <p:spPr>
          <a:xfrm flipH="1" flipV="1">
            <a:off x="7302431" y="2620299"/>
            <a:ext cx="3065856" cy="74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BC24F5-A35C-4ECD-ABDE-A50F10DDAA06}"/>
              </a:ext>
            </a:extLst>
          </p:cNvPr>
          <p:cNvCxnSpPr>
            <a:cxnSpLocks/>
          </p:cNvCxnSpPr>
          <p:nvPr/>
        </p:nvCxnSpPr>
        <p:spPr>
          <a:xfrm flipV="1">
            <a:off x="6211710" y="3421528"/>
            <a:ext cx="484108" cy="24100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23A1940-4613-4258-B314-174E63CA2BB4}"/>
              </a:ext>
            </a:extLst>
          </p:cNvPr>
          <p:cNvCxnSpPr>
            <a:cxnSpLocks/>
          </p:cNvCxnSpPr>
          <p:nvPr/>
        </p:nvCxnSpPr>
        <p:spPr>
          <a:xfrm>
            <a:off x="6002167" y="3057236"/>
            <a:ext cx="293887" cy="1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2A0C572-0805-45F1-9D44-BD039B8D38BB}"/>
              </a:ext>
            </a:extLst>
          </p:cNvPr>
          <p:cNvCxnSpPr>
            <a:cxnSpLocks/>
          </p:cNvCxnSpPr>
          <p:nvPr/>
        </p:nvCxnSpPr>
        <p:spPr>
          <a:xfrm>
            <a:off x="4880676" y="3057057"/>
            <a:ext cx="293887" cy="1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ECA3A5A-CC2B-4C5F-9868-1F2F4DADD2B1}"/>
              </a:ext>
            </a:extLst>
          </p:cNvPr>
          <p:cNvCxnSpPr>
            <a:cxnSpLocks/>
          </p:cNvCxnSpPr>
          <p:nvPr/>
        </p:nvCxnSpPr>
        <p:spPr>
          <a:xfrm>
            <a:off x="4869673" y="4530107"/>
            <a:ext cx="293887" cy="1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6317817-5CFF-404C-BFF1-995E1692F52D}"/>
              </a:ext>
            </a:extLst>
          </p:cNvPr>
          <p:cNvCxnSpPr>
            <a:cxnSpLocks/>
          </p:cNvCxnSpPr>
          <p:nvPr/>
        </p:nvCxnSpPr>
        <p:spPr>
          <a:xfrm>
            <a:off x="6077950" y="4529833"/>
            <a:ext cx="293887" cy="1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7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150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Shimeng Lin</dc:creator>
  <cp:lastModifiedBy>Shimeng Lin</cp:lastModifiedBy>
  <cp:revision>59</cp:revision>
  <dcterms:created xsi:type="dcterms:W3CDTF">2017-12-17T00:47:17Z</dcterms:created>
  <dcterms:modified xsi:type="dcterms:W3CDTF">2017-12-17T21:12:12Z</dcterms:modified>
</cp:coreProperties>
</file>