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election-presidentielle-des-10-et-24-avril-2022-resultats-definitifs-du-1er-tou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B77A5-A8E0-FF49-B994-E41ACA074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Création</a:t>
            </a:r>
            <a:r>
              <a:rPr lang="de-DE" dirty="0"/>
              <a:t> </a:t>
            </a:r>
            <a:r>
              <a:rPr lang="de-DE" dirty="0" err="1"/>
              <a:t>d‘un</a:t>
            </a:r>
            <a:r>
              <a:rPr lang="de-DE" dirty="0"/>
              <a:t> </a:t>
            </a:r>
            <a:r>
              <a:rPr lang="de-DE" dirty="0" err="1"/>
              <a:t>nouveau</a:t>
            </a:r>
            <a:r>
              <a:rPr lang="de-DE" dirty="0"/>
              <a:t> </a:t>
            </a:r>
            <a:r>
              <a:rPr lang="de-DE" dirty="0" err="1"/>
              <a:t>parti</a:t>
            </a:r>
            <a:r>
              <a:rPr lang="de-DE" dirty="0"/>
              <a:t> </a:t>
            </a:r>
            <a:r>
              <a:rPr lang="de-DE" dirty="0" err="1"/>
              <a:t>politique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81C4C5-9018-1C41-A8B7-003429666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3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73A1-EC30-504E-90AD-334DDE6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Outils</a:t>
            </a:r>
            <a:r>
              <a:rPr lang="de-DE" dirty="0"/>
              <a:t> de </a:t>
            </a:r>
            <a:r>
              <a:rPr lang="de-DE" dirty="0" err="1"/>
              <a:t>traitement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EBCB1-193E-B946-99EF-A5274D42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/>
              <a:t>Pandas &amp; </a:t>
            </a:r>
            <a:r>
              <a:rPr lang="de-DE" dirty="0" err="1"/>
              <a:t>Numpy</a:t>
            </a:r>
            <a:r>
              <a:rPr lang="de-DE" dirty="0"/>
              <a:t> (</a:t>
            </a:r>
            <a:r>
              <a:rPr lang="de-DE" dirty="0" err="1"/>
              <a:t>transformer</a:t>
            </a:r>
            <a:r>
              <a:rPr lang="de-DE" dirty="0"/>
              <a:t> les </a:t>
            </a:r>
            <a:r>
              <a:rPr lang="de-DE" dirty="0" err="1"/>
              <a:t>données</a:t>
            </a:r>
            <a:r>
              <a:rPr lang="de-DE" dirty="0"/>
              <a:t>)</a:t>
            </a:r>
          </a:p>
          <a:p>
            <a:r>
              <a:rPr lang="de-DE" dirty="0" err="1"/>
              <a:t>Matplotlib</a:t>
            </a:r>
            <a:r>
              <a:rPr lang="de-DE" dirty="0"/>
              <a:t>/Dash (Graphs)</a:t>
            </a:r>
          </a:p>
          <a:p>
            <a:r>
              <a:rPr lang="de-DE" dirty="0" err="1"/>
              <a:t>Tensorflow</a:t>
            </a:r>
            <a:r>
              <a:rPr lang="de-DE" dirty="0"/>
              <a:t>/</a:t>
            </a:r>
            <a:r>
              <a:rPr lang="de-DE" dirty="0" err="1"/>
              <a:t>Scikit-Learn</a:t>
            </a:r>
            <a:r>
              <a:rPr lang="de-DE" dirty="0"/>
              <a:t> (</a:t>
            </a:r>
            <a:r>
              <a:rPr lang="de-DE" dirty="0" err="1"/>
              <a:t>Machine</a:t>
            </a:r>
            <a:r>
              <a:rPr lang="de-DE" dirty="0"/>
              <a:t> Learning/</a:t>
            </a:r>
            <a:r>
              <a:rPr lang="de-DE" dirty="0" err="1"/>
              <a:t>Prédiction</a:t>
            </a:r>
            <a:r>
              <a:rPr lang="de-DE" dirty="0"/>
              <a:t>)</a:t>
            </a:r>
          </a:p>
          <a:p>
            <a:r>
              <a:rPr lang="de-DE" dirty="0" err="1"/>
              <a:t>Hadoop</a:t>
            </a:r>
            <a:r>
              <a:rPr lang="de-DE" dirty="0"/>
              <a:t> (</a:t>
            </a:r>
            <a:r>
              <a:rPr lang="de-DE" dirty="0" err="1"/>
              <a:t>Mis</a:t>
            </a:r>
            <a:r>
              <a:rPr lang="de-DE" dirty="0"/>
              <a:t> en </a:t>
            </a:r>
            <a:r>
              <a:rPr lang="de-DE" dirty="0" err="1"/>
              <a:t>production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27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65E85-712F-FE42-ABF3-1BA5D5FF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Rendu</a:t>
            </a:r>
            <a:r>
              <a:rPr lang="de-DE" dirty="0"/>
              <a:t> final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BD8BB-31C2-D449-A27C-85443F0F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Présentation</a:t>
            </a:r>
            <a:r>
              <a:rPr lang="de-DE" dirty="0"/>
              <a:t> </a:t>
            </a:r>
            <a:r>
              <a:rPr lang="de-DE" dirty="0" err="1"/>
              <a:t>powerpoint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les </a:t>
            </a:r>
            <a:r>
              <a:rPr lang="de-DE" dirty="0" err="1"/>
              <a:t>résultats</a:t>
            </a:r>
            <a:r>
              <a:rPr lang="de-DE" dirty="0"/>
              <a:t> </a:t>
            </a:r>
            <a:r>
              <a:rPr lang="de-DE" dirty="0" err="1"/>
              <a:t>clés</a:t>
            </a:r>
            <a:endParaRPr lang="de-DE" dirty="0"/>
          </a:p>
          <a:p>
            <a:r>
              <a:rPr lang="de-DE" dirty="0" err="1"/>
              <a:t>Dashbaord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les </a:t>
            </a:r>
            <a:r>
              <a:rPr lang="de-DE" dirty="0" err="1"/>
              <a:t>graphs</a:t>
            </a:r>
            <a:r>
              <a:rPr lang="de-DE" dirty="0"/>
              <a:t> et </a:t>
            </a:r>
            <a:r>
              <a:rPr lang="de-DE" dirty="0" err="1"/>
              <a:t>KPI‘s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00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12BC-75D2-9440-A19C-C1377EE1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Quels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veut</a:t>
            </a:r>
            <a:r>
              <a:rPr lang="de-DE" dirty="0"/>
              <a:t>-on </a:t>
            </a:r>
            <a:r>
              <a:rPr lang="de-DE" dirty="0" err="1"/>
              <a:t>répondre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3B9190-89F7-6D4B-AC10-F3C4D0D0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0691"/>
            <a:ext cx="8825659" cy="360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Liste des </a:t>
            </a:r>
            <a:r>
              <a:rPr lang="de-DE" dirty="0" err="1"/>
              <a:t>circonscriptions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plus de 50% de </a:t>
            </a:r>
            <a:r>
              <a:rPr lang="de-DE" dirty="0" err="1"/>
              <a:t>votes</a:t>
            </a:r>
            <a:r>
              <a:rPr lang="de-DE" dirty="0"/>
              <a:t> </a:t>
            </a:r>
            <a:r>
              <a:rPr lang="de-DE" dirty="0" err="1"/>
              <a:t>pour</a:t>
            </a:r>
            <a:r>
              <a:rPr lang="de-DE" dirty="0"/>
              <a:t> des </a:t>
            </a:r>
            <a:r>
              <a:rPr lang="de-DE" dirty="0" err="1"/>
              <a:t>candidats</a:t>
            </a:r>
            <a:r>
              <a:rPr lang="de-DE" dirty="0"/>
              <a:t> de </a:t>
            </a:r>
            <a:r>
              <a:rPr lang="de-DE" dirty="0" err="1"/>
              <a:t>droites</a:t>
            </a:r>
            <a:endParaRPr lang="de-DE" dirty="0"/>
          </a:p>
          <a:p>
            <a:pPr marL="0" indent="0" fontAlgn="base">
              <a:buNone/>
            </a:pPr>
            <a:r>
              <a:rPr lang="de-DE" dirty="0"/>
              <a:t>Liste des </a:t>
            </a:r>
            <a:r>
              <a:rPr lang="de-DE" dirty="0" err="1"/>
              <a:t>circonscriptions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plus de 50% de </a:t>
            </a:r>
            <a:r>
              <a:rPr lang="de-DE" dirty="0" err="1"/>
              <a:t>votes</a:t>
            </a:r>
            <a:r>
              <a:rPr lang="de-DE" dirty="0"/>
              <a:t> </a:t>
            </a:r>
            <a:r>
              <a:rPr lang="de-DE" dirty="0" err="1"/>
              <a:t>pour</a:t>
            </a:r>
            <a:r>
              <a:rPr lang="de-DE" dirty="0"/>
              <a:t> des </a:t>
            </a:r>
            <a:r>
              <a:rPr lang="de-DE" dirty="0" err="1"/>
              <a:t>candidats</a:t>
            </a:r>
            <a:r>
              <a:rPr lang="de-DE" dirty="0"/>
              <a:t> de </a:t>
            </a:r>
            <a:r>
              <a:rPr lang="de-DE" dirty="0" err="1"/>
              <a:t>gauche</a:t>
            </a:r>
            <a:endParaRPr lang="de-DE" dirty="0"/>
          </a:p>
          <a:p>
            <a:pPr marL="0" indent="0" fontAlgn="base">
              <a:buNone/>
            </a:pPr>
            <a:r>
              <a:rPr lang="de-DE" dirty="0"/>
              <a:t>Liste des </a:t>
            </a:r>
            <a:r>
              <a:rPr lang="de-DE" dirty="0" err="1"/>
              <a:t>circonscriptions</a:t>
            </a:r>
            <a:r>
              <a:rPr lang="de-DE" dirty="0"/>
              <a:t> </a:t>
            </a:r>
            <a:r>
              <a:rPr lang="de-DE" dirty="0" err="1"/>
              <a:t>sans</a:t>
            </a:r>
            <a:r>
              <a:rPr lang="de-DE" dirty="0"/>
              <a:t> </a:t>
            </a:r>
            <a:r>
              <a:rPr lang="de-DE" dirty="0" err="1"/>
              <a:t>majorité</a:t>
            </a:r>
            <a:endParaRPr lang="de-DE" dirty="0"/>
          </a:p>
          <a:p>
            <a:pPr marL="0" indent="0" fontAlgn="base">
              <a:buNone/>
            </a:pPr>
            <a:r>
              <a:rPr lang="de-DE" dirty="0"/>
              <a:t>Liste des </a:t>
            </a:r>
            <a:r>
              <a:rPr lang="de-DE" dirty="0" err="1"/>
              <a:t>circonscriptions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plus fort </a:t>
            </a:r>
            <a:r>
              <a:rPr lang="de-DE" dirty="0" err="1"/>
              <a:t>taux</a:t>
            </a:r>
            <a:r>
              <a:rPr lang="de-DE" dirty="0"/>
              <a:t> </a:t>
            </a:r>
            <a:r>
              <a:rPr lang="de-DE" dirty="0" err="1"/>
              <a:t>d’abstentions</a:t>
            </a:r>
            <a:endParaRPr lang="de-DE" dirty="0"/>
          </a:p>
          <a:p>
            <a:pPr marL="0" indent="0" fontAlgn="base">
              <a:buNone/>
            </a:pPr>
            <a:r>
              <a:rPr lang="de-DE" dirty="0" err="1"/>
              <a:t>Cartographie</a:t>
            </a:r>
            <a:r>
              <a:rPr lang="de-DE" dirty="0"/>
              <a:t> </a:t>
            </a:r>
            <a:r>
              <a:rPr lang="de-DE" dirty="0" err="1"/>
              <a:t>basique</a:t>
            </a:r>
            <a:r>
              <a:rPr lang="de-DE" dirty="0"/>
              <a:t> </a:t>
            </a:r>
            <a:r>
              <a:rPr lang="de-DE" dirty="0" err="1"/>
              <a:t>visualisant</a:t>
            </a:r>
            <a:r>
              <a:rPr lang="de-DE" dirty="0"/>
              <a:t> des </a:t>
            </a:r>
            <a:r>
              <a:rPr lang="de-DE" dirty="0" err="1"/>
              <a:t>résultats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6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EBB2D-6ADD-A547-8F7D-1F02EFCD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9A74A-6D36-C949-977B-35947BAB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quelles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va</a:t>
            </a:r>
            <a:r>
              <a:rPr lang="de-DE" dirty="0"/>
              <a:t>-t-on </a:t>
            </a:r>
            <a:r>
              <a:rPr lang="de-DE" dirty="0" err="1"/>
              <a:t>répondre</a:t>
            </a:r>
            <a:r>
              <a:rPr lang="de-DE" dirty="0"/>
              <a:t> en </a:t>
            </a:r>
            <a:r>
              <a:rPr lang="de-DE" dirty="0" err="1"/>
              <a:t>priorité</a:t>
            </a:r>
            <a:r>
              <a:rPr lang="de-DE" dirty="0"/>
              <a:t> (</a:t>
            </a:r>
            <a:r>
              <a:rPr lang="de-DE" dirty="0" err="1"/>
              <a:t>coûte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coûte</a:t>
            </a:r>
            <a:r>
              <a:rPr lang="de-DE" dirty="0"/>
              <a:t>) ?</a:t>
            </a:r>
          </a:p>
          <a:p>
            <a:r>
              <a:rPr lang="de-DE" dirty="0"/>
              <a:t>A </a:t>
            </a:r>
            <a:r>
              <a:rPr lang="de-DE" dirty="0" err="1"/>
              <a:t>quelles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répondra</a:t>
            </a:r>
            <a:r>
              <a:rPr lang="de-DE" dirty="0"/>
              <a:t>-t-on si on a du </a:t>
            </a:r>
            <a:r>
              <a:rPr lang="de-DE" dirty="0" err="1"/>
              <a:t>temps</a:t>
            </a:r>
            <a:r>
              <a:rPr lang="de-DE" dirty="0"/>
              <a:t> en plus ?</a:t>
            </a:r>
          </a:p>
          <a:p>
            <a:pPr marL="0" indent="0" fontAlgn="base">
              <a:buNone/>
            </a:pPr>
            <a:r>
              <a:rPr lang="de-DE" dirty="0" err="1"/>
              <a:t>Cartographie</a:t>
            </a:r>
            <a:r>
              <a:rPr lang="de-DE" dirty="0"/>
              <a:t> </a:t>
            </a:r>
            <a:r>
              <a:rPr lang="de-DE" dirty="0" err="1"/>
              <a:t>dynamique</a:t>
            </a:r>
            <a:r>
              <a:rPr lang="de-DE" dirty="0"/>
              <a:t> et </a:t>
            </a:r>
            <a:r>
              <a:rPr lang="de-DE" dirty="0" err="1"/>
              <a:t>animée</a:t>
            </a:r>
            <a:r>
              <a:rPr lang="de-DE" dirty="0"/>
              <a:t> de </a:t>
            </a:r>
            <a:r>
              <a:rPr lang="de-DE" dirty="0" err="1"/>
              <a:t>l’évolution</a:t>
            </a:r>
            <a:r>
              <a:rPr lang="de-DE" dirty="0"/>
              <a:t> de </a:t>
            </a:r>
            <a:r>
              <a:rPr lang="de-DE" dirty="0" err="1"/>
              <a:t>vote</a:t>
            </a:r>
            <a:r>
              <a:rPr lang="de-DE" dirty="0"/>
              <a:t>, </a:t>
            </a:r>
            <a:r>
              <a:rPr lang="de-DE" dirty="0" err="1"/>
              <a:t>dans</a:t>
            </a:r>
            <a:r>
              <a:rPr lang="de-DE" dirty="0"/>
              <a:t> le </a:t>
            </a:r>
            <a:r>
              <a:rPr lang="de-DE" dirty="0" err="1"/>
              <a:t>temps</a:t>
            </a:r>
            <a:r>
              <a:rPr lang="de-DE" dirty="0"/>
              <a:t>.</a:t>
            </a:r>
          </a:p>
          <a:p>
            <a:pPr marL="0" indent="0" fontAlgn="base">
              <a:buNone/>
            </a:pPr>
            <a:r>
              <a:rPr lang="de-DE" dirty="0" err="1"/>
              <a:t>Comparatif</a:t>
            </a:r>
            <a:r>
              <a:rPr lang="de-DE" dirty="0"/>
              <a:t> entre le 1er et 2nd </a:t>
            </a:r>
          </a:p>
          <a:p>
            <a:pPr marL="0" indent="0" fontAlgn="base">
              <a:buNone/>
            </a:pPr>
            <a:r>
              <a:rPr lang="de-DE" dirty="0" err="1"/>
              <a:t>Comparaison</a:t>
            </a:r>
            <a:r>
              <a:rPr lang="de-DE" dirty="0"/>
              <a:t> des </a:t>
            </a:r>
            <a:r>
              <a:rPr lang="de-DE" dirty="0" err="1"/>
              <a:t>résultats</a:t>
            </a:r>
            <a:r>
              <a:rPr lang="de-DE" dirty="0"/>
              <a:t> des </a:t>
            </a:r>
            <a:r>
              <a:rPr lang="de-DE" dirty="0" err="1"/>
              <a:t>votes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les </a:t>
            </a:r>
            <a:r>
              <a:rPr lang="de-DE" dirty="0" err="1"/>
              <a:t>campagnes</a:t>
            </a:r>
            <a:r>
              <a:rPr lang="de-DE" dirty="0"/>
              <a:t> / </a:t>
            </a:r>
            <a:r>
              <a:rPr lang="de-DE" dirty="0" err="1"/>
              <a:t>villes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Prédiction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probablility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voted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63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2E3C7-5EFA-6946-9009-D22C8502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 de </a:t>
            </a:r>
            <a:r>
              <a:rPr lang="de-DE" dirty="0" err="1"/>
              <a:t>données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F1D12-9378-934B-9B1D-3B63BA95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02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Ion-Sitzungssaal</Template>
  <TotalTime>0</TotalTime>
  <Words>184</Words>
  <Application>Microsoft Macintosh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Ion-Sitzungssaal</vt:lpstr>
      <vt:lpstr>Création d‘un nouveau parti politique</vt:lpstr>
      <vt:lpstr>Outils de traitement data</vt:lpstr>
      <vt:lpstr>Rendu final</vt:lpstr>
      <vt:lpstr>Quels questions veut-on répondre?</vt:lpstr>
      <vt:lpstr>PowerPoint-Präsentation</vt:lpstr>
      <vt:lpstr>Source de données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 Labinski</dc:creator>
  <cp:lastModifiedBy>Carolin Labinski</cp:lastModifiedBy>
  <cp:revision>7</cp:revision>
  <dcterms:created xsi:type="dcterms:W3CDTF">2022-11-09T15:58:59Z</dcterms:created>
  <dcterms:modified xsi:type="dcterms:W3CDTF">2022-11-09T17:17:38Z</dcterms:modified>
</cp:coreProperties>
</file>