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1D087-5A29-4455-882F-7CE020CCA035}" v="2" dt="2024-09-15T14:28:42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ef8888@yahoo.com.tw" userId="3e5c373ff89291b7" providerId="LiveId" clId="{E3F1D087-5A29-4455-882F-7CE020CCA035}"/>
    <pc:docChg chg="undo custSel addSld delSld modSld">
      <pc:chgData name="eef8888@yahoo.com.tw" userId="3e5c373ff89291b7" providerId="LiveId" clId="{E3F1D087-5A29-4455-882F-7CE020CCA035}" dt="2024-09-15T14:47:25.347" v="483" actId="1076"/>
      <pc:docMkLst>
        <pc:docMk/>
      </pc:docMkLst>
      <pc:sldChg chg="del">
        <pc:chgData name="eef8888@yahoo.com.tw" userId="3e5c373ff89291b7" providerId="LiveId" clId="{E3F1D087-5A29-4455-882F-7CE020CCA035}" dt="2024-09-15T14:39:04.177" v="366" actId="47"/>
        <pc:sldMkLst>
          <pc:docMk/>
          <pc:sldMk cId="998114469" sldId="261"/>
        </pc:sldMkLst>
      </pc:sldChg>
      <pc:sldChg chg="del">
        <pc:chgData name="eef8888@yahoo.com.tw" userId="3e5c373ff89291b7" providerId="LiveId" clId="{E3F1D087-5A29-4455-882F-7CE020CCA035}" dt="2024-09-15T14:39:05.517" v="367" actId="47"/>
        <pc:sldMkLst>
          <pc:docMk/>
          <pc:sldMk cId="1581988552" sldId="262"/>
        </pc:sldMkLst>
      </pc:sldChg>
      <pc:sldChg chg="addSp modSp mod">
        <pc:chgData name="eef8888@yahoo.com.tw" userId="3e5c373ff89291b7" providerId="LiveId" clId="{E3F1D087-5A29-4455-882F-7CE020CCA035}" dt="2024-09-15T14:40:27.904" v="420" actId="403"/>
        <pc:sldMkLst>
          <pc:docMk/>
          <pc:sldMk cId="1719565960" sldId="266"/>
        </pc:sldMkLst>
        <pc:spChg chg="mod">
          <ac:chgData name="eef8888@yahoo.com.tw" userId="3e5c373ff89291b7" providerId="LiveId" clId="{E3F1D087-5A29-4455-882F-7CE020CCA035}" dt="2024-09-15T14:40:27.904" v="420" actId="403"/>
          <ac:spMkLst>
            <pc:docMk/>
            <pc:sldMk cId="1719565960" sldId="266"/>
            <ac:spMk id="3" creationId="{F0B25E51-8681-2D3D-D047-1D76F41A6EBD}"/>
          </ac:spMkLst>
        </pc:spChg>
        <pc:picChg chg="add mod">
          <ac:chgData name="eef8888@yahoo.com.tw" userId="3e5c373ff89291b7" providerId="LiveId" clId="{E3F1D087-5A29-4455-882F-7CE020CCA035}" dt="2024-09-15T13:48:06.140" v="4" actId="14100"/>
          <ac:picMkLst>
            <pc:docMk/>
            <pc:sldMk cId="1719565960" sldId="266"/>
            <ac:picMk id="6" creationId="{BE46AEC4-91BD-3C72-823D-C413B621BC45}"/>
          </ac:picMkLst>
        </pc:picChg>
        <pc:picChg chg="add mod">
          <ac:chgData name="eef8888@yahoo.com.tw" userId="3e5c373ff89291b7" providerId="LiveId" clId="{E3F1D087-5A29-4455-882F-7CE020CCA035}" dt="2024-09-15T13:48:59.973" v="10" actId="14100"/>
          <ac:picMkLst>
            <pc:docMk/>
            <pc:sldMk cId="1719565960" sldId="266"/>
            <ac:picMk id="8" creationId="{7B6BE0BB-F8C7-731D-F95F-C398698A4B79}"/>
          </ac:picMkLst>
        </pc:picChg>
      </pc:sldChg>
      <pc:sldChg chg="addSp delSp modSp add mod">
        <pc:chgData name="eef8888@yahoo.com.tw" userId="3e5c373ff89291b7" providerId="LiveId" clId="{E3F1D087-5A29-4455-882F-7CE020CCA035}" dt="2024-09-15T14:31:03.945" v="338" actId="20577"/>
        <pc:sldMkLst>
          <pc:docMk/>
          <pc:sldMk cId="538231432" sldId="267"/>
        </pc:sldMkLst>
        <pc:spChg chg="mod">
          <ac:chgData name="eef8888@yahoo.com.tw" userId="3e5c373ff89291b7" providerId="LiveId" clId="{E3F1D087-5A29-4455-882F-7CE020CCA035}" dt="2024-09-15T13:50:07.848" v="27" actId="20577"/>
          <ac:spMkLst>
            <pc:docMk/>
            <pc:sldMk cId="538231432" sldId="267"/>
            <ac:spMk id="2" creationId="{0DB8BA25-2FF6-FAF2-6080-20FEF482C59C}"/>
          </ac:spMkLst>
        </pc:spChg>
        <pc:spChg chg="mod">
          <ac:chgData name="eef8888@yahoo.com.tw" userId="3e5c373ff89291b7" providerId="LiveId" clId="{E3F1D087-5A29-4455-882F-7CE020CCA035}" dt="2024-09-15T14:31:03.945" v="338" actId="20577"/>
          <ac:spMkLst>
            <pc:docMk/>
            <pc:sldMk cId="538231432" sldId="267"/>
            <ac:spMk id="3" creationId="{F0B25E51-8681-2D3D-D047-1D76F41A6EBD}"/>
          </ac:spMkLst>
        </pc:spChg>
        <pc:picChg chg="del">
          <ac:chgData name="eef8888@yahoo.com.tw" userId="3e5c373ff89291b7" providerId="LiveId" clId="{E3F1D087-5A29-4455-882F-7CE020CCA035}" dt="2024-09-15T14:19:21.153" v="201" actId="478"/>
          <ac:picMkLst>
            <pc:docMk/>
            <pc:sldMk cId="538231432" sldId="267"/>
            <ac:picMk id="6" creationId="{BE46AEC4-91BD-3C72-823D-C413B621BC45}"/>
          </ac:picMkLst>
        </pc:picChg>
        <pc:picChg chg="add mod">
          <ac:chgData name="eef8888@yahoo.com.tw" userId="3e5c373ff89291b7" providerId="LiveId" clId="{E3F1D087-5A29-4455-882F-7CE020CCA035}" dt="2024-09-15T14:21:40.047" v="203" actId="1076"/>
          <ac:picMkLst>
            <pc:docMk/>
            <pc:sldMk cId="538231432" sldId="267"/>
            <ac:picMk id="7" creationId="{CC443097-AEFD-CB7A-F3F8-06C5C468FA22}"/>
          </ac:picMkLst>
        </pc:picChg>
        <pc:picChg chg="del">
          <ac:chgData name="eef8888@yahoo.com.tw" userId="3e5c373ff89291b7" providerId="LiveId" clId="{E3F1D087-5A29-4455-882F-7CE020CCA035}" dt="2024-09-15T14:21:41.713" v="204" actId="478"/>
          <ac:picMkLst>
            <pc:docMk/>
            <pc:sldMk cId="538231432" sldId="267"/>
            <ac:picMk id="8" creationId="{7B6BE0BB-F8C7-731D-F95F-C398698A4B79}"/>
          </ac:picMkLst>
        </pc:picChg>
        <pc:picChg chg="add mod">
          <ac:chgData name="eef8888@yahoo.com.tw" userId="3e5c373ff89291b7" providerId="LiveId" clId="{E3F1D087-5A29-4455-882F-7CE020CCA035}" dt="2024-09-15T14:21:55.968" v="206" actId="1076"/>
          <ac:picMkLst>
            <pc:docMk/>
            <pc:sldMk cId="538231432" sldId="267"/>
            <ac:picMk id="10" creationId="{B52A923D-4BCE-6A01-FD8A-4B25E9D15626}"/>
          </ac:picMkLst>
        </pc:picChg>
      </pc:sldChg>
      <pc:sldChg chg="addSp delSp modSp add mod">
        <pc:chgData name="eef8888@yahoo.com.tw" userId="3e5c373ff89291b7" providerId="LiveId" clId="{E3F1D087-5A29-4455-882F-7CE020CCA035}" dt="2024-09-15T14:29:31.967" v="268" actId="1076"/>
        <pc:sldMkLst>
          <pc:docMk/>
          <pc:sldMk cId="805867869" sldId="268"/>
        </pc:sldMkLst>
        <pc:spChg chg="mod">
          <ac:chgData name="eef8888@yahoo.com.tw" userId="3e5c373ff89291b7" providerId="LiveId" clId="{E3F1D087-5A29-4455-882F-7CE020CCA035}" dt="2024-09-15T14:29:27.877" v="267" actId="20577"/>
          <ac:spMkLst>
            <pc:docMk/>
            <pc:sldMk cId="805867869" sldId="268"/>
            <ac:spMk id="3" creationId="{F0B25E51-8681-2D3D-D047-1D76F41A6EBD}"/>
          </ac:spMkLst>
        </pc:spChg>
        <pc:picChg chg="add mod">
          <ac:chgData name="eef8888@yahoo.com.tw" userId="3e5c373ff89291b7" providerId="LiveId" clId="{E3F1D087-5A29-4455-882F-7CE020CCA035}" dt="2024-09-15T14:29:31.967" v="268" actId="1076"/>
          <ac:picMkLst>
            <pc:docMk/>
            <pc:sldMk cId="805867869" sldId="268"/>
            <ac:picMk id="6" creationId="{8B2E09E3-8D97-80AC-142B-46B44BC6B661}"/>
          </ac:picMkLst>
        </pc:picChg>
        <pc:picChg chg="del">
          <ac:chgData name="eef8888@yahoo.com.tw" userId="3e5c373ff89291b7" providerId="LiveId" clId="{E3F1D087-5A29-4455-882F-7CE020CCA035}" dt="2024-09-15T14:24:48.408" v="227" actId="478"/>
          <ac:picMkLst>
            <pc:docMk/>
            <pc:sldMk cId="805867869" sldId="268"/>
            <ac:picMk id="7" creationId="{CC443097-AEFD-CB7A-F3F8-06C5C468FA22}"/>
          </ac:picMkLst>
        </pc:picChg>
      </pc:sldChg>
      <pc:sldChg chg="addSp delSp modSp add mod">
        <pc:chgData name="eef8888@yahoo.com.tw" userId="3e5c373ff89291b7" providerId="LiveId" clId="{E3F1D087-5A29-4455-882F-7CE020CCA035}" dt="2024-09-15T14:29:24.670" v="264" actId="20577"/>
        <pc:sldMkLst>
          <pc:docMk/>
          <pc:sldMk cId="583430562" sldId="269"/>
        </pc:sldMkLst>
        <pc:spChg chg="mod">
          <ac:chgData name="eef8888@yahoo.com.tw" userId="3e5c373ff89291b7" providerId="LiveId" clId="{E3F1D087-5A29-4455-882F-7CE020CCA035}" dt="2024-09-15T14:29:24.670" v="264" actId="20577"/>
          <ac:spMkLst>
            <pc:docMk/>
            <pc:sldMk cId="583430562" sldId="269"/>
            <ac:spMk id="3" creationId="{F0B25E51-8681-2D3D-D047-1D76F41A6EBD}"/>
          </ac:spMkLst>
        </pc:spChg>
        <pc:picChg chg="del">
          <ac:chgData name="eef8888@yahoo.com.tw" userId="3e5c373ff89291b7" providerId="LiveId" clId="{E3F1D087-5A29-4455-882F-7CE020CCA035}" dt="2024-09-15T14:26:11.044" v="254" actId="478"/>
          <ac:picMkLst>
            <pc:docMk/>
            <pc:sldMk cId="583430562" sldId="269"/>
            <ac:picMk id="6" creationId="{8B2E09E3-8D97-80AC-142B-46B44BC6B661}"/>
          </ac:picMkLst>
        </pc:picChg>
        <pc:picChg chg="add mod">
          <ac:chgData name="eef8888@yahoo.com.tw" userId="3e5c373ff89291b7" providerId="LiveId" clId="{E3F1D087-5A29-4455-882F-7CE020CCA035}" dt="2024-09-15T14:28:18.819" v="256" actId="1076"/>
          <ac:picMkLst>
            <pc:docMk/>
            <pc:sldMk cId="583430562" sldId="269"/>
            <ac:picMk id="7" creationId="{F84039D1-AECF-9B83-3A64-DBCE02FCAFE7}"/>
          </ac:picMkLst>
        </pc:picChg>
      </pc:sldChg>
      <pc:sldChg chg="addSp delSp modSp add mod">
        <pc:chgData name="eef8888@yahoo.com.tw" userId="3e5c373ff89291b7" providerId="LiveId" clId="{E3F1D087-5A29-4455-882F-7CE020CCA035}" dt="2024-09-15T14:37:48.952" v="350" actId="1076"/>
        <pc:sldMkLst>
          <pc:docMk/>
          <pc:sldMk cId="3271649321" sldId="270"/>
        </pc:sldMkLst>
        <pc:spChg chg="mod">
          <ac:chgData name="eef8888@yahoo.com.tw" userId="3e5c373ff89291b7" providerId="LiveId" clId="{E3F1D087-5A29-4455-882F-7CE020CCA035}" dt="2024-09-15T14:29:17.547" v="261"/>
          <ac:spMkLst>
            <pc:docMk/>
            <pc:sldMk cId="3271649321" sldId="270"/>
            <ac:spMk id="3" creationId="{F0B25E51-8681-2D3D-D047-1D76F41A6EBD}"/>
          </ac:spMkLst>
        </pc:spChg>
        <pc:picChg chg="add mod">
          <ac:chgData name="eef8888@yahoo.com.tw" userId="3e5c373ff89291b7" providerId="LiveId" clId="{E3F1D087-5A29-4455-882F-7CE020CCA035}" dt="2024-09-15T14:37:48.952" v="350" actId="1076"/>
          <ac:picMkLst>
            <pc:docMk/>
            <pc:sldMk cId="3271649321" sldId="270"/>
            <ac:picMk id="6" creationId="{A8F7F6C5-8696-6B83-E766-824C98AEB301}"/>
          </ac:picMkLst>
        </pc:picChg>
        <pc:picChg chg="del">
          <ac:chgData name="eef8888@yahoo.com.tw" userId="3e5c373ff89291b7" providerId="LiveId" clId="{E3F1D087-5A29-4455-882F-7CE020CCA035}" dt="2024-09-15T14:37:03.345" v="339" actId="478"/>
          <ac:picMkLst>
            <pc:docMk/>
            <pc:sldMk cId="3271649321" sldId="270"/>
            <ac:picMk id="7" creationId="{F84039D1-AECF-9B83-3A64-DBCE02FCAFE7}"/>
          </ac:picMkLst>
        </pc:picChg>
        <pc:picChg chg="add mod">
          <ac:chgData name="eef8888@yahoo.com.tw" userId="3e5c373ff89291b7" providerId="LiveId" clId="{E3F1D087-5A29-4455-882F-7CE020CCA035}" dt="2024-09-15T14:37:44.447" v="349" actId="14100"/>
          <ac:picMkLst>
            <pc:docMk/>
            <pc:sldMk cId="3271649321" sldId="270"/>
            <ac:picMk id="9" creationId="{075FE119-609F-B1EE-C28D-C2F78BD1809F}"/>
          </ac:picMkLst>
        </pc:picChg>
        <pc:picChg chg="del">
          <ac:chgData name="eef8888@yahoo.com.tw" userId="3e5c373ff89291b7" providerId="LiveId" clId="{E3F1D087-5A29-4455-882F-7CE020CCA035}" dt="2024-09-15T14:37:04.226" v="340" actId="478"/>
          <ac:picMkLst>
            <pc:docMk/>
            <pc:sldMk cId="3271649321" sldId="270"/>
            <ac:picMk id="10" creationId="{B52A923D-4BCE-6A01-FD8A-4B25E9D15626}"/>
          </ac:picMkLst>
        </pc:picChg>
      </pc:sldChg>
      <pc:sldChg chg="addSp delSp modSp add mod">
        <pc:chgData name="eef8888@yahoo.com.tw" userId="3e5c373ff89291b7" providerId="LiveId" clId="{E3F1D087-5A29-4455-882F-7CE020CCA035}" dt="2024-09-15T14:42:22.749" v="425" actId="1076"/>
        <pc:sldMkLst>
          <pc:docMk/>
          <pc:sldMk cId="3885761321" sldId="271"/>
        </pc:sldMkLst>
        <pc:spChg chg="mod">
          <ac:chgData name="eef8888@yahoo.com.tw" userId="3e5c373ff89291b7" providerId="LiveId" clId="{E3F1D087-5A29-4455-882F-7CE020CCA035}" dt="2024-09-15T14:38:41.160" v="365" actId="20577"/>
          <ac:spMkLst>
            <pc:docMk/>
            <pc:sldMk cId="3885761321" sldId="271"/>
            <ac:spMk id="2" creationId="{0DB8BA25-2FF6-FAF2-6080-20FEF482C59C}"/>
          </ac:spMkLst>
        </pc:spChg>
        <pc:spChg chg="mod">
          <ac:chgData name="eef8888@yahoo.com.tw" userId="3e5c373ff89291b7" providerId="LiveId" clId="{E3F1D087-5A29-4455-882F-7CE020CCA035}" dt="2024-09-15T14:40:20.570" v="416" actId="403"/>
          <ac:spMkLst>
            <pc:docMk/>
            <pc:sldMk cId="3885761321" sldId="271"/>
            <ac:spMk id="3" creationId="{F0B25E51-8681-2D3D-D047-1D76F41A6EBD}"/>
          </ac:spMkLst>
        </pc:spChg>
        <pc:picChg chg="del">
          <ac:chgData name="eef8888@yahoo.com.tw" userId="3e5c373ff89291b7" providerId="LiveId" clId="{E3F1D087-5A29-4455-882F-7CE020CCA035}" dt="2024-09-15T14:39:46.029" v="398" actId="478"/>
          <ac:picMkLst>
            <pc:docMk/>
            <pc:sldMk cId="3885761321" sldId="271"/>
            <ac:picMk id="6" creationId="{A8F7F6C5-8696-6B83-E766-824C98AEB301}"/>
          </ac:picMkLst>
        </pc:picChg>
        <pc:picChg chg="add del mod">
          <ac:chgData name="eef8888@yahoo.com.tw" userId="3e5c373ff89291b7" providerId="LiveId" clId="{E3F1D087-5A29-4455-882F-7CE020CCA035}" dt="2024-09-15T14:41:53.123" v="423" actId="478"/>
          <ac:picMkLst>
            <pc:docMk/>
            <pc:sldMk cId="3885761321" sldId="271"/>
            <ac:picMk id="7" creationId="{9E99B399-8D00-8422-3D78-D15ED989A22F}"/>
          </ac:picMkLst>
        </pc:picChg>
        <pc:picChg chg="del">
          <ac:chgData name="eef8888@yahoo.com.tw" userId="3e5c373ff89291b7" providerId="LiveId" clId="{E3F1D087-5A29-4455-882F-7CE020CCA035}" dt="2024-09-15T14:39:40.549" v="392" actId="478"/>
          <ac:picMkLst>
            <pc:docMk/>
            <pc:sldMk cId="3885761321" sldId="271"/>
            <ac:picMk id="9" creationId="{075FE119-609F-B1EE-C28D-C2F78BD1809F}"/>
          </ac:picMkLst>
        </pc:picChg>
        <pc:picChg chg="add mod">
          <ac:chgData name="eef8888@yahoo.com.tw" userId="3e5c373ff89291b7" providerId="LiveId" clId="{E3F1D087-5A29-4455-882F-7CE020CCA035}" dt="2024-09-15T14:42:22.749" v="425" actId="1076"/>
          <ac:picMkLst>
            <pc:docMk/>
            <pc:sldMk cId="3885761321" sldId="271"/>
            <ac:picMk id="10" creationId="{7F6C4378-CFC0-652C-CF6B-D083C97E51DA}"/>
          </ac:picMkLst>
        </pc:picChg>
      </pc:sldChg>
      <pc:sldChg chg="addSp delSp modSp add mod">
        <pc:chgData name="eef8888@yahoo.com.tw" userId="3e5c373ff89291b7" providerId="LiveId" clId="{E3F1D087-5A29-4455-882F-7CE020CCA035}" dt="2024-09-15T14:47:25.347" v="483" actId="1076"/>
        <pc:sldMkLst>
          <pc:docMk/>
          <pc:sldMk cId="1142636910" sldId="272"/>
        </pc:sldMkLst>
        <pc:spChg chg="mod">
          <ac:chgData name="eef8888@yahoo.com.tw" userId="3e5c373ff89291b7" providerId="LiveId" clId="{E3F1D087-5A29-4455-882F-7CE020CCA035}" dt="2024-09-15T14:47:16.029" v="481" actId="5793"/>
          <ac:spMkLst>
            <pc:docMk/>
            <pc:sldMk cId="1142636910" sldId="272"/>
            <ac:spMk id="3" creationId="{F0B25E51-8681-2D3D-D047-1D76F41A6EBD}"/>
          </ac:spMkLst>
        </pc:spChg>
        <pc:picChg chg="add mod">
          <ac:chgData name="eef8888@yahoo.com.tw" userId="3e5c373ff89291b7" providerId="LiveId" clId="{E3F1D087-5A29-4455-882F-7CE020CCA035}" dt="2024-09-15T14:47:25.347" v="483" actId="1076"/>
          <ac:picMkLst>
            <pc:docMk/>
            <pc:sldMk cId="1142636910" sldId="272"/>
            <ac:picMk id="6" creationId="{B7480A5D-F7C0-B7CA-C1B9-54EABB92DE14}"/>
          </ac:picMkLst>
        </pc:picChg>
        <pc:picChg chg="del mod">
          <ac:chgData name="eef8888@yahoo.com.tw" userId="3e5c373ff89291b7" providerId="LiveId" clId="{E3F1D087-5A29-4455-882F-7CE020CCA035}" dt="2024-09-15T14:45:39.086" v="473" actId="478"/>
          <ac:picMkLst>
            <pc:docMk/>
            <pc:sldMk cId="1142636910" sldId="272"/>
            <ac:picMk id="10" creationId="{7F6C4378-CFC0-652C-CF6B-D083C97E51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01E12-D0FA-4CA4-80B9-6AF05B5918E0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8E386-D6EB-4487-BF20-9CA966F01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89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0" y="252272"/>
            <a:ext cx="5824904" cy="1128119"/>
          </a:xfrm>
        </p:spPr>
        <p:txBody>
          <a:bodyPr>
            <a:normAutofit/>
          </a:bodyPr>
          <a:lstStyle>
            <a:lvl1pPr>
              <a:defRPr sz="3200"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61" y="1652064"/>
            <a:ext cx="8590793" cy="4524899"/>
          </a:xfrm>
        </p:spPr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2FAE-0D9B-4BEC-B73D-2DED37E4EA23}" type="datetime1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5942" y="6359642"/>
            <a:ext cx="417635" cy="365125"/>
          </a:xfrm>
        </p:spPr>
        <p:txBody>
          <a:bodyPr/>
          <a:lstStyle/>
          <a:p>
            <a:fld id="{D9C5E578-0665-4892-B25E-622CE9C76493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9AD432D-A6AF-489A-B5FC-569D19AB9C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25" y="5790521"/>
            <a:ext cx="1316229" cy="13162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9E6C2B-BAB9-4381-BAFE-266B25F151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1" y="552790"/>
            <a:ext cx="2655985" cy="5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14A4-B9DE-4EB4-A7A3-A55202584E9F}" type="datetime1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E578-0665-4892-B25E-622CE9C76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1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4389-948B-A70E-A49B-D3C40034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一、變數型態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CDD2B429-BCB2-B766-47FB-74BEC0B761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3555342"/>
                  </p:ext>
                </p:extLst>
              </p:nvPr>
            </p:nvGraphicFramePr>
            <p:xfrm>
              <a:off x="263524" y="1652588"/>
              <a:ext cx="859033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184">
                      <a:extLst>
                        <a:ext uri="{9D8B030D-6E8A-4147-A177-3AD203B41FA5}">
                          <a16:colId xmlns:a16="http://schemas.microsoft.com/office/drawing/2014/main" val="1680542120"/>
                        </a:ext>
                      </a:extLst>
                    </a:gridCol>
                    <a:gridCol w="3434573">
                      <a:extLst>
                        <a:ext uri="{9D8B030D-6E8A-4147-A177-3AD203B41FA5}">
                          <a16:colId xmlns:a16="http://schemas.microsoft.com/office/drawing/2014/main" val="2487582173"/>
                        </a:ext>
                      </a:extLst>
                    </a:gridCol>
                    <a:gridCol w="3434573">
                      <a:extLst>
                        <a:ext uri="{9D8B030D-6E8A-4147-A177-3AD203B41FA5}">
                          <a16:colId xmlns:a16="http://schemas.microsoft.com/office/drawing/2014/main" val="248095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常用型態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意義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範圍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0737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int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整數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-2147483648~2147483647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19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long long int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長整數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-263~263-1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62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float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單精度浮點數</a:t>
                          </a:r>
                          <a:r>
                            <a:rPr lang="en-US" altLang="zh-TW" dirty="0"/>
                            <a:t>(</a:t>
                          </a:r>
                          <a:r>
                            <a:rPr lang="zh-TW" altLang="en-US" dirty="0"/>
                            <a:t>小數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1.5×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/>
                            <a:t>3.4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0638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double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雙精度浮點數</a:t>
                          </a:r>
                          <a:r>
                            <a:rPr lang="en-US" altLang="zh-TW" dirty="0"/>
                            <a:t>(</a:t>
                          </a:r>
                          <a:r>
                            <a:rPr lang="zh-TW" altLang="en-US" dirty="0"/>
                            <a:t>小數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5.0×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−324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308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100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char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字元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‘A’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3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string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字串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“Hello”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090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bool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布林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True</a:t>
                          </a:r>
                          <a:r>
                            <a:rPr lang="zh-TW" altLang="en-US" dirty="0"/>
                            <a:t>、</a:t>
                          </a:r>
                          <a:r>
                            <a:rPr lang="en-US" altLang="zh-TW" dirty="0"/>
                            <a:t>false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602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CDD2B429-BCB2-B766-47FB-74BEC0B761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3555342"/>
                  </p:ext>
                </p:extLst>
              </p:nvPr>
            </p:nvGraphicFramePr>
            <p:xfrm>
              <a:off x="263524" y="1652588"/>
              <a:ext cx="859033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184">
                      <a:extLst>
                        <a:ext uri="{9D8B030D-6E8A-4147-A177-3AD203B41FA5}">
                          <a16:colId xmlns:a16="http://schemas.microsoft.com/office/drawing/2014/main" val="1680542120"/>
                        </a:ext>
                      </a:extLst>
                    </a:gridCol>
                    <a:gridCol w="3434573">
                      <a:extLst>
                        <a:ext uri="{9D8B030D-6E8A-4147-A177-3AD203B41FA5}">
                          <a16:colId xmlns:a16="http://schemas.microsoft.com/office/drawing/2014/main" val="2487582173"/>
                        </a:ext>
                      </a:extLst>
                    </a:gridCol>
                    <a:gridCol w="3434573">
                      <a:extLst>
                        <a:ext uri="{9D8B030D-6E8A-4147-A177-3AD203B41FA5}">
                          <a16:colId xmlns:a16="http://schemas.microsoft.com/office/drawing/2014/main" val="248095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常用型態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意義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範圍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0737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int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整數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-2147483648~2147483647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19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long long int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長整數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-263~263-1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62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float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單精度浮點數</a:t>
                          </a:r>
                          <a:r>
                            <a:rPr lang="en-US" altLang="zh-TW" dirty="0"/>
                            <a:t>(</a:t>
                          </a:r>
                          <a:r>
                            <a:rPr lang="zh-TW" altLang="en-US" dirty="0"/>
                            <a:t>小數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50177" t="-308197" r="-70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38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double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雙精度浮點數</a:t>
                          </a:r>
                          <a:r>
                            <a:rPr lang="en-US" altLang="zh-TW" dirty="0"/>
                            <a:t>(</a:t>
                          </a:r>
                          <a:r>
                            <a:rPr lang="zh-TW" altLang="en-US" dirty="0"/>
                            <a:t>小數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50177" t="-415000" r="-709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00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char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字元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‘A’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703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string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字串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“Hello”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090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bool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布林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True</a:t>
                          </a:r>
                          <a:r>
                            <a:rPr lang="zh-TW" altLang="en-US" dirty="0"/>
                            <a:t>、</a:t>
                          </a:r>
                          <a:r>
                            <a:rPr lang="en-US" altLang="zh-TW" dirty="0"/>
                            <a:t>false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602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8E006B-8BEC-F58B-6DE3-9AFF7CBF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10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五、陣列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陣列宣告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迴圈中的每個元素或成員都有一個索引，第一個成員的索引為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，第二個成員的索引為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，以此類推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如果省略迴圈的大小，則會創建一個大小足以容納初始化的迴圈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索引號也可用於為元素分配新值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480A5D-F7C0-B7CA-C1B9-54EABB92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65" y="4598833"/>
            <a:ext cx="442021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二、運算符號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關係運算子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邏輯運算子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2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B3D727D-8954-FFFB-F661-B8581E9CA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13391"/>
              </p:ext>
            </p:extLst>
          </p:nvPr>
        </p:nvGraphicFramePr>
        <p:xfrm>
          <a:off x="3028950" y="1652064"/>
          <a:ext cx="4064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83123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39167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關係運算子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5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9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0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6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小於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小於等於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332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39894F-29F5-87F8-B34A-94CBD39C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48169"/>
              </p:ext>
            </p:extLst>
          </p:nvPr>
        </p:nvGraphicFramePr>
        <p:xfrm>
          <a:off x="3028950" y="4412414"/>
          <a:ext cx="4064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893090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570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邏輯運算子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2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&amp;&amp;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9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||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!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4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二、運算符號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賦值運算符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	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+= 4;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(x=x+4)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	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++;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(x=x+1)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	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= 5; y = ++ x;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(x=6,y=6)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	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= 5; y = x ++;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(x=6,y=5)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0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三、條件式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If/else:</a:t>
            </a:r>
            <a:r>
              <a:rPr lang="zh-TW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*可以在一個</a:t>
            </a:r>
            <a:r>
              <a:rPr lang="en-US" altLang="zh-TW" sz="20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語句中包含無限多組嵌套</a:t>
            </a:r>
            <a:r>
              <a:rPr lang="en-US" altLang="zh-TW" sz="20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</a:t>
            </a:r>
            <a:endParaRPr lang="en-US" altLang="zh-TW" dirty="0">
              <a:solidFill>
                <a:schemeClr val="accent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	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46AEC4-91BD-3C72-823D-C413B621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2799985"/>
            <a:ext cx="8025336" cy="26382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B6BE0BB-F8C7-731D-F95F-C398698A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0" y="5662467"/>
            <a:ext cx="1108475" cy="9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四、迴圈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滿足特定條件時重複執行一組語句，直到條件變為假時，程序移至緊隨循環的那一行。</a:t>
            </a:r>
            <a:endParaRPr lang="en-US" altLang="zh-TW" dirty="0">
              <a:solidFill>
                <a:schemeClr val="accent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Ex.	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443097-AEFD-CB7A-F3F8-06C5C468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2" y="3154587"/>
            <a:ext cx="3305636" cy="27626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52A923D-4BCE-6A01-FD8A-4B25E9D1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74" y="3154587"/>
            <a:ext cx="41915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四、迴圈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條件評估，如果條件為真，則執行循環主體。接下來遞增語句將更新循環。然後，循環的主體重複自身，僅在條件變為假時才停止。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Ex.	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52A923D-4BCE-6A01-FD8A-4B25E9D1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074" y="3154587"/>
            <a:ext cx="419158" cy="27816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2E09E3-8D97-80AC-142B-46B44BC6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58" y="3154587"/>
            <a:ext cx="391532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6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四、迴圈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do…while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循環在循環的頂部測試循環條件，而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 … while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循環在循環的底部檢查其條件。如果條件評估為假，則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中的語句仍運行一次。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Ex.	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52A923D-4BCE-6A01-FD8A-4B25E9D1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074" y="3154587"/>
            <a:ext cx="419158" cy="27816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4039D1-AECF-9B83-3A64-DBCE02FC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86" y="3154587"/>
            <a:ext cx="331516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3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四、迴圈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聲明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語句測試一個變量對值，以確定它是否等於任何值。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對變數求值以確定它是否等於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語句中的值。如果找到匹配的值，則執行語句。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	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F7F6C5-8696-6B83-E766-824C98AE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51" y="5471800"/>
            <a:ext cx="2781688" cy="4477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75FE119-609F-B1EE-C28D-C2F78BD1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51" y="2959034"/>
            <a:ext cx="4699528" cy="38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BA25-2FF6-FAF2-6080-20FEF48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五、陣列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25E51-8681-2D3D-D047-1D76F41A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陣列宣告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陣列是一個 用來存儲數據的集合，但一個陣列只能儲存一種類型的變量。聲明一個迴圈來存儲所有值，而不是聲明多個變量並存儲單個值。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*聲明迴圈時，請指定其元素類型，以及要容納的元素數量。</a:t>
            </a:r>
            <a:endParaRPr lang="en-US" altLang="zh-TW" sz="2400" dirty="0">
              <a:solidFill>
                <a:schemeClr val="accent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	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8CC04-E351-1B22-71DC-B5CE49C0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578-0665-4892-B25E-622CE9C76493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6C4378-CFC0-652C-CF6B-D083C97E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84" y="3914513"/>
            <a:ext cx="661127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6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計算機程設範本1.potx" id="{DB20C768-49C8-47B1-9CB9-2CA58948AA30}" vid="{39E427D7-8090-4CE8-9723-1C9CBD36ED1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計算機程設範本1</Template>
  <TotalTime>143</TotalTime>
  <Words>543</Words>
  <Application>Microsoft Office PowerPoint</Application>
  <PresentationFormat>如螢幕大小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一、變數型態</vt:lpstr>
      <vt:lpstr>二、運算符號</vt:lpstr>
      <vt:lpstr>二、運算符號</vt:lpstr>
      <vt:lpstr>三、條件式</vt:lpstr>
      <vt:lpstr>四、迴圈</vt:lpstr>
      <vt:lpstr>四、迴圈</vt:lpstr>
      <vt:lpstr>四、迴圈</vt:lpstr>
      <vt:lpstr>四、迴圈</vt:lpstr>
      <vt:lpstr>五、陣列</vt:lpstr>
      <vt:lpstr>五、陣列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我是誰，我的程式經驗有…</dc:title>
  <dc:creator>亞傑 李</dc:creator>
  <cp:lastModifiedBy>eef8888@yahoo.com.tw</cp:lastModifiedBy>
  <cp:revision>5</cp:revision>
  <dcterms:created xsi:type="dcterms:W3CDTF">2023-09-15T06:10:59Z</dcterms:created>
  <dcterms:modified xsi:type="dcterms:W3CDTF">2024-09-15T14:47:34Z</dcterms:modified>
</cp:coreProperties>
</file>