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608281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608281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6082813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6082813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082813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082813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608281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608281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6082813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6082813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272650" y="0"/>
            <a:ext cx="4598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Ataques </a:t>
            </a: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</a:t>
            </a:r>
            <a:r>
              <a:rPr lang="pt-BR" sz="6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tubarão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19" y="1034900"/>
            <a:ext cx="5464355" cy="30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inicio...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71800" y="1017725"/>
            <a:ext cx="1896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Nada fez sentido...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00" y="3128126"/>
            <a:ext cx="8074226" cy="18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9221"/>
            <a:ext cx="3641975" cy="1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Aconteceu...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43275"/>
            <a:ext cx="85206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Excluir informações não pertinentes para </a:t>
            </a:r>
            <a:r>
              <a:rPr lang="pt-BR"/>
              <a:t>análise</a:t>
            </a:r>
            <a:r>
              <a:rPr lang="pt-BR"/>
              <a:t> como as colunas: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'Unnamed: 22': 'Unnamed: 23'= não tinham valores pertinentes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'Case Number.2': 'Case Number.1:  'Case Number' = todos tem a informação da data do ocorrido e isso </a:t>
            </a:r>
            <a:r>
              <a:rPr lang="pt-BR" sz="1400"/>
              <a:t>já</a:t>
            </a:r>
            <a:r>
              <a:rPr lang="pt-BR" sz="1400"/>
              <a:t> consta em date. E mesmo que fosse outro tipo de controle não seria interessante para essa </a:t>
            </a:r>
            <a:r>
              <a:rPr lang="pt-BR" sz="1400"/>
              <a:t>análise</a:t>
            </a:r>
            <a:r>
              <a:rPr lang="pt-BR" sz="1400"/>
              <a:t>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pdf' = para essa </a:t>
            </a:r>
            <a:r>
              <a:rPr lang="pt-BR" sz="1400"/>
              <a:t>análise</a:t>
            </a:r>
            <a:r>
              <a:rPr lang="pt-BR" sz="1400"/>
              <a:t> não é </a:t>
            </a:r>
            <a:r>
              <a:rPr lang="pt-BR" sz="1400"/>
              <a:t>necessário</a:t>
            </a:r>
            <a:r>
              <a:rPr lang="pt-BR" sz="1400"/>
              <a:t> ter um documento externo para checagem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'href </a:t>
            </a:r>
            <a:r>
              <a:rPr lang="pt-BR" sz="1400"/>
              <a:t>fórmula</a:t>
            </a:r>
            <a:r>
              <a:rPr lang="pt-BR" sz="1400"/>
              <a:t>', 'href' = endereço da fonte, como a base veio de uma fonte </a:t>
            </a:r>
            <a:r>
              <a:rPr lang="pt-BR" sz="1400"/>
              <a:t>confiável</a:t>
            </a:r>
            <a:r>
              <a:rPr lang="pt-BR" sz="1400"/>
              <a:t> não achei </a:t>
            </a:r>
            <a:r>
              <a:rPr lang="pt-BR" sz="1400"/>
              <a:t>necessário</a:t>
            </a:r>
            <a:r>
              <a:rPr lang="pt-BR" sz="1400"/>
              <a:t> manter essa informação no caso a caso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Padronizar o tipo de informação. Ou seja tirar os caracteres que não eram relevantes para aquele dado.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Escolher os dados que iriam virar informação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266250" y="276400"/>
            <a:ext cx="26115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Conclusão...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38" y="1068100"/>
            <a:ext cx="6380525" cy="3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33350" y="224850"/>
            <a:ext cx="8277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ataque </a:t>
            </a:r>
            <a:r>
              <a:rPr lang="pt-BR"/>
              <a:t>registrado</a:t>
            </a:r>
            <a:r>
              <a:rPr lang="pt-BR"/>
              <a:t> </a:t>
            </a:r>
            <a:r>
              <a:rPr lang="pt-BR"/>
              <a:t>nessa base</a:t>
            </a:r>
            <a:r>
              <a:rPr lang="pt-BR"/>
              <a:t> : 1543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Último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ataque registrado nessa base : 2018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463" y="907075"/>
            <a:ext cx="1461925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25" y="907063"/>
            <a:ext cx="3180150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925" y="2730500"/>
            <a:ext cx="3102675" cy="18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38" y="900025"/>
            <a:ext cx="3810625" cy="11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000" y="1270725"/>
            <a:ext cx="4077228" cy="26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50" y="3035500"/>
            <a:ext cx="3656050" cy="12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