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E670-EB02-4368-889C-0ED5DAB590FB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A631-E32B-4A18-9F67-4552CE1772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7820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E670-EB02-4368-889C-0ED5DAB590FB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A631-E32B-4A18-9F67-4552CE1772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1566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E670-EB02-4368-889C-0ED5DAB590FB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A631-E32B-4A18-9F67-4552CE1772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731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E670-EB02-4368-889C-0ED5DAB590FB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A631-E32B-4A18-9F67-4552CE1772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2305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E670-EB02-4368-889C-0ED5DAB590FB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A631-E32B-4A18-9F67-4552CE1772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6357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E670-EB02-4368-889C-0ED5DAB590FB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A631-E32B-4A18-9F67-4552CE1772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9297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E670-EB02-4368-889C-0ED5DAB590FB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A631-E32B-4A18-9F67-4552CE1772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9020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E670-EB02-4368-889C-0ED5DAB590FB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A631-E32B-4A18-9F67-4552CE1772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2677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E670-EB02-4368-889C-0ED5DAB590FB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A631-E32B-4A18-9F67-4552CE1772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1738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E670-EB02-4368-889C-0ED5DAB590FB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A631-E32B-4A18-9F67-4552CE1772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829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E670-EB02-4368-889C-0ED5DAB590FB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9A631-E32B-4A18-9F67-4552CE1772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659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E670-EB02-4368-889C-0ED5DAB590FB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A631-E32B-4A18-9F67-4552CE1772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9730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4739"/>
          </a:xfrm>
        </p:spPr>
        <p:txBody>
          <a:bodyPr/>
          <a:lstStyle/>
          <a:p>
            <a:r>
              <a:rPr lang="pt-BR" dirty="0" smtClean="0"/>
              <a:t>Projeto Interdisciplinar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0104" y="2983045"/>
            <a:ext cx="10236591" cy="1655762"/>
          </a:xfrm>
        </p:spPr>
        <p:txBody>
          <a:bodyPr>
            <a:noAutofit/>
          </a:bodyPr>
          <a:lstStyle/>
          <a:p>
            <a:r>
              <a:rPr lang="pt-BR" sz="4000" b="1" dirty="0" smtClean="0"/>
              <a:t>4º ADS</a:t>
            </a:r>
          </a:p>
          <a:p>
            <a:endParaRPr lang="pt-BR" sz="3200" dirty="0" smtClean="0"/>
          </a:p>
          <a:p>
            <a:r>
              <a:rPr lang="pt-BR" sz="3200" dirty="0" smtClean="0"/>
              <a:t>Banco de Dados (Cristovão)</a:t>
            </a:r>
          </a:p>
          <a:p>
            <a:r>
              <a:rPr lang="pt-BR" sz="3200" dirty="0" smtClean="0"/>
              <a:t>Engenharia de Software3 (Claudemir)</a:t>
            </a:r>
          </a:p>
          <a:p>
            <a:r>
              <a:rPr lang="pt-BR" sz="3200" dirty="0" smtClean="0"/>
              <a:t>Interação Humano Computador (Camila) </a:t>
            </a:r>
          </a:p>
          <a:p>
            <a:r>
              <a:rPr lang="pt-BR" sz="3200" dirty="0" smtClean="0"/>
              <a:t>Programação de Scripts (Rodrigo)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xmlns="" val="5519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Desenvolver um protótipo de sistema utilizando conhecimento adquirido nas disciplinas envolvidas.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Pode haver continuidade do projeto desenvolvido no semestre anterior ou nova proposta.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146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Número máximo de componentes por grupo:    </a:t>
            </a:r>
            <a:r>
              <a:rPr lang="pt-BR" sz="3600" b="1" dirty="0" smtClean="0"/>
              <a:t>3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Todos os componentes devem desenvolver todas as disciplinas no projeto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Alunos que não estiverem matriculados na disciplina mãe (ES3), poderão participar dos grupos de PI e serão avaliados somente pelas disciplinas nas quais estão matriculados.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2012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Apresentação do projeto (09/02) – aula do Claudemir</a:t>
            </a:r>
          </a:p>
          <a:p>
            <a:pPr algn="just"/>
            <a:r>
              <a:rPr lang="pt-BR" dirty="0" smtClean="0">
                <a:solidFill>
                  <a:srgbClr val="FF0000"/>
                </a:solidFill>
              </a:rPr>
              <a:t>Apresentação da proposta (documento modelo FETEPS e apresentação): 24/02/2017 – aula do Rodrigo</a:t>
            </a:r>
          </a:p>
          <a:p>
            <a:r>
              <a:rPr lang="pt-BR" dirty="0" smtClean="0"/>
              <a:t>Devolutiva:  08/03/2017 aula do Claudemir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Prazo máximo para nova proposta: 13/03</a:t>
            </a:r>
          </a:p>
          <a:p>
            <a:r>
              <a:rPr lang="pt-BR" dirty="0" smtClean="0"/>
              <a:t>Nova devolutiva: 15/03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Prévia1: semana de </a:t>
            </a:r>
            <a:r>
              <a:rPr lang="pt-BR" dirty="0" smtClean="0">
                <a:solidFill>
                  <a:srgbClr val="FF0000"/>
                </a:solidFill>
              </a:rPr>
              <a:t>03/04  (Verificar data. </a:t>
            </a:r>
            <a:r>
              <a:rPr lang="pt-BR" smtClean="0">
                <a:solidFill>
                  <a:srgbClr val="FF0000"/>
                </a:solidFill>
              </a:rPr>
              <a:t>)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Prévia2: semana de 08/05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Apresentação final: semana de 26/06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855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a ser desenvolvido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60515287"/>
              </p:ext>
            </p:extLst>
          </p:nvPr>
        </p:nvGraphicFramePr>
        <p:xfrm>
          <a:off x="838200" y="2079625"/>
          <a:ext cx="10515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91"/>
                <a:gridCol w="2861534"/>
                <a:gridCol w="2936837"/>
                <a:gridCol w="3317838"/>
              </a:tblGrid>
              <a:tr h="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Prévia 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Prévia2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Apresentação Final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Modelagem do banco (MER)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Modelagem do banco (MER) + Scripts</a:t>
                      </a:r>
                      <a:r>
                        <a:rPr lang="pt-BR" baseline="0" dirty="0" smtClean="0"/>
                        <a:t> SQL</a:t>
                      </a:r>
                      <a:endParaRPr lang="pt-B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Modelagem do banco (MER) + Scripts</a:t>
                      </a:r>
                      <a:r>
                        <a:rPr lang="pt-BR" baseline="0" dirty="0" smtClean="0"/>
                        <a:t> SQL + SQL dos </a:t>
                      </a:r>
                      <a:r>
                        <a:rPr lang="pt-BR" baseline="0" dirty="0" err="1" smtClean="0"/>
                        <a:t>CRUD’s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Regras de negócios, Especificação dos requisitos, Diagrama de Caso de Uso</a:t>
                      </a:r>
                    </a:p>
                    <a:p>
                      <a:endParaRPr lang="pt-B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 de Classes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Relatório</a:t>
                      </a:r>
                      <a:r>
                        <a:rPr lang="pt-BR" baseline="0" dirty="0" smtClean="0"/>
                        <a:t> de condução do projeto (</a:t>
                      </a:r>
                      <a:r>
                        <a:rPr lang="pt-BR" baseline="0" dirty="0" err="1" smtClean="0"/>
                        <a:t>Scrum</a:t>
                      </a:r>
                      <a:r>
                        <a:rPr lang="pt-BR" baseline="0" dirty="0" smtClean="0"/>
                        <a:t>) e documentos atualizados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IHC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Prog</a:t>
                      </a:r>
                      <a:r>
                        <a:rPr lang="pt-BR" dirty="0" smtClean="0"/>
                        <a:t>. Script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Tela inicial do sistema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Todas</a:t>
                      </a:r>
                      <a:r>
                        <a:rPr lang="pt-BR" baseline="0" dirty="0" smtClean="0"/>
                        <a:t> as telas já criadas, conforme </a:t>
                      </a:r>
                      <a:r>
                        <a:rPr lang="pt-BR" baseline="0" dirty="0" err="1" smtClean="0"/>
                        <a:t>wireframe</a:t>
                      </a:r>
                      <a:r>
                        <a:rPr lang="pt-BR" baseline="0" dirty="0" smtClean="0"/>
                        <a:t>, classes conforme modelagem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CRUD do</a:t>
                      </a:r>
                      <a:r>
                        <a:rPr lang="pt-BR" baseline="0" dirty="0" smtClean="0"/>
                        <a:t> sistema, classes de acordo com a modelagem e persistências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976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Haverá avaliação individual e contínua</a:t>
            </a:r>
          </a:p>
          <a:p>
            <a:endParaRPr lang="pt-BR" dirty="0" smtClean="0"/>
          </a:p>
          <a:p>
            <a:r>
              <a:rPr lang="pt-BR" dirty="0" smtClean="0"/>
              <a:t>60% da nota de cada disciplina virá do PI</a:t>
            </a:r>
          </a:p>
          <a:p>
            <a:r>
              <a:rPr lang="pt-BR" dirty="0" smtClean="0"/>
              <a:t>40% ficará a critério de cada professor</a:t>
            </a:r>
          </a:p>
          <a:p>
            <a:endParaRPr lang="pt-BR" dirty="0" smtClean="0"/>
          </a:p>
          <a:p>
            <a:pPr marL="228600" lvl="1" algn="just">
              <a:spcBef>
                <a:spcPts val="1000"/>
              </a:spcBef>
            </a:pPr>
            <a:r>
              <a:rPr lang="pt-BR" sz="2800" dirty="0" smtClean="0"/>
              <a:t>O PI será avaliado por todos os professores, por meio dos seguintes critérios:  resultado final do projeto, apresentação final para a banca, desempenho individual. A partir daí, gera-se uma média (nota do PI) valendo no mínimo 60% da média final de cada disciplina.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553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344</Words>
  <Application>Microsoft Office PowerPoint</Application>
  <PresentationFormat>Personalizar</PresentationFormat>
  <Paragraphs>51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Projeto Interdisciplinar</vt:lpstr>
      <vt:lpstr>Objetivo</vt:lpstr>
      <vt:lpstr>Regras gerais</vt:lpstr>
      <vt:lpstr>Datas importantes</vt:lpstr>
      <vt:lpstr>Conteúdo a ser desenvolvido</vt:lpstr>
      <vt:lpstr>Critérios de avaliação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Interdisciplinar</dc:title>
  <dc:creator>Claudemir</dc:creator>
  <cp:lastModifiedBy>claudemir</cp:lastModifiedBy>
  <cp:revision>27</cp:revision>
  <dcterms:created xsi:type="dcterms:W3CDTF">2017-02-02T18:59:17Z</dcterms:created>
  <dcterms:modified xsi:type="dcterms:W3CDTF">2017-02-15T20:19:20Z</dcterms:modified>
</cp:coreProperties>
</file>