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FF572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3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73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59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90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79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4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1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52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56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1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91AE-DAE5-4CB8-AB8C-8CF68D430D05}" type="datetimeFigureOut">
              <a:rPr lang="pt-BR" smtClean="0"/>
              <a:t>21/05/2017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86A7-9954-4CD0-9171-E570EA48A2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 rot="21432504">
            <a:off x="2282036" y="3472802"/>
            <a:ext cx="7164097" cy="24369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97000">
                <a:srgbClr val="2196F3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97000">
                    <a:srgbClr val="2196F3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5108" y="1419843"/>
            <a:ext cx="10578021" cy="3271425"/>
          </a:xfrm>
        </p:spPr>
        <p:txBody>
          <a:bodyPr>
            <a:prstTxWarp prst="textCanUp">
              <a:avLst>
                <a:gd name="adj" fmla="val 90709"/>
              </a:avLst>
            </a:prstTxWarp>
          </a:bodyPr>
          <a:lstStyle/>
          <a:p>
            <a:r>
              <a:rPr lang="pt-BR" kern="0" spc="-300" dirty="0">
                <a:ln w="0">
                  <a:noFill/>
                </a:ln>
                <a:gradFill flip="none" rotWithShape="1">
                  <a:gsLst>
                    <a:gs pos="0">
                      <a:schemeClr val="bg2">
                        <a:lumMod val="10000"/>
                      </a:schemeClr>
                    </a:gs>
                    <a:gs pos="97000">
                      <a:schemeClr val="accent5">
                        <a:lumMod val="5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ey Money Plus" panose="02000500000000000000" pitchFamily="2" charset="0"/>
              </a:rPr>
              <a:t>Money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70148" y="3846210"/>
            <a:ext cx="6046650" cy="2048786"/>
          </a:xfrm>
        </p:spPr>
        <p:txBody>
          <a:bodyPr>
            <a:prstTxWarp prst="textInflate">
              <a:avLst/>
            </a:prstTxWarp>
            <a:noAutofit/>
          </a:bodyPr>
          <a:lstStyle/>
          <a:p>
            <a:r>
              <a:rPr lang="pt-BR" sz="13800" dirty="0">
                <a:ln>
                  <a:solidFill>
                    <a:sysClr val="windowText" lastClr="000000"/>
                  </a:solidFill>
                </a:ln>
                <a:solidFill>
                  <a:srgbClr val="FF572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nimated" panose="02000603000000000000" pitchFamily="2" charset="0"/>
              </a:rPr>
              <a:t>Tycoon</a:t>
            </a:r>
          </a:p>
        </p:txBody>
      </p:sp>
    </p:spTree>
    <p:extLst>
      <p:ext uri="{BB962C8B-B14F-4D97-AF65-F5344CB8AC3E}">
        <p14:creationId xmlns:p14="http://schemas.microsoft.com/office/powerpoint/2010/main" val="3421897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Animated</vt:lpstr>
      <vt:lpstr>Arial</vt:lpstr>
      <vt:lpstr>Calibri</vt:lpstr>
      <vt:lpstr>Calibri Light</vt:lpstr>
      <vt:lpstr>Money Money Plus</vt:lpstr>
      <vt:lpstr>Tema do Office</vt:lpstr>
      <vt:lpstr>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</dc:title>
  <dc:creator>Le .</dc:creator>
  <cp:lastModifiedBy>Le .</cp:lastModifiedBy>
  <cp:revision>8</cp:revision>
  <dcterms:created xsi:type="dcterms:W3CDTF">2017-05-21T20:09:06Z</dcterms:created>
  <dcterms:modified xsi:type="dcterms:W3CDTF">2017-05-21T21:38:43Z</dcterms:modified>
</cp:coreProperties>
</file>