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1" r:id="rId5"/>
    <p:sldId id="260" r:id="rId6"/>
    <p:sldId id="259" r:id="rId7"/>
    <p:sldId id="257" r:id="rId8"/>
    <p:sldId id="25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358" autoAdjust="0"/>
  </p:normalViewPr>
  <p:slideViewPr>
    <p:cSldViewPr snapToGrid="0">
      <p:cViewPr>
        <p:scale>
          <a:sx n="70" d="100"/>
          <a:sy n="70" d="100"/>
        </p:scale>
        <p:origin x="738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339664-B2A5-48F5-9AA2-DFE91362BA9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AC178C-2A96-458C-8446-0890C017D7BC}">
      <dgm:prSet phldrT="[Texto]"/>
      <dgm:spPr/>
      <dgm:t>
        <a:bodyPr/>
        <a:lstStyle/>
        <a:p>
          <a:r>
            <a:rPr lang="pt-BR" dirty="0" err="1"/>
            <a:t>Login</a:t>
          </a:r>
          <a:endParaRPr lang="pt-BR" dirty="0"/>
        </a:p>
      </dgm:t>
    </dgm:pt>
    <dgm:pt modelId="{63A61286-17B8-46CC-8350-E59B26577F49}" type="parTrans" cxnId="{A625E616-9ABB-4E21-9521-911D06711CBF}">
      <dgm:prSet/>
      <dgm:spPr/>
      <dgm:t>
        <a:bodyPr/>
        <a:lstStyle/>
        <a:p>
          <a:endParaRPr lang="pt-BR"/>
        </a:p>
      </dgm:t>
    </dgm:pt>
    <dgm:pt modelId="{6DA8EC6D-0439-4FB4-B838-3C85FC715689}" type="sibTrans" cxnId="{A625E616-9ABB-4E21-9521-911D06711CBF}">
      <dgm:prSet/>
      <dgm:spPr/>
      <dgm:t>
        <a:bodyPr/>
        <a:lstStyle/>
        <a:p>
          <a:endParaRPr lang="pt-BR"/>
        </a:p>
      </dgm:t>
    </dgm:pt>
    <dgm:pt modelId="{3C601AD7-9331-4CD4-8596-5607CF5F582D}">
      <dgm:prSet phldrT="[Texto]"/>
      <dgm:spPr/>
      <dgm:t>
        <a:bodyPr/>
        <a:lstStyle/>
        <a:p>
          <a:r>
            <a:rPr lang="pt-BR" dirty="0"/>
            <a:t>Quânttico</a:t>
          </a:r>
        </a:p>
      </dgm:t>
    </dgm:pt>
    <dgm:pt modelId="{CD484052-CE72-447B-A062-346E72D16980}" type="parTrans" cxnId="{88495574-77DB-4AE9-873E-F0CC416A9DF7}">
      <dgm:prSet/>
      <dgm:spPr/>
      <dgm:t>
        <a:bodyPr/>
        <a:lstStyle/>
        <a:p>
          <a:endParaRPr lang="pt-BR"/>
        </a:p>
      </dgm:t>
    </dgm:pt>
    <dgm:pt modelId="{6FE46FF3-26B4-4D1D-A13E-08829BE2613B}" type="sibTrans" cxnId="{88495574-77DB-4AE9-873E-F0CC416A9DF7}">
      <dgm:prSet/>
      <dgm:spPr/>
      <dgm:t>
        <a:bodyPr/>
        <a:lstStyle/>
        <a:p>
          <a:endParaRPr lang="pt-BR"/>
        </a:p>
      </dgm:t>
    </dgm:pt>
    <dgm:pt modelId="{EB23897D-17E6-4A3A-905F-E057A152F043}">
      <dgm:prSet phldrT="[Texto]"/>
      <dgm:spPr/>
      <dgm:t>
        <a:bodyPr/>
        <a:lstStyle/>
        <a:p>
          <a:r>
            <a:rPr lang="pt-BR" dirty="0"/>
            <a:t>Master</a:t>
          </a:r>
        </a:p>
      </dgm:t>
    </dgm:pt>
    <dgm:pt modelId="{CC51B26A-4A21-4D5D-B1E1-652009311661}" type="parTrans" cxnId="{74809B51-794A-405B-9F56-E9D86151CB40}">
      <dgm:prSet/>
      <dgm:spPr/>
      <dgm:t>
        <a:bodyPr/>
        <a:lstStyle/>
        <a:p>
          <a:endParaRPr lang="pt-BR"/>
        </a:p>
      </dgm:t>
    </dgm:pt>
    <dgm:pt modelId="{8BC562F7-A5BD-4831-A8DF-5C78F5927DE1}" type="sibTrans" cxnId="{74809B51-794A-405B-9F56-E9D86151CB40}">
      <dgm:prSet/>
      <dgm:spPr/>
      <dgm:t>
        <a:bodyPr/>
        <a:lstStyle/>
        <a:p>
          <a:endParaRPr lang="pt-BR"/>
        </a:p>
      </dgm:t>
    </dgm:pt>
    <dgm:pt modelId="{0C7D80B0-B0DA-434A-BCEF-F0BB96939F35}">
      <dgm:prSet phldrT="[Texto]"/>
      <dgm:spPr/>
      <dgm:t>
        <a:bodyPr/>
        <a:lstStyle/>
        <a:p>
          <a:r>
            <a:rPr lang="pt-BR" dirty="0"/>
            <a:t>Professor</a:t>
          </a:r>
        </a:p>
      </dgm:t>
    </dgm:pt>
    <dgm:pt modelId="{7A50E5A1-C3BA-4FA6-BC18-4E7B2ADAADD3}" type="parTrans" cxnId="{6936DD41-3DBD-4AA6-857C-D6382154F90B}">
      <dgm:prSet/>
      <dgm:spPr/>
      <dgm:t>
        <a:bodyPr/>
        <a:lstStyle/>
        <a:p>
          <a:endParaRPr lang="pt-BR"/>
        </a:p>
      </dgm:t>
    </dgm:pt>
    <dgm:pt modelId="{7DAFFB05-E5B6-45EF-ADA4-57798A80357A}" type="sibTrans" cxnId="{6936DD41-3DBD-4AA6-857C-D6382154F90B}">
      <dgm:prSet/>
      <dgm:spPr/>
      <dgm:t>
        <a:bodyPr/>
        <a:lstStyle/>
        <a:p>
          <a:endParaRPr lang="pt-BR"/>
        </a:p>
      </dgm:t>
    </dgm:pt>
    <dgm:pt modelId="{52B197CD-4D95-445F-AA89-DAF27F76E9AE}">
      <dgm:prSet/>
      <dgm:spPr/>
      <dgm:t>
        <a:bodyPr/>
        <a:lstStyle/>
        <a:p>
          <a:r>
            <a:rPr lang="pt-BR" dirty="0"/>
            <a:t>Aluno</a:t>
          </a:r>
        </a:p>
      </dgm:t>
    </dgm:pt>
    <dgm:pt modelId="{B997A12C-40F8-41CC-B2FA-DD5B1F47368F}" type="parTrans" cxnId="{E429D7D4-E296-4BAE-9330-13F9A3507859}">
      <dgm:prSet/>
      <dgm:spPr/>
      <dgm:t>
        <a:bodyPr/>
        <a:lstStyle/>
        <a:p>
          <a:endParaRPr lang="pt-BR"/>
        </a:p>
      </dgm:t>
    </dgm:pt>
    <dgm:pt modelId="{FE22800E-D839-48EB-A5DE-5D63CE72DE95}" type="sibTrans" cxnId="{E429D7D4-E296-4BAE-9330-13F9A3507859}">
      <dgm:prSet/>
      <dgm:spPr/>
      <dgm:t>
        <a:bodyPr/>
        <a:lstStyle/>
        <a:p>
          <a:endParaRPr lang="pt-BR"/>
        </a:p>
      </dgm:t>
    </dgm:pt>
    <dgm:pt modelId="{F2894070-31C5-40DC-AE17-D89B676B27DA}">
      <dgm:prSet/>
      <dgm:spPr/>
      <dgm:t>
        <a:bodyPr/>
        <a:lstStyle/>
        <a:p>
          <a:r>
            <a:rPr lang="pt-BR" dirty="0"/>
            <a:t>Cadastro</a:t>
          </a:r>
        </a:p>
      </dgm:t>
    </dgm:pt>
    <dgm:pt modelId="{2A328C10-51C9-44FA-BF31-11BFA1501637}" type="parTrans" cxnId="{8EFF0585-BF81-4565-8B5F-26304BCC1DAC}">
      <dgm:prSet/>
      <dgm:spPr/>
      <dgm:t>
        <a:bodyPr/>
        <a:lstStyle/>
        <a:p>
          <a:endParaRPr lang="pt-BR"/>
        </a:p>
      </dgm:t>
    </dgm:pt>
    <dgm:pt modelId="{F289A33D-27D8-408F-9338-D24C6C7D7FFA}" type="sibTrans" cxnId="{8EFF0585-BF81-4565-8B5F-26304BCC1DAC}">
      <dgm:prSet/>
      <dgm:spPr/>
      <dgm:t>
        <a:bodyPr/>
        <a:lstStyle/>
        <a:p>
          <a:endParaRPr lang="pt-BR"/>
        </a:p>
      </dgm:t>
    </dgm:pt>
    <dgm:pt modelId="{27D961DE-0730-49EF-87A2-39F1B2D77C52}">
      <dgm:prSet/>
      <dgm:spPr/>
      <dgm:t>
        <a:bodyPr/>
        <a:lstStyle/>
        <a:p>
          <a:r>
            <a:rPr lang="pt-BR" dirty="0"/>
            <a:t>Relatórios</a:t>
          </a:r>
        </a:p>
      </dgm:t>
    </dgm:pt>
    <dgm:pt modelId="{F033040D-8A80-4051-A3BF-D75E29FBCC91}" type="parTrans" cxnId="{CCB74818-519C-4743-B63C-08E2081643C6}">
      <dgm:prSet/>
      <dgm:spPr/>
      <dgm:t>
        <a:bodyPr/>
        <a:lstStyle/>
        <a:p>
          <a:endParaRPr lang="pt-BR"/>
        </a:p>
      </dgm:t>
    </dgm:pt>
    <dgm:pt modelId="{D8F74431-0062-43BA-ACF3-A376A7F44BC4}" type="sibTrans" cxnId="{CCB74818-519C-4743-B63C-08E2081643C6}">
      <dgm:prSet/>
      <dgm:spPr/>
      <dgm:t>
        <a:bodyPr/>
        <a:lstStyle/>
        <a:p>
          <a:endParaRPr lang="pt-BR"/>
        </a:p>
      </dgm:t>
    </dgm:pt>
    <dgm:pt modelId="{AF196F9E-E571-4FAF-A5EF-80A4C2DFEBA9}">
      <dgm:prSet/>
      <dgm:spPr/>
      <dgm:t>
        <a:bodyPr/>
        <a:lstStyle/>
        <a:p>
          <a:r>
            <a:rPr lang="pt-BR" dirty="0"/>
            <a:t>Financeiro</a:t>
          </a:r>
        </a:p>
      </dgm:t>
    </dgm:pt>
    <dgm:pt modelId="{01F8D1BD-C426-4A67-85FB-7505232335BC}" type="parTrans" cxnId="{764F19AF-285F-4B13-87E5-EC61C2864586}">
      <dgm:prSet/>
      <dgm:spPr/>
      <dgm:t>
        <a:bodyPr/>
        <a:lstStyle/>
        <a:p>
          <a:endParaRPr lang="pt-BR"/>
        </a:p>
      </dgm:t>
    </dgm:pt>
    <dgm:pt modelId="{888BC014-8CCA-4EAD-B5FE-6C5E06677C7F}" type="sibTrans" cxnId="{764F19AF-285F-4B13-87E5-EC61C2864586}">
      <dgm:prSet/>
      <dgm:spPr/>
      <dgm:t>
        <a:bodyPr/>
        <a:lstStyle/>
        <a:p>
          <a:endParaRPr lang="pt-BR"/>
        </a:p>
      </dgm:t>
    </dgm:pt>
    <dgm:pt modelId="{96694E1D-0225-4E4F-990D-95ABBF78899C}">
      <dgm:prSet/>
      <dgm:spPr/>
      <dgm:t>
        <a:bodyPr/>
        <a:lstStyle/>
        <a:p>
          <a:r>
            <a:rPr lang="pt-BR" dirty="0"/>
            <a:t>Suporte</a:t>
          </a:r>
        </a:p>
      </dgm:t>
    </dgm:pt>
    <dgm:pt modelId="{1AF89C60-E517-4776-878A-3BDB7CA17843}" type="parTrans" cxnId="{7B40D998-D30E-4716-9115-014C2F97ABAD}">
      <dgm:prSet/>
      <dgm:spPr/>
      <dgm:t>
        <a:bodyPr/>
        <a:lstStyle/>
        <a:p>
          <a:endParaRPr lang="pt-BR"/>
        </a:p>
      </dgm:t>
    </dgm:pt>
    <dgm:pt modelId="{A2B9C3FE-C4ED-46B8-B105-F2AEC048273F}" type="sibTrans" cxnId="{7B40D998-D30E-4716-9115-014C2F97ABAD}">
      <dgm:prSet/>
      <dgm:spPr/>
      <dgm:t>
        <a:bodyPr/>
        <a:lstStyle/>
        <a:p>
          <a:endParaRPr lang="pt-BR"/>
        </a:p>
      </dgm:t>
    </dgm:pt>
    <dgm:pt modelId="{1926FCF8-FB5C-4E9A-8E87-10E16CA3E7D8}">
      <dgm:prSet/>
      <dgm:spPr/>
      <dgm:t>
        <a:bodyPr/>
        <a:lstStyle/>
        <a:p>
          <a:r>
            <a:rPr lang="pt-BR" dirty="0"/>
            <a:t>Arduíno</a:t>
          </a:r>
        </a:p>
      </dgm:t>
    </dgm:pt>
    <dgm:pt modelId="{A7D7E6E1-C897-4E0D-A290-E11CFE8B4880}" type="parTrans" cxnId="{01306852-F435-4191-8D23-94A0F1309891}">
      <dgm:prSet/>
      <dgm:spPr/>
      <dgm:t>
        <a:bodyPr/>
        <a:lstStyle/>
        <a:p>
          <a:endParaRPr lang="pt-BR"/>
        </a:p>
      </dgm:t>
    </dgm:pt>
    <dgm:pt modelId="{56C1EE0E-0D6D-4DDC-A6B8-76FC929022DA}" type="sibTrans" cxnId="{01306852-F435-4191-8D23-94A0F1309891}">
      <dgm:prSet/>
      <dgm:spPr/>
      <dgm:t>
        <a:bodyPr/>
        <a:lstStyle/>
        <a:p>
          <a:endParaRPr lang="pt-BR"/>
        </a:p>
      </dgm:t>
    </dgm:pt>
    <dgm:pt modelId="{44803DFB-979A-4D82-B8B8-7F3D369BA518}">
      <dgm:prSet/>
      <dgm:spPr/>
      <dgm:t>
        <a:bodyPr/>
        <a:lstStyle/>
        <a:p>
          <a:r>
            <a:rPr lang="pt-BR" dirty="0"/>
            <a:t>Escola</a:t>
          </a:r>
        </a:p>
      </dgm:t>
    </dgm:pt>
    <dgm:pt modelId="{3BDFEA14-A049-468B-866A-072D2224F50A}" type="parTrans" cxnId="{F311401C-8673-44BA-B116-5158861FE782}">
      <dgm:prSet/>
      <dgm:spPr/>
      <dgm:t>
        <a:bodyPr/>
        <a:lstStyle/>
        <a:p>
          <a:endParaRPr lang="pt-BR"/>
        </a:p>
      </dgm:t>
    </dgm:pt>
    <dgm:pt modelId="{2D88DDE3-EB24-4E7F-A23F-13CC27379E0E}" type="sibTrans" cxnId="{F311401C-8673-44BA-B116-5158861FE782}">
      <dgm:prSet/>
      <dgm:spPr/>
      <dgm:t>
        <a:bodyPr/>
        <a:lstStyle/>
        <a:p>
          <a:endParaRPr lang="pt-BR"/>
        </a:p>
      </dgm:t>
    </dgm:pt>
    <dgm:pt modelId="{6E8C63C6-7D27-496C-91D8-303D3D9BE173}">
      <dgm:prSet/>
      <dgm:spPr/>
      <dgm:t>
        <a:bodyPr/>
        <a:lstStyle/>
        <a:p>
          <a:r>
            <a:rPr lang="pt-BR" dirty="0"/>
            <a:t>Master</a:t>
          </a:r>
        </a:p>
      </dgm:t>
    </dgm:pt>
    <dgm:pt modelId="{B853C0A0-59F7-42A5-8DCD-577E8420162D}" type="parTrans" cxnId="{A82C3040-E457-4568-9CB3-9F4FFCE87DAC}">
      <dgm:prSet/>
      <dgm:spPr/>
      <dgm:t>
        <a:bodyPr/>
        <a:lstStyle/>
        <a:p>
          <a:endParaRPr lang="pt-BR"/>
        </a:p>
      </dgm:t>
    </dgm:pt>
    <dgm:pt modelId="{34D7BF85-EBC8-41EC-80C7-F65ACC9161B9}" type="sibTrans" cxnId="{A82C3040-E457-4568-9CB3-9F4FFCE87DAC}">
      <dgm:prSet/>
      <dgm:spPr/>
      <dgm:t>
        <a:bodyPr/>
        <a:lstStyle/>
        <a:p>
          <a:endParaRPr lang="pt-BR"/>
        </a:p>
      </dgm:t>
    </dgm:pt>
    <dgm:pt modelId="{C83B9CAA-89B1-49C8-9426-13D8D1646AC1}">
      <dgm:prSet/>
      <dgm:spPr/>
      <dgm:t>
        <a:bodyPr/>
        <a:lstStyle/>
        <a:p>
          <a:r>
            <a:rPr lang="pt-BR" dirty="0"/>
            <a:t>Manutenção</a:t>
          </a:r>
        </a:p>
      </dgm:t>
    </dgm:pt>
    <dgm:pt modelId="{00360C21-AB57-4BA1-BF08-C2B6C5996AEE}" type="parTrans" cxnId="{085F817E-BD64-4F99-90F6-48813D098713}">
      <dgm:prSet/>
      <dgm:spPr/>
      <dgm:t>
        <a:bodyPr/>
        <a:lstStyle/>
        <a:p>
          <a:endParaRPr lang="pt-BR"/>
        </a:p>
      </dgm:t>
    </dgm:pt>
    <dgm:pt modelId="{CBCF72EC-B296-4EA0-B1CA-49DFCD5CC41C}" type="sibTrans" cxnId="{085F817E-BD64-4F99-90F6-48813D098713}">
      <dgm:prSet/>
      <dgm:spPr/>
      <dgm:t>
        <a:bodyPr/>
        <a:lstStyle/>
        <a:p>
          <a:endParaRPr lang="pt-BR"/>
        </a:p>
      </dgm:t>
    </dgm:pt>
    <dgm:pt modelId="{C92E055E-FCF5-414E-A128-F1097C9584BA}">
      <dgm:prSet/>
      <dgm:spPr/>
      <dgm:t>
        <a:bodyPr/>
        <a:lstStyle/>
        <a:p>
          <a:r>
            <a:rPr lang="pt-BR" dirty="0"/>
            <a:t>Suporte</a:t>
          </a:r>
        </a:p>
      </dgm:t>
    </dgm:pt>
    <dgm:pt modelId="{F2BE331F-C880-412C-9156-356D054C1F75}" type="parTrans" cxnId="{2FBDD17B-6599-43A1-A507-7E9A91CA5791}">
      <dgm:prSet/>
      <dgm:spPr/>
      <dgm:t>
        <a:bodyPr/>
        <a:lstStyle/>
        <a:p>
          <a:endParaRPr lang="pt-BR"/>
        </a:p>
      </dgm:t>
    </dgm:pt>
    <dgm:pt modelId="{46CAC257-19D4-44FD-9B7C-8512D7C77137}" type="sibTrans" cxnId="{2FBDD17B-6599-43A1-A507-7E9A91CA5791}">
      <dgm:prSet/>
      <dgm:spPr/>
      <dgm:t>
        <a:bodyPr/>
        <a:lstStyle/>
        <a:p>
          <a:endParaRPr lang="pt-BR"/>
        </a:p>
      </dgm:t>
    </dgm:pt>
    <dgm:pt modelId="{F221B847-2A57-4E15-9333-9CE62598F8EA}">
      <dgm:prSet/>
      <dgm:spPr/>
      <dgm:t>
        <a:bodyPr/>
        <a:lstStyle/>
        <a:p>
          <a:r>
            <a:rPr lang="pt-BR" dirty="0"/>
            <a:t>Compra</a:t>
          </a:r>
        </a:p>
      </dgm:t>
    </dgm:pt>
    <dgm:pt modelId="{14565560-71D6-4BD0-B253-4D469C556795}" type="parTrans" cxnId="{7F237F53-7B56-43AD-B5E2-474099088456}">
      <dgm:prSet/>
      <dgm:spPr/>
      <dgm:t>
        <a:bodyPr/>
        <a:lstStyle/>
        <a:p>
          <a:endParaRPr lang="pt-BR"/>
        </a:p>
      </dgm:t>
    </dgm:pt>
    <dgm:pt modelId="{8118AAA7-A024-4E85-B693-35A5ECCE31CF}" type="sibTrans" cxnId="{7F237F53-7B56-43AD-B5E2-474099088456}">
      <dgm:prSet/>
      <dgm:spPr/>
      <dgm:t>
        <a:bodyPr/>
        <a:lstStyle/>
        <a:p>
          <a:endParaRPr lang="pt-BR"/>
        </a:p>
      </dgm:t>
    </dgm:pt>
    <dgm:pt modelId="{DD07EC94-25DF-4B0C-9A24-CCA7963BF320}">
      <dgm:prSet/>
      <dgm:spPr/>
      <dgm:t>
        <a:bodyPr/>
        <a:lstStyle/>
        <a:p>
          <a:r>
            <a:rPr lang="pt-BR" dirty="0"/>
            <a:t>Chamados</a:t>
          </a:r>
        </a:p>
      </dgm:t>
    </dgm:pt>
    <dgm:pt modelId="{E3A06F9B-4FA3-477D-8AE8-F74E5629D545}" type="parTrans" cxnId="{25BE40CD-6099-4998-9323-300B449F02D1}">
      <dgm:prSet/>
      <dgm:spPr/>
      <dgm:t>
        <a:bodyPr/>
        <a:lstStyle/>
        <a:p>
          <a:endParaRPr lang="pt-BR"/>
        </a:p>
      </dgm:t>
    </dgm:pt>
    <dgm:pt modelId="{EEAFA0D9-FDE6-45E1-B35F-7723D075EDF6}" type="sibTrans" cxnId="{25BE40CD-6099-4998-9323-300B449F02D1}">
      <dgm:prSet/>
      <dgm:spPr/>
      <dgm:t>
        <a:bodyPr/>
        <a:lstStyle/>
        <a:p>
          <a:endParaRPr lang="pt-BR"/>
        </a:p>
      </dgm:t>
    </dgm:pt>
    <dgm:pt modelId="{188FCEFD-A5B1-4CC8-ABBA-039896FB76DA}">
      <dgm:prSet/>
      <dgm:spPr/>
      <dgm:t>
        <a:bodyPr/>
        <a:lstStyle/>
        <a:p>
          <a:r>
            <a:rPr lang="pt-BR" dirty="0"/>
            <a:t>Treinamento</a:t>
          </a:r>
        </a:p>
      </dgm:t>
    </dgm:pt>
    <dgm:pt modelId="{9859C049-DBE7-4315-A935-C018C1BD7467}" type="parTrans" cxnId="{56DECAF4-B1AA-460E-89F9-FEACAAD78A45}">
      <dgm:prSet/>
      <dgm:spPr/>
      <dgm:t>
        <a:bodyPr/>
        <a:lstStyle/>
        <a:p>
          <a:endParaRPr lang="pt-BR"/>
        </a:p>
      </dgm:t>
    </dgm:pt>
    <dgm:pt modelId="{A22ED907-CADA-4383-9235-6CE97BF7327A}" type="sibTrans" cxnId="{56DECAF4-B1AA-460E-89F9-FEACAAD78A45}">
      <dgm:prSet/>
      <dgm:spPr/>
      <dgm:t>
        <a:bodyPr/>
        <a:lstStyle/>
        <a:p>
          <a:endParaRPr lang="pt-BR"/>
        </a:p>
      </dgm:t>
    </dgm:pt>
    <dgm:pt modelId="{A9149678-3203-4D9C-AEB3-0B582CD9A7BC}">
      <dgm:prSet/>
      <dgm:spPr/>
      <dgm:t>
        <a:bodyPr/>
        <a:lstStyle/>
        <a:p>
          <a:r>
            <a:rPr lang="pt-BR" dirty="0"/>
            <a:t>Gera boleto</a:t>
          </a:r>
        </a:p>
      </dgm:t>
    </dgm:pt>
    <dgm:pt modelId="{3BEC52A5-A778-4657-A396-99738DAC117E}" type="parTrans" cxnId="{FD88F61B-F54B-48EE-B5FC-EFAB9E084D84}">
      <dgm:prSet/>
      <dgm:spPr/>
      <dgm:t>
        <a:bodyPr/>
        <a:lstStyle/>
        <a:p>
          <a:endParaRPr lang="pt-BR"/>
        </a:p>
      </dgm:t>
    </dgm:pt>
    <dgm:pt modelId="{2910E7B0-5305-4065-9816-1692EAE7ECE5}" type="sibTrans" cxnId="{FD88F61B-F54B-48EE-B5FC-EFAB9E084D84}">
      <dgm:prSet/>
      <dgm:spPr/>
      <dgm:t>
        <a:bodyPr/>
        <a:lstStyle/>
        <a:p>
          <a:endParaRPr lang="pt-BR"/>
        </a:p>
      </dgm:t>
    </dgm:pt>
    <dgm:pt modelId="{7E4F1ECD-B004-4153-9ECC-5E0A853140C3}">
      <dgm:prSet/>
      <dgm:spPr/>
      <dgm:t>
        <a:bodyPr/>
        <a:lstStyle/>
        <a:p>
          <a:r>
            <a:rPr lang="pt-BR" dirty="0"/>
            <a:t>Tutorial</a:t>
          </a:r>
        </a:p>
      </dgm:t>
    </dgm:pt>
    <dgm:pt modelId="{DC55D453-CACE-4F52-AA96-F8A18C74466A}" type="parTrans" cxnId="{C54E7AF2-E2A0-48F4-A959-7730520D1CA5}">
      <dgm:prSet/>
      <dgm:spPr/>
      <dgm:t>
        <a:bodyPr/>
        <a:lstStyle/>
        <a:p>
          <a:endParaRPr lang="pt-BR"/>
        </a:p>
      </dgm:t>
    </dgm:pt>
    <dgm:pt modelId="{260C4AC0-9C84-4017-A703-18CDF251F80E}" type="sibTrans" cxnId="{C54E7AF2-E2A0-48F4-A959-7730520D1CA5}">
      <dgm:prSet/>
      <dgm:spPr/>
      <dgm:t>
        <a:bodyPr/>
        <a:lstStyle/>
        <a:p>
          <a:endParaRPr lang="pt-BR"/>
        </a:p>
      </dgm:t>
    </dgm:pt>
    <dgm:pt modelId="{D28CA80C-7167-41E9-ACA5-FD53EB6491A7}">
      <dgm:prSet/>
      <dgm:spPr/>
      <dgm:t>
        <a:bodyPr/>
        <a:lstStyle/>
        <a:p>
          <a:r>
            <a:rPr lang="pt-BR" dirty="0"/>
            <a:t>Alerta</a:t>
          </a:r>
        </a:p>
      </dgm:t>
    </dgm:pt>
    <dgm:pt modelId="{444C1D52-52AC-4893-9DEF-77DBACFEE96B}" type="parTrans" cxnId="{3E1D7C6C-F34A-4B69-9190-AC8F89FB3782}">
      <dgm:prSet/>
      <dgm:spPr/>
      <dgm:t>
        <a:bodyPr/>
        <a:lstStyle/>
        <a:p>
          <a:endParaRPr lang="pt-BR"/>
        </a:p>
      </dgm:t>
    </dgm:pt>
    <dgm:pt modelId="{C1442F3B-51D7-4280-964E-9F8AE90CB6F7}" type="sibTrans" cxnId="{3E1D7C6C-F34A-4B69-9190-AC8F89FB3782}">
      <dgm:prSet/>
      <dgm:spPr/>
      <dgm:t>
        <a:bodyPr/>
        <a:lstStyle/>
        <a:p>
          <a:endParaRPr lang="pt-BR"/>
        </a:p>
      </dgm:t>
    </dgm:pt>
    <dgm:pt modelId="{8CB336B0-DD56-45ED-85F0-F1E984182BCC}">
      <dgm:prSet/>
      <dgm:spPr/>
      <dgm:t>
        <a:bodyPr/>
        <a:lstStyle/>
        <a:p>
          <a:r>
            <a:rPr lang="pt-BR" dirty="0"/>
            <a:t>Contrato</a:t>
          </a:r>
        </a:p>
      </dgm:t>
    </dgm:pt>
    <dgm:pt modelId="{7C0875D6-BE8D-44D0-A259-D78D104569BF}" type="parTrans" cxnId="{38036585-D0CB-4C83-8AA6-11A56BE66158}">
      <dgm:prSet/>
      <dgm:spPr/>
      <dgm:t>
        <a:bodyPr/>
        <a:lstStyle/>
        <a:p>
          <a:endParaRPr lang="pt-BR"/>
        </a:p>
      </dgm:t>
    </dgm:pt>
    <dgm:pt modelId="{AE65BA7E-03BE-4E3D-980D-4767A85138BC}" type="sibTrans" cxnId="{38036585-D0CB-4C83-8AA6-11A56BE66158}">
      <dgm:prSet/>
      <dgm:spPr/>
      <dgm:t>
        <a:bodyPr/>
        <a:lstStyle/>
        <a:p>
          <a:endParaRPr lang="pt-BR"/>
        </a:p>
      </dgm:t>
    </dgm:pt>
    <dgm:pt modelId="{DAE33F1C-F2E9-42D4-89DA-EF2AACA943B0}">
      <dgm:prSet/>
      <dgm:spPr/>
      <dgm:t>
        <a:bodyPr/>
        <a:lstStyle/>
        <a:p>
          <a:r>
            <a:rPr lang="pt-BR" dirty="0"/>
            <a:t>Despesas</a:t>
          </a:r>
        </a:p>
      </dgm:t>
    </dgm:pt>
    <dgm:pt modelId="{D8E8B024-242C-47B7-8BF0-CAB2A5DCDA04}" type="parTrans" cxnId="{9A3CFA36-674D-4FDE-B2C8-2D8B68AE9CD0}">
      <dgm:prSet/>
      <dgm:spPr/>
      <dgm:t>
        <a:bodyPr/>
        <a:lstStyle/>
        <a:p>
          <a:endParaRPr lang="pt-BR"/>
        </a:p>
      </dgm:t>
    </dgm:pt>
    <dgm:pt modelId="{C8CAD1D0-7BF8-4223-B476-6A1785EDFCC3}" type="sibTrans" cxnId="{9A3CFA36-674D-4FDE-B2C8-2D8B68AE9CD0}">
      <dgm:prSet/>
      <dgm:spPr/>
      <dgm:t>
        <a:bodyPr/>
        <a:lstStyle/>
        <a:p>
          <a:endParaRPr lang="pt-BR"/>
        </a:p>
      </dgm:t>
    </dgm:pt>
    <dgm:pt modelId="{111314CB-15E6-41A4-8ACA-56A52E0286F0}">
      <dgm:prSet/>
      <dgm:spPr/>
      <dgm:t>
        <a:bodyPr/>
        <a:lstStyle/>
        <a:p>
          <a:r>
            <a:rPr lang="pt-BR" dirty="0"/>
            <a:t>Usuários</a:t>
          </a:r>
        </a:p>
      </dgm:t>
    </dgm:pt>
    <dgm:pt modelId="{1A7A028D-B20A-4E61-8128-297914DBF486}" type="parTrans" cxnId="{5357B18B-B684-4CFB-BA03-29984FC7F05A}">
      <dgm:prSet/>
      <dgm:spPr/>
      <dgm:t>
        <a:bodyPr/>
        <a:lstStyle/>
        <a:p>
          <a:endParaRPr lang="pt-BR"/>
        </a:p>
      </dgm:t>
    </dgm:pt>
    <dgm:pt modelId="{44631C58-0068-4419-BD7E-1236A11E3F59}" type="sibTrans" cxnId="{5357B18B-B684-4CFB-BA03-29984FC7F05A}">
      <dgm:prSet/>
      <dgm:spPr/>
      <dgm:t>
        <a:bodyPr/>
        <a:lstStyle/>
        <a:p>
          <a:endParaRPr lang="pt-BR"/>
        </a:p>
      </dgm:t>
    </dgm:pt>
    <dgm:pt modelId="{5B70F9F4-8CF3-439C-B2C2-9A74A03AC100}">
      <dgm:prSet/>
      <dgm:spPr/>
      <dgm:t>
        <a:bodyPr/>
        <a:lstStyle/>
        <a:p>
          <a:r>
            <a:rPr lang="pt-BR" dirty="0"/>
            <a:t>Financeiro</a:t>
          </a:r>
        </a:p>
      </dgm:t>
    </dgm:pt>
    <dgm:pt modelId="{0378BC07-FEE9-4983-A22F-A9FB7EC3D097}" type="parTrans" cxnId="{C19DB32F-D1F3-46B5-A2CE-4870FBD2FA21}">
      <dgm:prSet/>
      <dgm:spPr/>
      <dgm:t>
        <a:bodyPr/>
        <a:lstStyle/>
        <a:p>
          <a:endParaRPr lang="pt-BR"/>
        </a:p>
      </dgm:t>
    </dgm:pt>
    <dgm:pt modelId="{7582D1B4-C683-4F7F-8859-3CF0C7DF17A0}" type="sibTrans" cxnId="{C19DB32F-D1F3-46B5-A2CE-4870FBD2FA21}">
      <dgm:prSet/>
      <dgm:spPr/>
      <dgm:t>
        <a:bodyPr/>
        <a:lstStyle/>
        <a:p>
          <a:endParaRPr lang="pt-BR"/>
        </a:p>
      </dgm:t>
    </dgm:pt>
    <dgm:pt modelId="{695C9E4E-8162-4177-BEC7-9B5C439D8C26}">
      <dgm:prSet/>
      <dgm:spPr/>
      <dgm:t>
        <a:bodyPr/>
        <a:lstStyle/>
        <a:p>
          <a:r>
            <a:rPr lang="pt-BR" dirty="0"/>
            <a:t>Suporte</a:t>
          </a:r>
        </a:p>
      </dgm:t>
    </dgm:pt>
    <dgm:pt modelId="{F3A8DA0C-EBA9-46E3-9A94-470278A1F787}" type="parTrans" cxnId="{8A9A063A-2ADC-4505-B546-F3B1000654F6}">
      <dgm:prSet/>
      <dgm:spPr/>
      <dgm:t>
        <a:bodyPr/>
        <a:lstStyle/>
        <a:p>
          <a:endParaRPr lang="pt-BR"/>
        </a:p>
      </dgm:t>
    </dgm:pt>
    <dgm:pt modelId="{E3056AD6-67A1-4E3F-A475-620EC09560C4}" type="sibTrans" cxnId="{8A9A063A-2ADC-4505-B546-F3B1000654F6}">
      <dgm:prSet/>
      <dgm:spPr/>
      <dgm:t>
        <a:bodyPr/>
        <a:lstStyle/>
        <a:p>
          <a:endParaRPr lang="pt-BR"/>
        </a:p>
      </dgm:t>
    </dgm:pt>
    <dgm:pt modelId="{E71DB98A-C883-44B8-9C93-D55D1620481B}">
      <dgm:prSet/>
      <dgm:spPr/>
      <dgm:t>
        <a:bodyPr/>
        <a:lstStyle/>
        <a:p>
          <a:r>
            <a:rPr lang="pt-BR" dirty="0"/>
            <a:t>Usabilidade</a:t>
          </a:r>
        </a:p>
      </dgm:t>
    </dgm:pt>
    <dgm:pt modelId="{93B1AC7A-35D5-4514-B108-10FEBAF603EF}" type="parTrans" cxnId="{B28481D2-71FC-4380-8A51-7AD5D286FFC2}">
      <dgm:prSet/>
      <dgm:spPr/>
      <dgm:t>
        <a:bodyPr/>
        <a:lstStyle/>
        <a:p>
          <a:endParaRPr lang="pt-BR"/>
        </a:p>
      </dgm:t>
    </dgm:pt>
    <dgm:pt modelId="{3E3A4AE2-1F65-40DD-9407-437468221C9B}" type="sibTrans" cxnId="{B28481D2-71FC-4380-8A51-7AD5D286FFC2}">
      <dgm:prSet/>
      <dgm:spPr/>
      <dgm:t>
        <a:bodyPr/>
        <a:lstStyle/>
        <a:p>
          <a:endParaRPr lang="pt-BR"/>
        </a:p>
      </dgm:t>
    </dgm:pt>
    <dgm:pt modelId="{ED3ACB29-950A-4093-9B31-9FA0F1E8C520}">
      <dgm:prSet/>
      <dgm:spPr/>
      <dgm:t>
        <a:bodyPr/>
        <a:lstStyle/>
        <a:p>
          <a:r>
            <a:rPr lang="pt-BR" dirty="0"/>
            <a:t>Produtos</a:t>
          </a:r>
        </a:p>
      </dgm:t>
    </dgm:pt>
    <dgm:pt modelId="{B6897AD4-BB18-41A9-8915-12F87E32FEF5}" type="parTrans" cxnId="{F0625CEF-070A-4409-B4D4-E868F3249C26}">
      <dgm:prSet/>
      <dgm:spPr/>
      <dgm:t>
        <a:bodyPr/>
        <a:lstStyle/>
        <a:p>
          <a:endParaRPr lang="pt-BR"/>
        </a:p>
      </dgm:t>
    </dgm:pt>
    <dgm:pt modelId="{34D88324-5895-45C6-8840-3C76804BBFB3}" type="sibTrans" cxnId="{F0625CEF-070A-4409-B4D4-E868F3249C26}">
      <dgm:prSet/>
      <dgm:spPr/>
      <dgm:t>
        <a:bodyPr/>
        <a:lstStyle/>
        <a:p>
          <a:endParaRPr lang="pt-BR"/>
        </a:p>
      </dgm:t>
    </dgm:pt>
    <dgm:pt modelId="{172100C9-CC14-4810-948D-1D163EEA909C}">
      <dgm:prSet/>
      <dgm:spPr/>
      <dgm:t>
        <a:bodyPr/>
        <a:lstStyle/>
        <a:p>
          <a:r>
            <a:rPr lang="pt-BR" dirty="0"/>
            <a:t>Configurações</a:t>
          </a:r>
        </a:p>
      </dgm:t>
    </dgm:pt>
    <dgm:pt modelId="{4B8945B2-9470-432C-9A2A-9AC9344D4EFF}" type="parTrans" cxnId="{D1520516-37F4-4824-89AE-A621DEDF8B07}">
      <dgm:prSet/>
      <dgm:spPr/>
      <dgm:t>
        <a:bodyPr/>
        <a:lstStyle/>
        <a:p>
          <a:endParaRPr lang="pt-BR"/>
        </a:p>
      </dgm:t>
    </dgm:pt>
    <dgm:pt modelId="{7751866C-82E2-4E09-97BD-FA3A8943FF6D}" type="sibTrans" cxnId="{D1520516-37F4-4824-89AE-A621DEDF8B07}">
      <dgm:prSet/>
      <dgm:spPr/>
      <dgm:t>
        <a:bodyPr/>
        <a:lstStyle/>
        <a:p>
          <a:endParaRPr lang="pt-BR"/>
        </a:p>
      </dgm:t>
    </dgm:pt>
    <dgm:pt modelId="{E19BBAD7-FC2C-4008-BAB2-4401CBF17F5C}">
      <dgm:prSet/>
      <dgm:spPr/>
      <dgm:t>
        <a:bodyPr/>
        <a:lstStyle/>
        <a:p>
          <a:r>
            <a:rPr lang="pt-BR" dirty="0"/>
            <a:t>Alunos</a:t>
          </a:r>
        </a:p>
      </dgm:t>
    </dgm:pt>
    <dgm:pt modelId="{559D6460-5011-44F2-9243-734E331767A1}" type="parTrans" cxnId="{32868A78-AEF9-4CED-9FBB-0070301A50D0}">
      <dgm:prSet/>
      <dgm:spPr/>
      <dgm:t>
        <a:bodyPr/>
        <a:lstStyle/>
        <a:p>
          <a:endParaRPr lang="pt-BR"/>
        </a:p>
      </dgm:t>
    </dgm:pt>
    <dgm:pt modelId="{DB4F3174-0841-4D37-9E40-17CE0844615C}" type="sibTrans" cxnId="{32868A78-AEF9-4CED-9FBB-0070301A50D0}">
      <dgm:prSet/>
      <dgm:spPr/>
      <dgm:t>
        <a:bodyPr/>
        <a:lstStyle/>
        <a:p>
          <a:endParaRPr lang="pt-BR"/>
        </a:p>
      </dgm:t>
    </dgm:pt>
    <dgm:pt modelId="{65B6CB99-0238-499E-B60D-162029762D24}">
      <dgm:prSet/>
      <dgm:spPr/>
      <dgm:t>
        <a:bodyPr/>
        <a:lstStyle/>
        <a:p>
          <a:r>
            <a:rPr lang="pt-BR" dirty="0"/>
            <a:t>Professores</a:t>
          </a:r>
        </a:p>
      </dgm:t>
    </dgm:pt>
    <dgm:pt modelId="{278D7A62-6D44-4DEE-971F-5184E1558FB1}" type="parTrans" cxnId="{3A00D2F8-B10C-46BD-92A5-656DB5DF3A53}">
      <dgm:prSet/>
      <dgm:spPr/>
      <dgm:t>
        <a:bodyPr/>
        <a:lstStyle/>
        <a:p>
          <a:endParaRPr lang="pt-BR"/>
        </a:p>
      </dgm:t>
    </dgm:pt>
    <dgm:pt modelId="{32B53F09-4F36-455C-BF42-6FE1AA10C6B5}" type="sibTrans" cxnId="{3A00D2F8-B10C-46BD-92A5-656DB5DF3A53}">
      <dgm:prSet/>
      <dgm:spPr/>
      <dgm:t>
        <a:bodyPr/>
        <a:lstStyle/>
        <a:p>
          <a:endParaRPr lang="pt-BR"/>
        </a:p>
      </dgm:t>
    </dgm:pt>
    <dgm:pt modelId="{21EC36CE-A17D-45D4-A858-75BE0C5BCCA8}">
      <dgm:prSet/>
      <dgm:spPr/>
      <dgm:t>
        <a:bodyPr/>
        <a:lstStyle/>
        <a:p>
          <a:r>
            <a:rPr lang="pt-BR" dirty="0"/>
            <a:t>Masters</a:t>
          </a:r>
        </a:p>
      </dgm:t>
    </dgm:pt>
    <dgm:pt modelId="{948C138A-4574-443C-BE30-6592F9EE0931}" type="parTrans" cxnId="{29DDC238-6939-406B-A35A-625B35CFDD87}">
      <dgm:prSet/>
      <dgm:spPr/>
      <dgm:t>
        <a:bodyPr/>
        <a:lstStyle/>
        <a:p>
          <a:endParaRPr lang="pt-BR"/>
        </a:p>
      </dgm:t>
    </dgm:pt>
    <dgm:pt modelId="{3E570F0E-5727-435A-9C06-550A49CDCAC6}" type="sibTrans" cxnId="{29DDC238-6939-406B-A35A-625B35CFDD87}">
      <dgm:prSet/>
      <dgm:spPr/>
      <dgm:t>
        <a:bodyPr/>
        <a:lstStyle/>
        <a:p>
          <a:endParaRPr lang="pt-BR"/>
        </a:p>
      </dgm:t>
    </dgm:pt>
    <dgm:pt modelId="{4D10A726-5E59-4E29-A946-F71E16D213C4}">
      <dgm:prSet/>
      <dgm:spPr/>
      <dgm:t>
        <a:bodyPr/>
        <a:lstStyle/>
        <a:p>
          <a:r>
            <a:rPr lang="pt-BR" dirty="0"/>
            <a:t>Escolas</a:t>
          </a:r>
        </a:p>
      </dgm:t>
    </dgm:pt>
    <dgm:pt modelId="{77C898C5-C07A-425A-A483-D2EEBABB4C3C}" type="parTrans" cxnId="{E5DF7C5B-776E-455C-93F0-22D9419E603A}">
      <dgm:prSet/>
      <dgm:spPr/>
      <dgm:t>
        <a:bodyPr/>
        <a:lstStyle/>
        <a:p>
          <a:endParaRPr lang="pt-BR"/>
        </a:p>
      </dgm:t>
    </dgm:pt>
    <dgm:pt modelId="{D547600A-89FC-4DC6-82E1-AC08FBDCA154}" type="sibTrans" cxnId="{E5DF7C5B-776E-455C-93F0-22D9419E603A}">
      <dgm:prSet/>
      <dgm:spPr/>
      <dgm:t>
        <a:bodyPr/>
        <a:lstStyle/>
        <a:p>
          <a:endParaRPr lang="pt-BR"/>
        </a:p>
      </dgm:t>
    </dgm:pt>
    <dgm:pt modelId="{F1EBAB31-6375-4A43-A88B-E932FF4E134E}">
      <dgm:prSet/>
      <dgm:spPr/>
      <dgm:t>
        <a:bodyPr/>
        <a:lstStyle/>
        <a:p>
          <a:r>
            <a:rPr lang="pt-BR" dirty="0"/>
            <a:t>Inadimplência</a:t>
          </a:r>
        </a:p>
      </dgm:t>
    </dgm:pt>
    <dgm:pt modelId="{E4EAFF58-13A5-4A2C-8A86-22A823F8C52C}" type="parTrans" cxnId="{355E8E26-C4BA-40E7-B677-EAE26CDF0B85}">
      <dgm:prSet/>
      <dgm:spPr/>
      <dgm:t>
        <a:bodyPr/>
        <a:lstStyle/>
        <a:p>
          <a:endParaRPr lang="pt-BR"/>
        </a:p>
      </dgm:t>
    </dgm:pt>
    <dgm:pt modelId="{FAA5453C-022F-43A8-9D93-A6FC28C86216}" type="sibTrans" cxnId="{355E8E26-C4BA-40E7-B677-EAE26CDF0B85}">
      <dgm:prSet/>
      <dgm:spPr/>
      <dgm:t>
        <a:bodyPr/>
        <a:lstStyle/>
        <a:p>
          <a:endParaRPr lang="pt-BR"/>
        </a:p>
      </dgm:t>
    </dgm:pt>
    <dgm:pt modelId="{8DF80F6D-2EE3-45DB-BE13-1ABD7F619C1C}">
      <dgm:prSet/>
      <dgm:spPr/>
      <dgm:t>
        <a:bodyPr/>
        <a:lstStyle/>
        <a:p>
          <a:r>
            <a:rPr lang="pt-BR" dirty="0"/>
            <a:t>Despesas</a:t>
          </a:r>
        </a:p>
      </dgm:t>
    </dgm:pt>
    <dgm:pt modelId="{0CFFE0A2-9C94-44AA-92CD-2201A654B78C}" type="parTrans" cxnId="{A7C1D3BD-A8DD-4C8B-9D1A-D2ED865396B7}">
      <dgm:prSet/>
      <dgm:spPr/>
      <dgm:t>
        <a:bodyPr/>
        <a:lstStyle/>
        <a:p>
          <a:endParaRPr lang="pt-BR"/>
        </a:p>
      </dgm:t>
    </dgm:pt>
    <dgm:pt modelId="{F0A2D1F7-4FBC-4C6B-B9BD-C6E65F8A8B65}" type="sibTrans" cxnId="{A7C1D3BD-A8DD-4C8B-9D1A-D2ED865396B7}">
      <dgm:prSet/>
      <dgm:spPr/>
      <dgm:t>
        <a:bodyPr/>
        <a:lstStyle/>
        <a:p>
          <a:endParaRPr lang="pt-BR"/>
        </a:p>
      </dgm:t>
    </dgm:pt>
    <dgm:pt modelId="{F535AB6D-0DF7-480A-8C91-18431B519B65}">
      <dgm:prSet/>
      <dgm:spPr/>
      <dgm:t>
        <a:bodyPr/>
        <a:lstStyle/>
        <a:p>
          <a:r>
            <a:rPr lang="pt-BR" dirty="0"/>
            <a:t>Pagamento</a:t>
          </a:r>
        </a:p>
      </dgm:t>
    </dgm:pt>
    <dgm:pt modelId="{4E883938-2014-4C34-944E-15A033B59DF1}" type="parTrans" cxnId="{6816FE47-2232-4C72-8704-C2F209CD9D2A}">
      <dgm:prSet/>
      <dgm:spPr/>
      <dgm:t>
        <a:bodyPr/>
        <a:lstStyle/>
        <a:p>
          <a:endParaRPr lang="pt-BR"/>
        </a:p>
      </dgm:t>
    </dgm:pt>
    <dgm:pt modelId="{093D9DF8-E8B3-4E62-B77F-5723E1EFD20F}" type="sibTrans" cxnId="{6816FE47-2232-4C72-8704-C2F209CD9D2A}">
      <dgm:prSet/>
      <dgm:spPr/>
      <dgm:t>
        <a:bodyPr/>
        <a:lstStyle/>
        <a:p>
          <a:endParaRPr lang="pt-BR"/>
        </a:p>
      </dgm:t>
    </dgm:pt>
    <dgm:pt modelId="{98062E79-99CD-4B7F-BC29-A27DF6E57BF2}">
      <dgm:prSet/>
      <dgm:spPr/>
      <dgm:t>
        <a:bodyPr/>
        <a:lstStyle/>
        <a:p>
          <a:r>
            <a:rPr lang="pt-BR" dirty="0"/>
            <a:t>Previsões</a:t>
          </a:r>
        </a:p>
      </dgm:t>
    </dgm:pt>
    <dgm:pt modelId="{63092D49-2C9C-4B6E-9DA1-46A9E3960BAB}" type="parTrans" cxnId="{E848141A-6E0A-46D5-8319-FE4EA7BDAB5C}">
      <dgm:prSet/>
      <dgm:spPr/>
      <dgm:t>
        <a:bodyPr/>
        <a:lstStyle/>
        <a:p>
          <a:endParaRPr lang="pt-BR"/>
        </a:p>
      </dgm:t>
    </dgm:pt>
    <dgm:pt modelId="{D5A3D132-A6A8-4FAD-A9A1-9A4E30658B2C}" type="sibTrans" cxnId="{E848141A-6E0A-46D5-8319-FE4EA7BDAB5C}">
      <dgm:prSet/>
      <dgm:spPr/>
      <dgm:t>
        <a:bodyPr/>
        <a:lstStyle/>
        <a:p>
          <a:endParaRPr lang="pt-BR"/>
        </a:p>
      </dgm:t>
    </dgm:pt>
    <dgm:pt modelId="{008E6F56-209B-43AB-96EB-4018494ECF41}">
      <dgm:prSet/>
      <dgm:spPr/>
      <dgm:t>
        <a:bodyPr/>
        <a:lstStyle/>
        <a:p>
          <a:r>
            <a:rPr lang="pt-BR" dirty="0"/>
            <a:t>Vendas</a:t>
          </a:r>
        </a:p>
      </dgm:t>
    </dgm:pt>
    <dgm:pt modelId="{FC6C2368-D851-4171-A61D-9E6162258748}" type="parTrans" cxnId="{0CF6150A-950F-4621-BA84-667DBBC99827}">
      <dgm:prSet/>
      <dgm:spPr/>
      <dgm:t>
        <a:bodyPr/>
        <a:lstStyle/>
        <a:p>
          <a:endParaRPr lang="pt-BR"/>
        </a:p>
      </dgm:t>
    </dgm:pt>
    <dgm:pt modelId="{F9C4F1FE-A716-4B9E-B715-0AA488FAB841}" type="sibTrans" cxnId="{0CF6150A-950F-4621-BA84-667DBBC99827}">
      <dgm:prSet/>
      <dgm:spPr/>
      <dgm:t>
        <a:bodyPr/>
        <a:lstStyle/>
        <a:p>
          <a:endParaRPr lang="pt-BR"/>
        </a:p>
      </dgm:t>
    </dgm:pt>
    <dgm:pt modelId="{E4DF5B9F-694C-445A-AEC5-1B37E47B11DB}">
      <dgm:prSet/>
      <dgm:spPr/>
      <dgm:t>
        <a:bodyPr/>
        <a:lstStyle/>
        <a:p>
          <a:r>
            <a:rPr lang="pt-BR" dirty="0"/>
            <a:t>Produtos e estoque</a:t>
          </a:r>
        </a:p>
      </dgm:t>
    </dgm:pt>
    <dgm:pt modelId="{7547D657-46BD-4E5B-A75B-A568D8CC3C15}" type="parTrans" cxnId="{456EFF3A-63F4-43C9-BDC1-B897F9309CA6}">
      <dgm:prSet/>
      <dgm:spPr/>
      <dgm:t>
        <a:bodyPr/>
        <a:lstStyle/>
        <a:p>
          <a:endParaRPr lang="pt-BR"/>
        </a:p>
      </dgm:t>
    </dgm:pt>
    <dgm:pt modelId="{56FF0577-1F4C-44CB-97A9-4A7270C9ADB2}" type="sibTrans" cxnId="{456EFF3A-63F4-43C9-BDC1-B897F9309CA6}">
      <dgm:prSet/>
      <dgm:spPr/>
      <dgm:t>
        <a:bodyPr/>
        <a:lstStyle/>
        <a:p>
          <a:endParaRPr lang="pt-BR"/>
        </a:p>
      </dgm:t>
    </dgm:pt>
    <dgm:pt modelId="{60734A2C-8D97-4FAB-8DDB-0548D4B66C30}">
      <dgm:prSet/>
      <dgm:spPr/>
      <dgm:t>
        <a:bodyPr/>
        <a:lstStyle/>
        <a:p>
          <a:r>
            <a:rPr lang="pt-BR" dirty="0"/>
            <a:t>Tempo de uso</a:t>
          </a:r>
        </a:p>
      </dgm:t>
    </dgm:pt>
    <dgm:pt modelId="{A964B2BB-A9F8-43A8-8944-7AC8C5F451B0}" type="parTrans" cxnId="{609705B8-BB97-4317-8D74-9FDDEC789B2B}">
      <dgm:prSet/>
      <dgm:spPr/>
      <dgm:t>
        <a:bodyPr/>
        <a:lstStyle/>
        <a:p>
          <a:endParaRPr lang="pt-BR"/>
        </a:p>
      </dgm:t>
    </dgm:pt>
    <dgm:pt modelId="{508C9690-239E-4C2F-9DDB-681697A35E8E}" type="sibTrans" cxnId="{609705B8-BB97-4317-8D74-9FDDEC789B2B}">
      <dgm:prSet/>
      <dgm:spPr/>
      <dgm:t>
        <a:bodyPr/>
        <a:lstStyle/>
        <a:p>
          <a:endParaRPr lang="pt-BR"/>
        </a:p>
      </dgm:t>
    </dgm:pt>
    <dgm:pt modelId="{3294517D-19F5-4C17-A365-1D80396FC830}">
      <dgm:prSet/>
      <dgm:spPr/>
      <dgm:t>
        <a:bodyPr/>
        <a:lstStyle/>
        <a:p>
          <a:r>
            <a:rPr lang="pt-BR" dirty="0"/>
            <a:t>Chamados abertos</a:t>
          </a:r>
        </a:p>
      </dgm:t>
    </dgm:pt>
    <dgm:pt modelId="{C682951A-E00E-4C74-BC3C-3333C1BCAF00}" type="parTrans" cxnId="{3944CEFF-0E0E-45EA-AD55-2FF686A3A374}">
      <dgm:prSet/>
      <dgm:spPr/>
      <dgm:t>
        <a:bodyPr/>
        <a:lstStyle/>
        <a:p>
          <a:endParaRPr lang="pt-BR"/>
        </a:p>
      </dgm:t>
    </dgm:pt>
    <dgm:pt modelId="{81F3F01D-4575-457C-9839-2AE37819F224}" type="sibTrans" cxnId="{3944CEFF-0E0E-45EA-AD55-2FF686A3A374}">
      <dgm:prSet/>
      <dgm:spPr/>
      <dgm:t>
        <a:bodyPr/>
        <a:lstStyle/>
        <a:p>
          <a:endParaRPr lang="pt-BR"/>
        </a:p>
      </dgm:t>
    </dgm:pt>
    <dgm:pt modelId="{CFA5CB7F-830F-46B4-A18F-E708F6607B22}">
      <dgm:prSet/>
      <dgm:spPr/>
      <dgm:t>
        <a:bodyPr/>
        <a:lstStyle/>
        <a:p>
          <a:r>
            <a:rPr lang="pt-BR" dirty="0"/>
            <a:t>Chamados concluídos</a:t>
          </a:r>
        </a:p>
      </dgm:t>
    </dgm:pt>
    <dgm:pt modelId="{D5956498-CC4B-426E-953B-948356A163FB}" type="parTrans" cxnId="{33F7C2FA-33F6-4CD0-919E-B69FA65DE14F}">
      <dgm:prSet/>
      <dgm:spPr/>
      <dgm:t>
        <a:bodyPr/>
        <a:lstStyle/>
        <a:p>
          <a:endParaRPr lang="pt-BR"/>
        </a:p>
      </dgm:t>
    </dgm:pt>
    <dgm:pt modelId="{FE559C51-C166-430E-8F13-69B3A6F49CC0}" type="sibTrans" cxnId="{33F7C2FA-33F6-4CD0-919E-B69FA65DE14F}">
      <dgm:prSet/>
      <dgm:spPr/>
      <dgm:t>
        <a:bodyPr/>
        <a:lstStyle/>
        <a:p>
          <a:endParaRPr lang="pt-BR"/>
        </a:p>
      </dgm:t>
    </dgm:pt>
    <dgm:pt modelId="{E5F41997-0D13-4B6D-A697-EAF4028BF258}">
      <dgm:prSet/>
      <dgm:spPr/>
      <dgm:t>
        <a:bodyPr/>
        <a:lstStyle/>
        <a:p>
          <a:r>
            <a:rPr lang="pt-BR" dirty="0"/>
            <a:t>Maiores problemas</a:t>
          </a:r>
        </a:p>
      </dgm:t>
    </dgm:pt>
    <dgm:pt modelId="{711ACC13-5CCF-4C2A-9F28-CCDC31CDDD77}" type="parTrans" cxnId="{B4861455-C63D-4D5A-9615-E4DC9570AB5B}">
      <dgm:prSet/>
      <dgm:spPr/>
      <dgm:t>
        <a:bodyPr/>
        <a:lstStyle/>
        <a:p>
          <a:endParaRPr lang="pt-BR"/>
        </a:p>
      </dgm:t>
    </dgm:pt>
    <dgm:pt modelId="{452AB69F-0D8E-4C44-B912-F2F11F0A990C}" type="sibTrans" cxnId="{B4861455-C63D-4D5A-9615-E4DC9570AB5B}">
      <dgm:prSet/>
      <dgm:spPr/>
      <dgm:t>
        <a:bodyPr/>
        <a:lstStyle/>
        <a:p>
          <a:endParaRPr lang="pt-BR"/>
        </a:p>
      </dgm:t>
    </dgm:pt>
    <dgm:pt modelId="{7A3EB251-EDC1-4699-B98C-EFFCDF6AAAE4}">
      <dgm:prSet/>
      <dgm:spPr/>
      <dgm:t>
        <a:bodyPr/>
        <a:lstStyle/>
        <a:p>
          <a:r>
            <a:rPr lang="pt-BR" dirty="0"/>
            <a:t>Feedback</a:t>
          </a:r>
        </a:p>
      </dgm:t>
    </dgm:pt>
    <dgm:pt modelId="{6FC2F53B-CEC6-4692-98E4-46F345459A73}" type="parTrans" cxnId="{462D13AB-3EF0-43F8-984D-FC1552729ECD}">
      <dgm:prSet/>
      <dgm:spPr/>
      <dgm:t>
        <a:bodyPr/>
        <a:lstStyle/>
        <a:p>
          <a:endParaRPr lang="pt-BR"/>
        </a:p>
      </dgm:t>
    </dgm:pt>
    <dgm:pt modelId="{DB18777C-3B1D-4734-B981-B28F94681D6F}" type="sibTrans" cxnId="{462D13AB-3EF0-43F8-984D-FC1552729ECD}">
      <dgm:prSet/>
      <dgm:spPr/>
      <dgm:t>
        <a:bodyPr/>
        <a:lstStyle/>
        <a:p>
          <a:endParaRPr lang="pt-BR"/>
        </a:p>
      </dgm:t>
    </dgm:pt>
    <dgm:pt modelId="{E6BC6820-7949-41F3-923F-E0F13897DEB2}">
      <dgm:prSet/>
      <dgm:spPr/>
      <dgm:t>
        <a:bodyPr/>
        <a:lstStyle/>
        <a:p>
          <a:r>
            <a:rPr lang="pt-BR" dirty="0"/>
            <a:t>Estoque</a:t>
          </a:r>
        </a:p>
      </dgm:t>
    </dgm:pt>
    <dgm:pt modelId="{B33B15F5-CBCB-444C-800D-A44F5A51AA9C}" type="parTrans" cxnId="{E9A74FBA-7909-41F7-BBFF-F60B48FE33C9}">
      <dgm:prSet/>
      <dgm:spPr/>
      <dgm:t>
        <a:bodyPr/>
        <a:lstStyle/>
        <a:p>
          <a:endParaRPr lang="pt-BR"/>
        </a:p>
      </dgm:t>
    </dgm:pt>
    <dgm:pt modelId="{7F39E085-9AC7-44F4-B1E8-08EBC717229F}" type="sibTrans" cxnId="{E9A74FBA-7909-41F7-BBFF-F60B48FE33C9}">
      <dgm:prSet/>
      <dgm:spPr/>
      <dgm:t>
        <a:bodyPr/>
        <a:lstStyle/>
        <a:p>
          <a:endParaRPr lang="pt-BR"/>
        </a:p>
      </dgm:t>
    </dgm:pt>
    <dgm:pt modelId="{7E9B1BF5-38E0-47C3-B001-F89D7F8E6C05}">
      <dgm:prSet/>
      <dgm:spPr/>
      <dgm:t>
        <a:bodyPr/>
        <a:lstStyle/>
        <a:p>
          <a:r>
            <a:rPr lang="pt-BR" dirty="0"/>
            <a:t>Contrato padrão</a:t>
          </a:r>
        </a:p>
      </dgm:t>
    </dgm:pt>
    <dgm:pt modelId="{92B4F4F0-6DEB-476D-A077-1C600541641D}" type="parTrans" cxnId="{6318BF8C-60A9-461C-8D05-D4D9C310EFE5}">
      <dgm:prSet/>
      <dgm:spPr/>
      <dgm:t>
        <a:bodyPr/>
        <a:lstStyle/>
        <a:p>
          <a:endParaRPr lang="pt-BR"/>
        </a:p>
      </dgm:t>
    </dgm:pt>
    <dgm:pt modelId="{D704FFE5-C419-4366-BCBA-F4D8A3DFE364}" type="sibTrans" cxnId="{6318BF8C-60A9-461C-8D05-D4D9C310EFE5}">
      <dgm:prSet/>
      <dgm:spPr/>
      <dgm:t>
        <a:bodyPr/>
        <a:lstStyle/>
        <a:p>
          <a:endParaRPr lang="pt-BR"/>
        </a:p>
      </dgm:t>
    </dgm:pt>
    <dgm:pt modelId="{9DEEA699-CFDD-4F0F-83D6-8A597CEB7EE6}">
      <dgm:prSet/>
      <dgm:spPr/>
      <dgm:t>
        <a:bodyPr/>
        <a:lstStyle/>
        <a:p>
          <a:r>
            <a:rPr lang="pt-BR" dirty="0"/>
            <a:t>Formas de pagamento do contrato</a:t>
          </a:r>
        </a:p>
      </dgm:t>
    </dgm:pt>
    <dgm:pt modelId="{12EC8974-8738-451E-A29C-8619CC2CB22E}" type="parTrans" cxnId="{5F7DDFBD-1944-4F02-991A-5FDD80653280}">
      <dgm:prSet/>
      <dgm:spPr/>
      <dgm:t>
        <a:bodyPr/>
        <a:lstStyle/>
        <a:p>
          <a:endParaRPr lang="pt-BR"/>
        </a:p>
      </dgm:t>
    </dgm:pt>
    <dgm:pt modelId="{4F92FD02-FC95-491A-AB16-A0F4E0DC31DE}" type="sibTrans" cxnId="{5F7DDFBD-1944-4F02-991A-5FDD80653280}">
      <dgm:prSet/>
      <dgm:spPr/>
      <dgm:t>
        <a:bodyPr/>
        <a:lstStyle/>
        <a:p>
          <a:endParaRPr lang="pt-BR"/>
        </a:p>
      </dgm:t>
    </dgm:pt>
    <dgm:pt modelId="{3AFA4D40-1584-4C5D-9771-28FE3295C6F6}">
      <dgm:prSet/>
      <dgm:spPr/>
      <dgm:t>
        <a:bodyPr/>
        <a:lstStyle/>
        <a:p>
          <a:r>
            <a:rPr lang="pt-BR" dirty="0"/>
            <a:t>Forma de pagamento disponível na compra</a:t>
          </a:r>
        </a:p>
      </dgm:t>
    </dgm:pt>
    <dgm:pt modelId="{0584D06F-1A2E-4ED2-86F3-532AB26EE397}" type="parTrans" cxnId="{D3E2C50E-0C53-4410-8998-3A6F594199BE}">
      <dgm:prSet/>
      <dgm:spPr/>
      <dgm:t>
        <a:bodyPr/>
        <a:lstStyle/>
        <a:p>
          <a:endParaRPr lang="pt-BR"/>
        </a:p>
      </dgm:t>
    </dgm:pt>
    <dgm:pt modelId="{0BC76D6C-3A35-455A-B302-F6FE8176CF93}" type="sibTrans" cxnId="{D3E2C50E-0C53-4410-8998-3A6F594199BE}">
      <dgm:prSet/>
      <dgm:spPr/>
      <dgm:t>
        <a:bodyPr/>
        <a:lstStyle/>
        <a:p>
          <a:endParaRPr lang="pt-BR"/>
        </a:p>
      </dgm:t>
    </dgm:pt>
    <dgm:pt modelId="{2FD11A4E-9520-46D0-ADCE-F44A9EC46A20}">
      <dgm:prSet/>
      <dgm:spPr/>
      <dgm:t>
        <a:bodyPr/>
        <a:lstStyle/>
        <a:p>
          <a:r>
            <a:rPr lang="pt-BR" dirty="0"/>
            <a:t>Juros</a:t>
          </a:r>
        </a:p>
      </dgm:t>
    </dgm:pt>
    <dgm:pt modelId="{963857CE-3C59-4659-989B-CB3790471F8E}" type="parTrans" cxnId="{875C7E42-2DF2-440A-A3A7-B8BF17345AC8}">
      <dgm:prSet/>
      <dgm:spPr/>
      <dgm:t>
        <a:bodyPr/>
        <a:lstStyle/>
        <a:p>
          <a:endParaRPr lang="pt-BR"/>
        </a:p>
      </dgm:t>
    </dgm:pt>
    <dgm:pt modelId="{621C1366-1942-4DE0-AE24-B41D60BB31AC}" type="sibTrans" cxnId="{875C7E42-2DF2-440A-A3A7-B8BF17345AC8}">
      <dgm:prSet/>
      <dgm:spPr/>
      <dgm:t>
        <a:bodyPr/>
        <a:lstStyle/>
        <a:p>
          <a:endParaRPr lang="pt-BR"/>
        </a:p>
      </dgm:t>
    </dgm:pt>
    <dgm:pt modelId="{A0A36EB6-550F-4E6D-BA11-2EA6B605C256}">
      <dgm:prSet/>
      <dgm:spPr/>
      <dgm:t>
        <a:bodyPr/>
        <a:lstStyle/>
        <a:p>
          <a:r>
            <a:rPr lang="pt-BR" dirty="0"/>
            <a:t>Atividades</a:t>
          </a:r>
        </a:p>
      </dgm:t>
    </dgm:pt>
    <dgm:pt modelId="{619B4020-E941-4574-B51D-87CB67E98F24}" type="parTrans" cxnId="{E14A7F9F-BCC9-4D17-A5D7-53751AECF86C}">
      <dgm:prSet/>
      <dgm:spPr/>
      <dgm:t>
        <a:bodyPr/>
        <a:lstStyle/>
        <a:p>
          <a:endParaRPr lang="pt-BR"/>
        </a:p>
      </dgm:t>
    </dgm:pt>
    <dgm:pt modelId="{30011C9D-5E71-48F5-AE2E-DDFA054725CE}" type="sibTrans" cxnId="{E14A7F9F-BCC9-4D17-A5D7-53751AECF86C}">
      <dgm:prSet/>
      <dgm:spPr/>
      <dgm:t>
        <a:bodyPr/>
        <a:lstStyle/>
        <a:p>
          <a:endParaRPr lang="pt-BR"/>
        </a:p>
      </dgm:t>
    </dgm:pt>
    <dgm:pt modelId="{1D60C86E-1194-46AB-8C8A-8784F2A8E5D8}">
      <dgm:prSet/>
      <dgm:spPr/>
      <dgm:t>
        <a:bodyPr/>
        <a:lstStyle/>
        <a:p>
          <a:r>
            <a:rPr lang="pt-BR" dirty="0"/>
            <a:t>Permissões de usuário</a:t>
          </a:r>
        </a:p>
      </dgm:t>
    </dgm:pt>
    <dgm:pt modelId="{436D4E38-48F7-4A05-BEFB-675096B6F5ED}" type="parTrans" cxnId="{AB9D6078-25FD-4AA8-917C-E7107A2A7CF6}">
      <dgm:prSet/>
      <dgm:spPr/>
      <dgm:t>
        <a:bodyPr/>
        <a:lstStyle/>
        <a:p>
          <a:endParaRPr lang="pt-BR"/>
        </a:p>
      </dgm:t>
    </dgm:pt>
    <dgm:pt modelId="{A17516FD-0772-4EFA-8DDE-63442469D0A1}" type="sibTrans" cxnId="{AB9D6078-25FD-4AA8-917C-E7107A2A7CF6}">
      <dgm:prSet/>
      <dgm:spPr/>
      <dgm:t>
        <a:bodyPr/>
        <a:lstStyle/>
        <a:p>
          <a:endParaRPr lang="pt-BR"/>
        </a:p>
      </dgm:t>
    </dgm:pt>
    <dgm:pt modelId="{49C0253B-BA65-478D-A30C-2C5D0CDC4C99}">
      <dgm:prSet/>
      <dgm:spPr/>
      <dgm:t>
        <a:bodyPr/>
        <a:lstStyle/>
        <a:p>
          <a:r>
            <a:rPr lang="pt-BR" dirty="0"/>
            <a:t>Estoque</a:t>
          </a:r>
        </a:p>
      </dgm:t>
    </dgm:pt>
    <dgm:pt modelId="{06457928-35A9-4FE2-A50A-394FA2DB9F2B}" type="parTrans" cxnId="{256D9031-DB1A-421E-AA0A-D7387B69AB0A}">
      <dgm:prSet/>
      <dgm:spPr/>
      <dgm:t>
        <a:bodyPr/>
        <a:lstStyle/>
        <a:p>
          <a:endParaRPr lang="pt-BR"/>
        </a:p>
      </dgm:t>
    </dgm:pt>
    <dgm:pt modelId="{F4AAF661-C170-4192-A32A-CEF7DF68A537}" type="sibTrans" cxnId="{256D9031-DB1A-421E-AA0A-D7387B69AB0A}">
      <dgm:prSet/>
      <dgm:spPr/>
      <dgm:t>
        <a:bodyPr/>
        <a:lstStyle/>
        <a:p>
          <a:endParaRPr lang="pt-BR"/>
        </a:p>
      </dgm:t>
    </dgm:pt>
    <dgm:pt modelId="{6BD3924B-B3F3-447D-997C-399EECAFAB93}">
      <dgm:prSet/>
      <dgm:spPr/>
      <dgm:t>
        <a:bodyPr/>
        <a:lstStyle/>
        <a:p>
          <a:r>
            <a:rPr lang="pt-BR" dirty="0"/>
            <a:t>Cadastro Professor</a:t>
          </a:r>
        </a:p>
      </dgm:t>
    </dgm:pt>
    <dgm:pt modelId="{1A59C8AC-1C75-48C6-B57B-F715352F3784}" type="parTrans" cxnId="{538ADAB1-4FB3-43F3-994B-E2F214CD5FBE}">
      <dgm:prSet/>
      <dgm:spPr/>
      <dgm:t>
        <a:bodyPr/>
        <a:lstStyle/>
        <a:p>
          <a:endParaRPr lang="pt-BR"/>
        </a:p>
      </dgm:t>
    </dgm:pt>
    <dgm:pt modelId="{B721DD90-581C-4947-9960-79D652485FFD}" type="sibTrans" cxnId="{538ADAB1-4FB3-43F3-994B-E2F214CD5FBE}">
      <dgm:prSet/>
      <dgm:spPr/>
      <dgm:t>
        <a:bodyPr/>
        <a:lstStyle/>
        <a:p>
          <a:endParaRPr lang="pt-BR"/>
        </a:p>
      </dgm:t>
    </dgm:pt>
    <dgm:pt modelId="{B59F27A9-C9E6-4260-AA60-70B23CCE5856}">
      <dgm:prSet/>
      <dgm:spPr/>
      <dgm:t>
        <a:bodyPr/>
        <a:lstStyle/>
        <a:p>
          <a:r>
            <a:rPr lang="pt-BR" dirty="0"/>
            <a:t>Perfil</a:t>
          </a:r>
        </a:p>
      </dgm:t>
    </dgm:pt>
    <dgm:pt modelId="{CB1CCD3F-2FF6-4587-9F2C-E76F62838273}" type="parTrans" cxnId="{0865719D-921F-4B44-A68D-2451679CF7CA}">
      <dgm:prSet/>
      <dgm:spPr/>
      <dgm:t>
        <a:bodyPr/>
        <a:lstStyle/>
        <a:p>
          <a:endParaRPr lang="pt-BR"/>
        </a:p>
      </dgm:t>
    </dgm:pt>
    <dgm:pt modelId="{B3BC42F4-45B4-46CA-ADFB-D0C3E949108B}" type="sibTrans" cxnId="{0865719D-921F-4B44-A68D-2451679CF7CA}">
      <dgm:prSet/>
      <dgm:spPr/>
      <dgm:t>
        <a:bodyPr/>
        <a:lstStyle/>
        <a:p>
          <a:endParaRPr lang="pt-BR"/>
        </a:p>
      </dgm:t>
    </dgm:pt>
    <dgm:pt modelId="{0A48A224-0193-4A5A-BB0F-3CCE478D950B}">
      <dgm:prSet/>
      <dgm:spPr/>
      <dgm:t>
        <a:bodyPr/>
        <a:lstStyle/>
        <a:p>
          <a:r>
            <a:rPr lang="pt-BR" dirty="0"/>
            <a:t>Relatórios</a:t>
          </a:r>
        </a:p>
      </dgm:t>
    </dgm:pt>
    <dgm:pt modelId="{44172696-6152-406B-ACDF-63F29D7AC89F}" type="parTrans" cxnId="{846A4DB1-8928-48CB-B8A1-A80E9EB5C13B}">
      <dgm:prSet/>
      <dgm:spPr/>
      <dgm:t>
        <a:bodyPr/>
        <a:lstStyle/>
        <a:p>
          <a:endParaRPr lang="pt-BR"/>
        </a:p>
      </dgm:t>
    </dgm:pt>
    <dgm:pt modelId="{C5102CF5-A77F-458E-A584-7D6DAC2AE994}" type="sibTrans" cxnId="{846A4DB1-8928-48CB-B8A1-A80E9EB5C13B}">
      <dgm:prSet/>
      <dgm:spPr/>
      <dgm:t>
        <a:bodyPr/>
        <a:lstStyle/>
        <a:p>
          <a:endParaRPr lang="pt-BR"/>
        </a:p>
      </dgm:t>
    </dgm:pt>
    <dgm:pt modelId="{553FCA86-D54F-4818-8B79-A6BC6B411413}">
      <dgm:prSet/>
      <dgm:spPr/>
      <dgm:t>
        <a:bodyPr/>
        <a:lstStyle/>
        <a:p>
          <a:r>
            <a:rPr lang="pt-BR" dirty="0"/>
            <a:t>Financeiro</a:t>
          </a:r>
        </a:p>
      </dgm:t>
    </dgm:pt>
    <dgm:pt modelId="{D2CE4EC2-6A23-4C0D-968E-A386E4CE6A1E}" type="parTrans" cxnId="{B2182AB6-250B-4302-83BC-E56A3FF90BFB}">
      <dgm:prSet/>
      <dgm:spPr/>
      <dgm:t>
        <a:bodyPr/>
        <a:lstStyle/>
        <a:p>
          <a:endParaRPr lang="pt-BR"/>
        </a:p>
      </dgm:t>
    </dgm:pt>
    <dgm:pt modelId="{B95FF89C-7C03-40F9-A505-CACD510E3E48}" type="sibTrans" cxnId="{B2182AB6-250B-4302-83BC-E56A3FF90BFB}">
      <dgm:prSet/>
      <dgm:spPr/>
      <dgm:t>
        <a:bodyPr/>
        <a:lstStyle/>
        <a:p>
          <a:endParaRPr lang="pt-BR"/>
        </a:p>
      </dgm:t>
    </dgm:pt>
    <dgm:pt modelId="{ADEF0D18-5369-4E7A-B970-A33DCBEB9138}">
      <dgm:prSet/>
      <dgm:spPr/>
      <dgm:t>
        <a:bodyPr/>
        <a:lstStyle/>
        <a:p>
          <a:r>
            <a:rPr lang="pt-BR" dirty="0"/>
            <a:t>Suporte</a:t>
          </a:r>
        </a:p>
      </dgm:t>
    </dgm:pt>
    <dgm:pt modelId="{35787732-22FB-46A6-80A0-87AED9BF5AE5}" type="parTrans" cxnId="{8A7C5E0A-51C8-45DA-8933-60B911965B1A}">
      <dgm:prSet/>
      <dgm:spPr/>
      <dgm:t>
        <a:bodyPr/>
        <a:lstStyle/>
        <a:p>
          <a:endParaRPr lang="pt-BR"/>
        </a:p>
      </dgm:t>
    </dgm:pt>
    <dgm:pt modelId="{5E5AB62B-C86F-42EC-B6F7-6DD582053CDA}" type="sibTrans" cxnId="{8A7C5E0A-51C8-45DA-8933-60B911965B1A}">
      <dgm:prSet/>
      <dgm:spPr/>
      <dgm:t>
        <a:bodyPr/>
        <a:lstStyle/>
        <a:p>
          <a:endParaRPr lang="pt-BR"/>
        </a:p>
      </dgm:t>
    </dgm:pt>
    <dgm:pt modelId="{2A0FD425-DE21-4512-B281-A8BF41AF6022}">
      <dgm:prSet/>
      <dgm:spPr/>
      <dgm:t>
        <a:bodyPr/>
        <a:lstStyle/>
        <a:p>
          <a:r>
            <a:rPr lang="pt-BR" dirty="0"/>
            <a:t>Altera perfil escola</a:t>
          </a:r>
        </a:p>
      </dgm:t>
    </dgm:pt>
    <dgm:pt modelId="{D0B2ECBC-15F9-40B2-8B76-26307644D3DE}" type="parTrans" cxnId="{7EFF099E-684F-4EF1-BF94-9E212EC92242}">
      <dgm:prSet/>
      <dgm:spPr/>
      <dgm:t>
        <a:bodyPr/>
        <a:lstStyle/>
        <a:p>
          <a:endParaRPr lang="pt-BR"/>
        </a:p>
      </dgm:t>
    </dgm:pt>
    <dgm:pt modelId="{324C05C7-ABAD-4E6C-AEC4-FD82A30CDC36}" type="sibTrans" cxnId="{7EFF099E-684F-4EF1-BF94-9E212EC92242}">
      <dgm:prSet/>
      <dgm:spPr/>
      <dgm:t>
        <a:bodyPr/>
        <a:lstStyle/>
        <a:p>
          <a:endParaRPr lang="pt-BR"/>
        </a:p>
      </dgm:t>
    </dgm:pt>
    <dgm:pt modelId="{EC35D65C-F3F2-49E7-9259-B722BD12029A}">
      <dgm:prSet/>
      <dgm:spPr/>
      <dgm:t>
        <a:bodyPr/>
        <a:lstStyle/>
        <a:p>
          <a:r>
            <a:rPr lang="pt-BR" dirty="0"/>
            <a:t>Altera próprio perfil</a:t>
          </a:r>
        </a:p>
      </dgm:t>
    </dgm:pt>
    <dgm:pt modelId="{815C3F8A-5DE6-4C2C-B995-DF106EBFCB40}" type="parTrans" cxnId="{F19C44B5-EBAE-411E-A1C6-A27619CE3415}">
      <dgm:prSet/>
      <dgm:spPr/>
      <dgm:t>
        <a:bodyPr/>
        <a:lstStyle/>
        <a:p>
          <a:endParaRPr lang="pt-BR"/>
        </a:p>
      </dgm:t>
    </dgm:pt>
    <dgm:pt modelId="{3FD6F725-997F-408A-97BD-E1A19B0DFFB5}" type="sibTrans" cxnId="{F19C44B5-EBAE-411E-A1C6-A27619CE3415}">
      <dgm:prSet/>
      <dgm:spPr/>
      <dgm:t>
        <a:bodyPr/>
        <a:lstStyle/>
        <a:p>
          <a:endParaRPr lang="pt-BR"/>
        </a:p>
      </dgm:t>
    </dgm:pt>
    <dgm:pt modelId="{CAFAF2D1-C3AB-4267-B0C5-9EEE09E487CA}">
      <dgm:prSet/>
      <dgm:spPr/>
      <dgm:t>
        <a:bodyPr/>
        <a:lstStyle/>
        <a:p>
          <a:r>
            <a:rPr lang="pt-BR" dirty="0"/>
            <a:t>Download de boleto</a:t>
          </a:r>
        </a:p>
      </dgm:t>
    </dgm:pt>
    <dgm:pt modelId="{83D2085E-4512-4D3D-B08A-BB96B6A479FD}" type="parTrans" cxnId="{9589F140-6666-4840-BFEF-A36426EFBD6C}">
      <dgm:prSet/>
      <dgm:spPr/>
      <dgm:t>
        <a:bodyPr/>
        <a:lstStyle/>
        <a:p>
          <a:endParaRPr lang="pt-BR"/>
        </a:p>
      </dgm:t>
    </dgm:pt>
    <dgm:pt modelId="{8FFCAB4B-6D4E-4ED7-BD49-58A48F688324}" type="sibTrans" cxnId="{9589F140-6666-4840-BFEF-A36426EFBD6C}">
      <dgm:prSet/>
      <dgm:spPr/>
      <dgm:t>
        <a:bodyPr/>
        <a:lstStyle/>
        <a:p>
          <a:endParaRPr lang="pt-BR"/>
        </a:p>
      </dgm:t>
    </dgm:pt>
    <dgm:pt modelId="{30296E9F-F452-4A80-9646-3AD60904B7D0}">
      <dgm:prSet/>
      <dgm:spPr/>
      <dgm:t>
        <a:bodyPr/>
        <a:lstStyle/>
        <a:p>
          <a:r>
            <a:rPr lang="pt-BR" dirty="0"/>
            <a:t>Contrato</a:t>
          </a:r>
        </a:p>
      </dgm:t>
    </dgm:pt>
    <dgm:pt modelId="{0C3416B3-0A50-4DB4-85E1-4A4FC043387D}" type="parTrans" cxnId="{82664243-CA7A-4C65-B7EB-95CC5A0DF106}">
      <dgm:prSet/>
      <dgm:spPr/>
      <dgm:t>
        <a:bodyPr/>
        <a:lstStyle/>
        <a:p>
          <a:endParaRPr lang="pt-BR"/>
        </a:p>
      </dgm:t>
    </dgm:pt>
    <dgm:pt modelId="{DAAB5F23-37F3-48FA-BA09-20650E562C7A}" type="sibTrans" cxnId="{82664243-CA7A-4C65-B7EB-95CC5A0DF106}">
      <dgm:prSet/>
      <dgm:spPr/>
      <dgm:t>
        <a:bodyPr/>
        <a:lstStyle/>
        <a:p>
          <a:endParaRPr lang="pt-BR"/>
        </a:p>
      </dgm:t>
    </dgm:pt>
    <dgm:pt modelId="{0ED381E6-D975-4232-9DCF-04FD43F0BA52}">
      <dgm:prSet/>
      <dgm:spPr/>
      <dgm:t>
        <a:bodyPr/>
        <a:lstStyle/>
        <a:p>
          <a:r>
            <a:rPr lang="pt-BR" dirty="0"/>
            <a:t>Bloqueio de escola</a:t>
          </a:r>
        </a:p>
      </dgm:t>
    </dgm:pt>
    <dgm:pt modelId="{F413D7F0-59C0-497A-BEF9-DFF2CAB22F3E}" type="parTrans" cxnId="{0EA1B8D5-84CD-4BFC-B7A8-A06A6DD98504}">
      <dgm:prSet/>
      <dgm:spPr/>
      <dgm:t>
        <a:bodyPr/>
        <a:lstStyle/>
        <a:p>
          <a:endParaRPr lang="pt-BR"/>
        </a:p>
      </dgm:t>
    </dgm:pt>
    <dgm:pt modelId="{A45584D4-86D7-4BA1-A887-4FCA6D509FA5}" type="sibTrans" cxnId="{0EA1B8D5-84CD-4BFC-B7A8-A06A6DD98504}">
      <dgm:prSet/>
      <dgm:spPr/>
      <dgm:t>
        <a:bodyPr/>
        <a:lstStyle/>
        <a:p>
          <a:endParaRPr lang="pt-BR"/>
        </a:p>
      </dgm:t>
    </dgm:pt>
    <dgm:pt modelId="{2BBE0834-A5AB-4372-B404-84C671B5CDA7}">
      <dgm:prSet/>
      <dgm:spPr/>
      <dgm:t>
        <a:bodyPr/>
        <a:lstStyle/>
        <a:p>
          <a:r>
            <a:rPr lang="pt-BR" dirty="0"/>
            <a:t>Chamado</a:t>
          </a:r>
        </a:p>
      </dgm:t>
    </dgm:pt>
    <dgm:pt modelId="{8F240B03-A133-435D-8390-7C268C45E0DA}" type="parTrans" cxnId="{DF38D751-651E-4432-ABE6-5300ECE00997}">
      <dgm:prSet/>
      <dgm:spPr/>
      <dgm:t>
        <a:bodyPr/>
        <a:lstStyle/>
        <a:p>
          <a:endParaRPr lang="pt-BR"/>
        </a:p>
      </dgm:t>
    </dgm:pt>
    <dgm:pt modelId="{1C610999-4645-4F57-BCDE-0BD40A7A41B0}" type="sibTrans" cxnId="{DF38D751-651E-4432-ABE6-5300ECE00997}">
      <dgm:prSet/>
      <dgm:spPr/>
      <dgm:t>
        <a:bodyPr/>
        <a:lstStyle/>
        <a:p>
          <a:endParaRPr lang="pt-BR"/>
        </a:p>
      </dgm:t>
    </dgm:pt>
    <dgm:pt modelId="{686AE39E-F519-43AE-906B-B44F1393180A}">
      <dgm:prSet/>
      <dgm:spPr/>
      <dgm:t>
        <a:bodyPr/>
        <a:lstStyle/>
        <a:p>
          <a:r>
            <a:rPr lang="pt-BR" dirty="0"/>
            <a:t>Feedback</a:t>
          </a:r>
        </a:p>
      </dgm:t>
    </dgm:pt>
    <dgm:pt modelId="{869FDC90-9362-48FB-AC03-284E8181CB54}" type="parTrans" cxnId="{69F5DBBB-AD02-405B-B03E-957E5738271C}">
      <dgm:prSet/>
      <dgm:spPr/>
      <dgm:t>
        <a:bodyPr/>
        <a:lstStyle/>
        <a:p>
          <a:endParaRPr lang="pt-BR"/>
        </a:p>
      </dgm:t>
    </dgm:pt>
    <dgm:pt modelId="{5B5FB102-D74B-42B8-B880-9782A41407B3}" type="sibTrans" cxnId="{69F5DBBB-AD02-405B-B03E-957E5738271C}">
      <dgm:prSet/>
      <dgm:spPr/>
      <dgm:t>
        <a:bodyPr/>
        <a:lstStyle/>
        <a:p>
          <a:endParaRPr lang="pt-BR"/>
        </a:p>
      </dgm:t>
    </dgm:pt>
    <dgm:pt modelId="{EDAE496B-1E91-413F-B4A3-E4154E470CA5}">
      <dgm:prSet/>
      <dgm:spPr/>
      <dgm:t>
        <a:bodyPr/>
        <a:lstStyle/>
        <a:p>
          <a:r>
            <a:rPr lang="pt-BR" dirty="0"/>
            <a:t>Treinamento</a:t>
          </a:r>
        </a:p>
      </dgm:t>
    </dgm:pt>
    <dgm:pt modelId="{FBD6C68F-5F02-4EC3-9459-5A19D3EF9BC9}" type="parTrans" cxnId="{EECB7B43-53CD-410D-ADBE-51FFAB51241F}">
      <dgm:prSet/>
      <dgm:spPr/>
      <dgm:t>
        <a:bodyPr/>
        <a:lstStyle/>
        <a:p>
          <a:endParaRPr lang="pt-BR"/>
        </a:p>
      </dgm:t>
    </dgm:pt>
    <dgm:pt modelId="{4CCDC5E8-AF3D-41E1-BE96-C7D00EEFF5FE}" type="sibTrans" cxnId="{EECB7B43-53CD-410D-ADBE-51FFAB51241F}">
      <dgm:prSet/>
      <dgm:spPr/>
      <dgm:t>
        <a:bodyPr/>
        <a:lstStyle/>
        <a:p>
          <a:endParaRPr lang="pt-BR"/>
        </a:p>
      </dgm:t>
    </dgm:pt>
    <dgm:pt modelId="{2EBE77B4-2448-47B5-955E-72CE04070296}">
      <dgm:prSet/>
      <dgm:spPr/>
      <dgm:t>
        <a:bodyPr/>
        <a:lstStyle/>
        <a:p>
          <a:r>
            <a:rPr lang="pt-BR" dirty="0"/>
            <a:t>Tutorial</a:t>
          </a:r>
        </a:p>
      </dgm:t>
    </dgm:pt>
    <dgm:pt modelId="{46FF439E-06F6-4E02-AD65-9DBD8A756A96}" type="parTrans" cxnId="{B19C336A-C762-4DE1-AD2D-EA65E08DAFCA}">
      <dgm:prSet/>
      <dgm:spPr/>
      <dgm:t>
        <a:bodyPr/>
        <a:lstStyle/>
        <a:p>
          <a:endParaRPr lang="pt-BR"/>
        </a:p>
      </dgm:t>
    </dgm:pt>
    <dgm:pt modelId="{4DDA5326-523C-4660-8CB8-67439F20B2BF}" type="sibTrans" cxnId="{B19C336A-C762-4DE1-AD2D-EA65E08DAFCA}">
      <dgm:prSet/>
      <dgm:spPr/>
      <dgm:t>
        <a:bodyPr/>
        <a:lstStyle/>
        <a:p>
          <a:endParaRPr lang="pt-BR"/>
        </a:p>
      </dgm:t>
    </dgm:pt>
    <dgm:pt modelId="{EF55EC3D-17E3-48F3-9ADD-EFEBCCFB35BF}">
      <dgm:prSet/>
      <dgm:spPr/>
      <dgm:t>
        <a:bodyPr/>
        <a:lstStyle/>
        <a:p>
          <a:r>
            <a:rPr lang="pt-BR" dirty="0"/>
            <a:t>Usuários</a:t>
          </a:r>
        </a:p>
      </dgm:t>
    </dgm:pt>
    <dgm:pt modelId="{959A1C2E-A5F3-4B4C-BF76-3D1F9F2995AE}" type="parTrans" cxnId="{CD8C1A81-71E3-4AEE-B7AC-A62731141697}">
      <dgm:prSet/>
      <dgm:spPr/>
      <dgm:t>
        <a:bodyPr/>
        <a:lstStyle/>
        <a:p>
          <a:endParaRPr lang="pt-BR"/>
        </a:p>
      </dgm:t>
    </dgm:pt>
    <dgm:pt modelId="{E396EED9-AE9A-4A47-B192-6394269850BB}" type="sibTrans" cxnId="{CD8C1A81-71E3-4AEE-B7AC-A62731141697}">
      <dgm:prSet/>
      <dgm:spPr/>
      <dgm:t>
        <a:bodyPr/>
        <a:lstStyle/>
        <a:p>
          <a:endParaRPr lang="pt-BR"/>
        </a:p>
      </dgm:t>
    </dgm:pt>
    <dgm:pt modelId="{5C953840-AB67-4463-B49F-7BF80E8E209E}">
      <dgm:prSet/>
      <dgm:spPr/>
      <dgm:t>
        <a:bodyPr/>
        <a:lstStyle/>
        <a:p>
          <a:r>
            <a:rPr lang="pt-BR" dirty="0"/>
            <a:t>Alunos</a:t>
          </a:r>
        </a:p>
      </dgm:t>
    </dgm:pt>
    <dgm:pt modelId="{9F1DC2F8-1EA2-4D51-BA52-2EFDF5670D88}" type="parTrans" cxnId="{7FA434AF-3BA7-43BE-AE99-DAF63CBC273D}">
      <dgm:prSet/>
      <dgm:spPr/>
      <dgm:t>
        <a:bodyPr/>
        <a:lstStyle/>
        <a:p>
          <a:endParaRPr lang="pt-BR"/>
        </a:p>
      </dgm:t>
    </dgm:pt>
    <dgm:pt modelId="{DB94DFC2-B7C5-4DE3-9C48-45996AE89EC9}" type="sibTrans" cxnId="{7FA434AF-3BA7-43BE-AE99-DAF63CBC273D}">
      <dgm:prSet/>
      <dgm:spPr/>
      <dgm:t>
        <a:bodyPr/>
        <a:lstStyle/>
        <a:p>
          <a:endParaRPr lang="pt-BR"/>
        </a:p>
      </dgm:t>
    </dgm:pt>
    <dgm:pt modelId="{81F2328C-214C-4A04-BBD4-3CD0D73672ED}">
      <dgm:prSet/>
      <dgm:spPr/>
      <dgm:t>
        <a:bodyPr/>
        <a:lstStyle/>
        <a:p>
          <a:r>
            <a:rPr lang="pt-BR" dirty="0"/>
            <a:t>Professores</a:t>
          </a:r>
        </a:p>
      </dgm:t>
    </dgm:pt>
    <dgm:pt modelId="{5140D96B-C019-4AE0-90CD-4914DF0B736E}" type="parTrans" cxnId="{2A8094E1-C16E-450D-9303-EF2732042429}">
      <dgm:prSet/>
      <dgm:spPr/>
      <dgm:t>
        <a:bodyPr/>
        <a:lstStyle/>
        <a:p>
          <a:endParaRPr lang="pt-BR"/>
        </a:p>
      </dgm:t>
    </dgm:pt>
    <dgm:pt modelId="{8EC25DE6-ED4F-4099-BA84-903A58F40463}" type="sibTrans" cxnId="{2A8094E1-C16E-450D-9303-EF2732042429}">
      <dgm:prSet/>
      <dgm:spPr/>
      <dgm:t>
        <a:bodyPr/>
        <a:lstStyle/>
        <a:p>
          <a:endParaRPr lang="pt-BR"/>
        </a:p>
      </dgm:t>
    </dgm:pt>
    <dgm:pt modelId="{B72F8544-411E-43FB-8852-F7AC9037ED60}">
      <dgm:prSet/>
      <dgm:spPr/>
      <dgm:t>
        <a:bodyPr/>
        <a:lstStyle/>
        <a:p>
          <a:r>
            <a:rPr lang="pt-BR" dirty="0"/>
            <a:t>Financeiro</a:t>
          </a:r>
        </a:p>
      </dgm:t>
    </dgm:pt>
    <dgm:pt modelId="{279F89AA-0A7C-4F25-A878-D7884F0D5C75}" type="parTrans" cxnId="{6759ADD8-48E3-42C4-BAA0-7A8F399F3F34}">
      <dgm:prSet/>
      <dgm:spPr/>
      <dgm:t>
        <a:bodyPr/>
        <a:lstStyle/>
        <a:p>
          <a:endParaRPr lang="pt-BR"/>
        </a:p>
      </dgm:t>
    </dgm:pt>
    <dgm:pt modelId="{1DB5640F-0582-4243-ABBD-B7BEA4B120F6}" type="sibTrans" cxnId="{6759ADD8-48E3-42C4-BAA0-7A8F399F3F34}">
      <dgm:prSet/>
      <dgm:spPr/>
      <dgm:t>
        <a:bodyPr/>
        <a:lstStyle/>
        <a:p>
          <a:endParaRPr lang="pt-BR"/>
        </a:p>
      </dgm:t>
    </dgm:pt>
    <dgm:pt modelId="{78A62EB2-4518-45A5-8277-B9C43A86971E}">
      <dgm:prSet/>
      <dgm:spPr/>
      <dgm:t>
        <a:bodyPr/>
        <a:lstStyle/>
        <a:p>
          <a:r>
            <a:rPr lang="pt-BR" dirty="0"/>
            <a:t>Pagamento</a:t>
          </a:r>
        </a:p>
      </dgm:t>
    </dgm:pt>
    <dgm:pt modelId="{E19B7C92-2AF7-4490-9C84-838EB6328FE8}" type="parTrans" cxnId="{AC1EC623-16A4-4909-A681-6EEBFB0216CC}">
      <dgm:prSet/>
      <dgm:spPr/>
      <dgm:t>
        <a:bodyPr/>
        <a:lstStyle/>
        <a:p>
          <a:endParaRPr lang="pt-BR"/>
        </a:p>
      </dgm:t>
    </dgm:pt>
    <dgm:pt modelId="{286EB7C8-CD79-403B-AEE2-417DD6E1A6BC}" type="sibTrans" cxnId="{AC1EC623-16A4-4909-A681-6EEBFB0216CC}">
      <dgm:prSet/>
      <dgm:spPr/>
      <dgm:t>
        <a:bodyPr/>
        <a:lstStyle/>
        <a:p>
          <a:endParaRPr lang="pt-BR"/>
        </a:p>
      </dgm:t>
    </dgm:pt>
    <dgm:pt modelId="{4195AE3F-B80D-42D0-85E2-3ACE66398C8E}">
      <dgm:prSet/>
      <dgm:spPr/>
      <dgm:t>
        <a:bodyPr/>
        <a:lstStyle/>
        <a:p>
          <a:r>
            <a:rPr lang="pt-BR" dirty="0"/>
            <a:t>Previsões</a:t>
          </a:r>
        </a:p>
      </dgm:t>
    </dgm:pt>
    <dgm:pt modelId="{CD662CE6-8947-43AE-AE70-81417A9B6FED}" type="parTrans" cxnId="{740B8DEF-E931-42B7-B315-E4C207CEBD1B}">
      <dgm:prSet/>
      <dgm:spPr/>
      <dgm:t>
        <a:bodyPr/>
        <a:lstStyle/>
        <a:p>
          <a:endParaRPr lang="pt-BR"/>
        </a:p>
      </dgm:t>
    </dgm:pt>
    <dgm:pt modelId="{F32DEE40-586B-4377-BB1C-655B3FA590A9}" type="sibTrans" cxnId="{740B8DEF-E931-42B7-B315-E4C207CEBD1B}">
      <dgm:prSet/>
      <dgm:spPr/>
      <dgm:t>
        <a:bodyPr/>
        <a:lstStyle/>
        <a:p>
          <a:endParaRPr lang="pt-BR"/>
        </a:p>
      </dgm:t>
    </dgm:pt>
    <dgm:pt modelId="{9E5EBB15-BD0B-4005-9998-EF3241B946AA}">
      <dgm:prSet/>
      <dgm:spPr/>
      <dgm:t>
        <a:bodyPr/>
        <a:lstStyle/>
        <a:p>
          <a:r>
            <a:rPr lang="pt-BR" dirty="0"/>
            <a:t>Suporte</a:t>
          </a:r>
        </a:p>
      </dgm:t>
    </dgm:pt>
    <dgm:pt modelId="{2907D7F3-E2AB-483B-81FC-CD89573E5CA0}" type="parTrans" cxnId="{B279B994-626F-4B58-9F9E-26C96A36F34B}">
      <dgm:prSet/>
      <dgm:spPr/>
      <dgm:t>
        <a:bodyPr/>
        <a:lstStyle/>
        <a:p>
          <a:endParaRPr lang="pt-BR"/>
        </a:p>
      </dgm:t>
    </dgm:pt>
    <dgm:pt modelId="{F6C12823-9CE7-48AA-B7FC-3537EFD63ED2}" type="sibTrans" cxnId="{B279B994-626F-4B58-9F9E-26C96A36F34B}">
      <dgm:prSet/>
      <dgm:spPr/>
      <dgm:t>
        <a:bodyPr/>
        <a:lstStyle/>
        <a:p>
          <a:endParaRPr lang="pt-BR"/>
        </a:p>
      </dgm:t>
    </dgm:pt>
    <dgm:pt modelId="{70C0761C-3B91-454A-B064-82CA069D60D0}">
      <dgm:prSet/>
      <dgm:spPr/>
      <dgm:t>
        <a:bodyPr/>
        <a:lstStyle/>
        <a:p>
          <a:r>
            <a:rPr lang="pt-BR" dirty="0"/>
            <a:t>Chamados abertos</a:t>
          </a:r>
        </a:p>
      </dgm:t>
    </dgm:pt>
    <dgm:pt modelId="{C79894C6-3610-43AB-AFBE-372247EB3BBE}" type="parTrans" cxnId="{E8BCAE1B-0D05-4B3F-B8BE-1C83114A158E}">
      <dgm:prSet/>
      <dgm:spPr/>
      <dgm:t>
        <a:bodyPr/>
        <a:lstStyle/>
        <a:p>
          <a:endParaRPr lang="pt-BR"/>
        </a:p>
      </dgm:t>
    </dgm:pt>
    <dgm:pt modelId="{9D85AB7B-5DE7-48C6-AEF5-46B1098EFD64}" type="sibTrans" cxnId="{E8BCAE1B-0D05-4B3F-B8BE-1C83114A158E}">
      <dgm:prSet/>
      <dgm:spPr/>
      <dgm:t>
        <a:bodyPr/>
        <a:lstStyle/>
        <a:p>
          <a:endParaRPr lang="pt-BR"/>
        </a:p>
      </dgm:t>
    </dgm:pt>
    <dgm:pt modelId="{859E028F-DE42-43C5-B1C7-594976835DB6}">
      <dgm:prSet/>
      <dgm:spPr/>
      <dgm:t>
        <a:bodyPr/>
        <a:lstStyle/>
        <a:p>
          <a:r>
            <a:rPr lang="pt-BR" dirty="0"/>
            <a:t>Chamados concluídos</a:t>
          </a:r>
        </a:p>
      </dgm:t>
    </dgm:pt>
    <dgm:pt modelId="{58F15F7F-4442-410E-8EF6-10DD4303FEA8}" type="parTrans" cxnId="{34286B1A-AEF4-4C87-B3E2-F3209CD090DC}">
      <dgm:prSet/>
      <dgm:spPr/>
      <dgm:t>
        <a:bodyPr/>
        <a:lstStyle/>
        <a:p>
          <a:endParaRPr lang="pt-BR"/>
        </a:p>
      </dgm:t>
    </dgm:pt>
    <dgm:pt modelId="{873844A8-0E47-4A4B-BED3-04506BE305A2}" type="sibTrans" cxnId="{34286B1A-AEF4-4C87-B3E2-F3209CD090DC}">
      <dgm:prSet/>
      <dgm:spPr/>
      <dgm:t>
        <a:bodyPr/>
        <a:lstStyle/>
        <a:p>
          <a:endParaRPr lang="pt-BR"/>
        </a:p>
      </dgm:t>
    </dgm:pt>
    <dgm:pt modelId="{168A4F4B-516E-4F15-9558-87F8C2ED12BB}">
      <dgm:prSet/>
      <dgm:spPr/>
      <dgm:t>
        <a:bodyPr/>
        <a:lstStyle/>
        <a:p>
          <a:r>
            <a:rPr lang="pt-BR" dirty="0"/>
            <a:t>Maiores problemas</a:t>
          </a:r>
        </a:p>
      </dgm:t>
    </dgm:pt>
    <dgm:pt modelId="{96A04C2C-4321-4C30-B4F4-41950CE67486}" type="parTrans" cxnId="{C02A9C4E-A7DA-42D4-BBC7-E7F91941E004}">
      <dgm:prSet/>
      <dgm:spPr/>
      <dgm:t>
        <a:bodyPr/>
        <a:lstStyle/>
        <a:p>
          <a:endParaRPr lang="pt-BR"/>
        </a:p>
      </dgm:t>
    </dgm:pt>
    <dgm:pt modelId="{8048E5E6-936D-43F4-BFE3-E1168DE4F867}" type="sibTrans" cxnId="{C02A9C4E-A7DA-42D4-BBC7-E7F91941E004}">
      <dgm:prSet/>
      <dgm:spPr/>
      <dgm:t>
        <a:bodyPr/>
        <a:lstStyle/>
        <a:p>
          <a:endParaRPr lang="pt-BR"/>
        </a:p>
      </dgm:t>
    </dgm:pt>
    <dgm:pt modelId="{E1157C2D-23A1-4CC7-9B92-DE20439DB4CB}">
      <dgm:prSet/>
      <dgm:spPr/>
      <dgm:t>
        <a:bodyPr/>
        <a:lstStyle/>
        <a:p>
          <a:r>
            <a:rPr lang="pt-BR" dirty="0"/>
            <a:t>Usabilidade</a:t>
          </a:r>
        </a:p>
      </dgm:t>
    </dgm:pt>
    <dgm:pt modelId="{6D599CD6-5F74-4D7E-A619-8B27A8D1CEE7}" type="parTrans" cxnId="{D8380988-7D0A-4641-BE7E-EEE2200A2C19}">
      <dgm:prSet/>
      <dgm:spPr/>
      <dgm:t>
        <a:bodyPr/>
        <a:lstStyle/>
        <a:p>
          <a:endParaRPr lang="pt-BR"/>
        </a:p>
      </dgm:t>
    </dgm:pt>
    <dgm:pt modelId="{A2504251-784D-46C8-B918-5F348B1A1BC0}" type="sibTrans" cxnId="{D8380988-7D0A-4641-BE7E-EEE2200A2C19}">
      <dgm:prSet/>
      <dgm:spPr/>
      <dgm:t>
        <a:bodyPr/>
        <a:lstStyle/>
        <a:p>
          <a:endParaRPr lang="pt-BR"/>
        </a:p>
      </dgm:t>
    </dgm:pt>
    <dgm:pt modelId="{71582ABC-C21D-4C97-8B43-4D262C3947B8}">
      <dgm:prSet/>
      <dgm:spPr/>
      <dgm:t>
        <a:bodyPr/>
        <a:lstStyle/>
        <a:p>
          <a:r>
            <a:rPr lang="pt-BR" dirty="0"/>
            <a:t>Vendas</a:t>
          </a:r>
        </a:p>
      </dgm:t>
    </dgm:pt>
    <dgm:pt modelId="{3ABB7F68-C635-4F2A-834D-E426231B6281}" type="parTrans" cxnId="{19B81DF6-41E0-4020-B408-91542600968B}">
      <dgm:prSet/>
      <dgm:spPr/>
      <dgm:t>
        <a:bodyPr/>
        <a:lstStyle/>
        <a:p>
          <a:endParaRPr lang="pt-BR"/>
        </a:p>
      </dgm:t>
    </dgm:pt>
    <dgm:pt modelId="{DC5B0B4C-482F-4814-883E-4ABF5B2889A4}" type="sibTrans" cxnId="{19B81DF6-41E0-4020-B408-91542600968B}">
      <dgm:prSet/>
      <dgm:spPr/>
      <dgm:t>
        <a:bodyPr/>
        <a:lstStyle/>
        <a:p>
          <a:endParaRPr lang="pt-BR"/>
        </a:p>
      </dgm:t>
    </dgm:pt>
    <dgm:pt modelId="{3663F64F-AA6D-4730-BD39-0FB96B7078E1}">
      <dgm:prSet/>
      <dgm:spPr/>
      <dgm:t>
        <a:bodyPr/>
        <a:lstStyle/>
        <a:p>
          <a:r>
            <a:rPr lang="pt-BR" dirty="0"/>
            <a:t>Produtos e estoque</a:t>
          </a:r>
        </a:p>
      </dgm:t>
    </dgm:pt>
    <dgm:pt modelId="{E0204F74-35A9-48E9-992D-93E9139D6C27}" type="parTrans" cxnId="{0B10FD42-0CA0-49B6-B355-E184207604AD}">
      <dgm:prSet/>
      <dgm:spPr/>
      <dgm:t>
        <a:bodyPr/>
        <a:lstStyle/>
        <a:p>
          <a:endParaRPr lang="pt-BR"/>
        </a:p>
      </dgm:t>
    </dgm:pt>
    <dgm:pt modelId="{A3E64755-A26E-4F0C-9B3B-5D4A11845C07}" type="sibTrans" cxnId="{0B10FD42-0CA0-49B6-B355-E184207604AD}">
      <dgm:prSet/>
      <dgm:spPr/>
      <dgm:t>
        <a:bodyPr/>
        <a:lstStyle/>
        <a:p>
          <a:endParaRPr lang="pt-BR"/>
        </a:p>
      </dgm:t>
    </dgm:pt>
    <dgm:pt modelId="{2539E577-A596-42FE-8752-2223CF6049BD}">
      <dgm:prSet/>
      <dgm:spPr/>
      <dgm:t>
        <a:bodyPr/>
        <a:lstStyle/>
        <a:p>
          <a:r>
            <a:rPr lang="pt-BR" dirty="0"/>
            <a:t>Tempo de uso</a:t>
          </a:r>
        </a:p>
      </dgm:t>
    </dgm:pt>
    <dgm:pt modelId="{5ADD9D96-BA3E-4DA6-9060-9CB59201543D}" type="parTrans" cxnId="{C293E9BC-EFE6-4CEA-B7A3-BD66C6FBD794}">
      <dgm:prSet/>
      <dgm:spPr/>
      <dgm:t>
        <a:bodyPr/>
        <a:lstStyle/>
        <a:p>
          <a:endParaRPr lang="pt-BR"/>
        </a:p>
      </dgm:t>
    </dgm:pt>
    <dgm:pt modelId="{947C9957-CB2D-4E82-87CA-2FB23080C913}" type="sibTrans" cxnId="{C293E9BC-EFE6-4CEA-B7A3-BD66C6FBD794}">
      <dgm:prSet/>
      <dgm:spPr/>
      <dgm:t>
        <a:bodyPr/>
        <a:lstStyle/>
        <a:p>
          <a:endParaRPr lang="pt-BR"/>
        </a:p>
      </dgm:t>
    </dgm:pt>
    <dgm:pt modelId="{26B36EE7-505F-4419-A22F-8259026F49AF}">
      <dgm:prSet/>
      <dgm:spPr/>
      <dgm:t>
        <a:bodyPr/>
        <a:lstStyle/>
        <a:p>
          <a:r>
            <a:rPr lang="pt-BR" dirty="0"/>
            <a:t>Cadastro Aluno</a:t>
          </a:r>
        </a:p>
      </dgm:t>
    </dgm:pt>
    <dgm:pt modelId="{F2154D4F-9F8E-4E92-BB0B-0C672B267459}" type="parTrans" cxnId="{6A5671AC-E9AF-487F-935C-7212AB6721E6}">
      <dgm:prSet/>
      <dgm:spPr/>
      <dgm:t>
        <a:bodyPr/>
        <a:lstStyle/>
        <a:p>
          <a:endParaRPr lang="pt-BR"/>
        </a:p>
      </dgm:t>
    </dgm:pt>
    <dgm:pt modelId="{2BEBBFEB-F7A7-4EA4-9CE7-B398933DE83D}" type="sibTrans" cxnId="{6A5671AC-E9AF-487F-935C-7212AB6721E6}">
      <dgm:prSet/>
      <dgm:spPr/>
      <dgm:t>
        <a:bodyPr/>
        <a:lstStyle/>
        <a:p>
          <a:endParaRPr lang="pt-BR"/>
        </a:p>
      </dgm:t>
    </dgm:pt>
    <dgm:pt modelId="{5CCAF045-6A63-4190-B5E3-92AF76A94DDD}">
      <dgm:prSet/>
      <dgm:spPr/>
      <dgm:t>
        <a:bodyPr/>
        <a:lstStyle/>
        <a:p>
          <a:r>
            <a:rPr lang="pt-BR" dirty="0"/>
            <a:t>Suporte</a:t>
          </a:r>
        </a:p>
      </dgm:t>
    </dgm:pt>
    <dgm:pt modelId="{1588FD6C-C8F9-4407-97CB-BC8DD645BFC8}" type="parTrans" cxnId="{C6EDA78E-AFB6-4D2D-BEF6-57951C45A780}">
      <dgm:prSet/>
      <dgm:spPr/>
      <dgm:t>
        <a:bodyPr/>
        <a:lstStyle/>
        <a:p>
          <a:endParaRPr lang="pt-BR"/>
        </a:p>
      </dgm:t>
    </dgm:pt>
    <dgm:pt modelId="{BA50CD1B-1F62-45D1-8482-F1E78B43282B}" type="sibTrans" cxnId="{C6EDA78E-AFB6-4D2D-BEF6-57951C45A780}">
      <dgm:prSet/>
      <dgm:spPr/>
      <dgm:t>
        <a:bodyPr/>
        <a:lstStyle/>
        <a:p>
          <a:endParaRPr lang="pt-BR"/>
        </a:p>
      </dgm:t>
    </dgm:pt>
    <dgm:pt modelId="{FC44BB1D-7C00-4EF2-89D0-4AD49A0EBECB}">
      <dgm:prSet/>
      <dgm:spPr/>
      <dgm:t>
        <a:bodyPr/>
        <a:lstStyle/>
        <a:p>
          <a:r>
            <a:rPr lang="pt-BR" dirty="0"/>
            <a:t>Chamado</a:t>
          </a:r>
        </a:p>
      </dgm:t>
    </dgm:pt>
    <dgm:pt modelId="{AC6707F1-C261-4810-A3CC-C9144993308A}" type="parTrans" cxnId="{42BF691B-7774-49E8-B9F7-A3BAE30B811E}">
      <dgm:prSet/>
      <dgm:spPr/>
      <dgm:t>
        <a:bodyPr/>
        <a:lstStyle/>
        <a:p>
          <a:endParaRPr lang="pt-BR"/>
        </a:p>
      </dgm:t>
    </dgm:pt>
    <dgm:pt modelId="{3CAED699-7D0A-4C02-BD01-B57B7B5E1D85}" type="sibTrans" cxnId="{42BF691B-7774-49E8-B9F7-A3BAE30B811E}">
      <dgm:prSet/>
      <dgm:spPr/>
      <dgm:t>
        <a:bodyPr/>
        <a:lstStyle/>
        <a:p>
          <a:endParaRPr lang="pt-BR"/>
        </a:p>
      </dgm:t>
    </dgm:pt>
    <dgm:pt modelId="{4AB29D86-429F-4919-BD68-722E21D5783B}">
      <dgm:prSet/>
      <dgm:spPr/>
      <dgm:t>
        <a:bodyPr/>
        <a:lstStyle/>
        <a:p>
          <a:r>
            <a:rPr lang="pt-BR" dirty="0"/>
            <a:t>Feedback</a:t>
          </a:r>
        </a:p>
      </dgm:t>
    </dgm:pt>
    <dgm:pt modelId="{2B506B16-5AA6-4942-8A46-81051C1B04BE}" type="parTrans" cxnId="{9DEBD143-180F-433E-9F52-EA584E7C2A7A}">
      <dgm:prSet/>
      <dgm:spPr/>
      <dgm:t>
        <a:bodyPr/>
        <a:lstStyle/>
        <a:p>
          <a:endParaRPr lang="pt-BR"/>
        </a:p>
      </dgm:t>
    </dgm:pt>
    <dgm:pt modelId="{EDDE0153-3068-47CD-A468-581121E00F15}" type="sibTrans" cxnId="{9DEBD143-180F-433E-9F52-EA584E7C2A7A}">
      <dgm:prSet/>
      <dgm:spPr/>
      <dgm:t>
        <a:bodyPr/>
        <a:lstStyle/>
        <a:p>
          <a:endParaRPr lang="pt-BR"/>
        </a:p>
      </dgm:t>
    </dgm:pt>
    <dgm:pt modelId="{F35B1ACD-7865-4B06-99A7-543072B9FBFD}">
      <dgm:prSet/>
      <dgm:spPr/>
      <dgm:t>
        <a:bodyPr/>
        <a:lstStyle/>
        <a:p>
          <a:r>
            <a:rPr lang="pt-BR" dirty="0"/>
            <a:t>Treinamento</a:t>
          </a:r>
        </a:p>
      </dgm:t>
    </dgm:pt>
    <dgm:pt modelId="{B7512BF5-42B1-4E55-992A-6E71CAD7F735}" type="parTrans" cxnId="{7F2C653A-E1EE-4280-A961-8789A6F87E1F}">
      <dgm:prSet/>
      <dgm:spPr/>
      <dgm:t>
        <a:bodyPr/>
        <a:lstStyle/>
        <a:p>
          <a:endParaRPr lang="pt-BR"/>
        </a:p>
      </dgm:t>
    </dgm:pt>
    <dgm:pt modelId="{7E7599A1-2F9F-4724-A04A-6FFD2A1A1BE2}" type="sibTrans" cxnId="{7F2C653A-E1EE-4280-A961-8789A6F87E1F}">
      <dgm:prSet/>
      <dgm:spPr/>
      <dgm:t>
        <a:bodyPr/>
        <a:lstStyle/>
        <a:p>
          <a:endParaRPr lang="pt-BR"/>
        </a:p>
      </dgm:t>
    </dgm:pt>
    <dgm:pt modelId="{37D4BF16-CADB-4B1D-AD1B-76A879076E9E}">
      <dgm:prSet/>
      <dgm:spPr/>
      <dgm:t>
        <a:bodyPr/>
        <a:lstStyle/>
        <a:p>
          <a:r>
            <a:rPr lang="pt-BR"/>
            <a:t>Tutorial</a:t>
          </a:r>
          <a:endParaRPr lang="pt-BR" dirty="0"/>
        </a:p>
      </dgm:t>
    </dgm:pt>
    <dgm:pt modelId="{88C931B3-C8E3-4D3D-8E3C-2BC15CB71591}" type="parTrans" cxnId="{F1A2EF4E-DB9E-4974-BF8A-4D49739DA49F}">
      <dgm:prSet/>
      <dgm:spPr/>
      <dgm:t>
        <a:bodyPr/>
        <a:lstStyle/>
        <a:p>
          <a:endParaRPr lang="pt-BR"/>
        </a:p>
      </dgm:t>
    </dgm:pt>
    <dgm:pt modelId="{68959470-58ED-41D9-8925-01E999B721FF}" type="sibTrans" cxnId="{F1A2EF4E-DB9E-4974-BF8A-4D49739DA49F}">
      <dgm:prSet/>
      <dgm:spPr/>
      <dgm:t>
        <a:bodyPr/>
        <a:lstStyle/>
        <a:p>
          <a:endParaRPr lang="pt-BR"/>
        </a:p>
      </dgm:t>
    </dgm:pt>
    <dgm:pt modelId="{4BEE6F21-84E4-410A-9DA7-922BAB744F69}">
      <dgm:prSet/>
      <dgm:spPr/>
      <dgm:t>
        <a:bodyPr/>
        <a:lstStyle/>
        <a:p>
          <a:r>
            <a:rPr lang="pt-BR" dirty="0"/>
            <a:t>Caixa</a:t>
          </a:r>
        </a:p>
      </dgm:t>
    </dgm:pt>
    <dgm:pt modelId="{A0CE09E0-25D1-4300-ADF0-3B4A98AB4467}" type="parTrans" cxnId="{840AF3DF-78E6-4704-90AD-DC8F1EC4EFE7}">
      <dgm:prSet/>
      <dgm:spPr/>
      <dgm:t>
        <a:bodyPr/>
        <a:lstStyle/>
        <a:p>
          <a:endParaRPr lang="pt-BR"/>
        </a:p>
      </dgm:t>
    </dgm:pt>
    <dgm:pt modelId="{B0BB70C5-A1F0-4ACF-80F7-80D48B28287C}" type="sibTrans" cxnId="{840AF3DF-78E6-4704-90AD-DC8F1EC4EFE7}">
      <dgm:prSet/>
      <dgm:spPr/>
      <dgm:t>
        <a:bodyPr/>
        <a:lstStyle/>
        <a:p>
          <a:endParaRPr lang="pt-BR"/>
        </a:p>
      </dgm:t>
    </dgm:pt>
    <dgm:pt modelId="{D86DFC82-4C7C-4F2A-8CA6-4BA9D125D774}">
      <dgm:prSet/>
      <dgm:spPr/>
      <dgm:t>
        <a:bodyPr/>
        <a:lstStyle/>
        <a:p>
          <a:r>
            <a:rPr lang="pt-BR" dirty="0"/>
            <a:t>Financeiro dos alunos</a:t>
          </a:r>
        </a:p>
      </dgm:t>
    </dgm:pt>
    <dgm:pt modelId="{A4AF689D-6DEE-49D2-80E0-EF0A41F95E21}" type="parTrans" cxnId="{F8160D76-089F-4A0E-93D3-B31EC743C0D6}">
      <dgm:prSet/>
      <dgm:spPr/>
      <dgm:t>
        <a:bodyPr/>
        <a:lstStyle/>
        <a:p>
          <a:endParaRPr lang="pt-BR"/>
        </a:p>
      </dgm:t>
    </dgm:pt>
    <dgm:pt modelId="{27ED9A8B-5EA7-4952-A8AE-7D3E6981B375}" type="sibTrans" cxnId="{F8160D76-089F-4A0E-93D3-B31EC743C0D6}">
      <dgm:prSet/>
      <dgm:spPr/>
      <dgm:t>
        <a:bodyPr/>
        <a:lstStyle/>
        <a:p>
          <a:endParaRPr lang="pt-BR"/>
        </a:p>
      </dgm:t>
    </dgm:pt>
    <dgm:pt modelId="{5FF17637-1711-4F63-987F-96778DFB6735}">
      <dgm:prSet/>
      <dgm:spPr/>
      <dgm:t>
        <a:bodyPr/>
        <a:lstStyle/>
        <a:p>
          <a:r>
            <a:rPr lang="pt-BR" dirty="0"/>
            <a:t>Financeiro dos alunos</a:t>
          </a:r>
        </a:p>
      </dgm:t>
    </dgm:pt>
    <dgm:pt modelId="{52D593E6-A99C-433B-857A-0DA66355C9F9}" type="parTrans" cxnId="{EFF8A416-7079-437D-8E1B-1C6F9EFB3206}">
      <dgm:prSet/>
      <dgm:spPr/>
      <dgm:t>
        <a:bodyPr/>
        <a:lstStyle/>
        <a:p>
          <a:endParaRPr lang="pt-BR"/>
        </a:p>
      </dgm:t>
    </dgm:pt>
    <dgm:pt modelId="{9259BD21-E877-414D-913A-4F6CF0496957}" type="sibTrans" cxnId="{EFF8A416-7079-437D-8E1B-1C6F9EFB3206}">
      <dgm:prSet/>
      <dgm:spPr/>
      <dgm:t>
        <a:bodyPr/>
        <a:lstStyle/>
        <a:p>
          <a:endParaRPr lang="pt-BR"/>
        </a:p>
      </dgm:t>
    </dgm:pt>
    <dgm:pt modelId="{EC6A8B55-017A-48ED-A28D-1AEA7C2D1645}">
      <dgm:prSet/>
      <dgm:spPr/>
      <dgm:t>
        <a:bodyPr/>
        <a:lstStyle/>
        <a:p>
          <a:r>
            <a:rPr lang="pt-BR" dirty="0"/>
            <a:t>Relatório</a:t>
          </a:r>
        </a:p>
      </dgm:t>
    </dgm:pt>
    <dgm:pt modelId="{38A5698F-E63F-48F1-AF85-EE9260FBF293}" type="parTrans" cxnId="{9861B34D-3EF2-476E-A477-9EA4159ED6A9}">
      <dgm:prSet/>
      <dgm:spPr/>
      <dgm:t>
        <a:bodyPr/>
        <a:lstStyle/>
        <a:p>
          <a:endParaRPr lang="pt-BR"/>
        </a:p>
      </dgm:t>
    </dgm:pt>
    <dgm:pt modelId="{FAFA87C5-4A9F-4E73-A95F-D2C5CD7CCC83}" type="sibTrans" cxnId="{9861B34D-3EF2-476E-A477-9EA4159ED6A9}">
      <dgm:prSet/>
      <dgm:spPr/>
      <dgm:t>
        <a:bodyPr/>
        <a:lstStyle/>
        <a:p>
          <a:endParaRPr lang="pt-BR"/>
        </a:p>
      </dgm:t>
    </dgm:pt>
    <dgm:pt modelId="{C4CFEE96-A6A7-4477-B138-93F8927493B6}">
      <dgm:prSet/>
      <dgm:spPr/>
      <dgm:t>
        <a:bodyPr/>
        <a:lstStyle/>
        <a:p>
          <a:r>
            <a:rPr lang="pt-BR" dirty="0"/>
            <a:t>Usabilidade</a:t>
          </a:r>
        </a:p>
      </dgm:t>
    </dgm:pt>
    <dgm:pt modelId="{41216564-083A-46EF-A198-5DD15C11E4BE}" type="parTrans" cxnId="{4C641655-487B-4B42-BBEE-65808484727A}">
      <dgm:prSet/>
      <dgm:spPr/>
      <dgm:t>
        <a:bodyPr/>
        <a:lstStyle/>
        <a:p>
          <a:endParaRPr lang="pt-BR"/>
        </a:p>
      </dgm:t>
    </dgm:pt>
    <dgm:pt modelId="{D1757605-23AD-4565-A37A-8C8BFD40CEEE}" type="sibTrans" cxnId="{4C641655-487B-4B42-BBEE-65808484727A}">
      <dgm:prSet/>
      <dgm:spPr/>
      <dgm:t>
        <a:bodyPr/>
        <a:lstStyle/>
        <a:p>
          <a:endParaRPr lang="pt-BR"/>
        </a:p>
      </dgm:t>
    </dgm:pt>
    <dgm:pt modelId="{B6D3A71C-E9C5-4C1E-8DD2-5D30199C27B4}">
      <dgm:prSet/>
      <dgm:spPr/>
      <dgm:t>
        <a:bodyPr/>
        <a:lstStyle/>
        <a:p>
          <a:r>
            <a:rPr lang="pt-BR" dirty="0"/>
            <a:t>Vendas</a:t>
          </a:r>
        </a:p>
      </dgm:t>
    </dgm:pt>
    <dgm:pt modelId="{E1FF04C3-11EC-496A-962E-0E5FD9206622}" type="parTrans" cxnId="{D92AE307-489C-4F19-A4C2-8F011EA1AC82}">
      <dgm:prSet/>
      <dgm:spPr/>
      <dgm:t>
        <a:bodyPr/>
        <a:lstStyle/>
        <a:p>
          <a:endParaRPr lang="pt-BR"/>
        </a:p>
      </dgm:t>
    </dgm:pt>
    <dgm:pt modelId="{FC2F6CF5-C2DD-41A7-9D91-5D4396019960}" type="sibTrans" cxnId="{D92AE307-489C-4F19-A4C2-8F011EA1AC82}">
      <dgm:prSet/>
      <dgm:spPr/>
      <dgm:t>
        <a:bodyPr/>
        <a:lstStyle/>
        <a:p>
          <a:endParaRPr lang="pt-BR"/>
        </a:p>
      </dgm:t>
    </dgm:pt>
    <dgm:pt modelId="{125D1F22-1C53-42EC-981D-FDD5EAAC3E72}">
      <dgm:prSet/>
      <dgm:spPr/>
      <dgm:t>
        <a:bodyPr/>
        <a:lstStyle/>
        <a:p>
          <a:r>
            <a:rPr lang="pt-BR" dirty="0"/>
            <a:t>Produtos e estoque</a:t>
          </a:r>
        </a:p>
      </dgm:t>
    </dgm:pt>
    <dgm:pt modelId="{FD75D7DA-C0E5-41BA-8C2E-D45D71D5392A}" type="parTrans" cxnId="{DE2609C9-5760-4FFA-80B9-D11B02255C8A}">
      <dgm:prSet/>
      <dgm:spPr/>
      <dgm:t>
        <a:bodyPr/>
        <a:lstStyle/>
        <a:p>
          <a:endParaRPr lang="pt-BR"/>
        </a:p>
      </dgm:t>
    </dgm:pt>
    <dgm:pt modelId="{A04DD578-B3D4-47D3-8E5D-D0ED86B7842A}" type="sibTrans" cxnId="{DE2609C9-5760-4FFA-80B9-D11B02255C8A}">
      <dgm:prSet/>
      <dgm:spPr/>
      <dgm:t>
        <a:bodyPr/>
        <a:lstStyle/>
        <a:p>
          <a:endParaRPr lang="pt-BR"/>
        </a:p>
      </dgm:t>
    </dgm:pt>
    <dgm:pt modelId="{2DFEAE7D-DFD4-44AE-BC0D-3D45D9D460AC}">
      <dgm:prSet/>
      <dgm:spPr/>
      <dgm:t>
        <a:bodyPr/>
        <a:lstStyle/>
        <a:p>
          <a:r>
            <a:rPr lang="pt-BR" dirty="0"/>
            <a:t>Tempo de uso</a:t>
          </a:r>
        </a:p>
      </dgm:t>
    </dgm:pt>
    <dgm:pt modelId="{872F2592-E016-48EC-A1B0-C23BF484C44A}" type="parTrans" cxnId="{06C4D0C6-F600-4127-93B2-588B0EF4C47E}">
      <dgm:prSet/>
      <dgm:spPr/>
      <dgm:t>
        <a:bodyPr/>
        <a:lstStyle/>
        <a:p>
          <a:endParaRPr lang="pt-BR"/>
        </a:p>
      </dgm:t>
    </dgm:pt>
    <dgm:pt modelId="{6135C0BC-270A-4BF7-B3B5-852630DAFC17}" type="sibTrans" cxnId="{06C4D0C6-F600-4127-93B2-588B0EF4C47E}">
      <dgm:prSet/>
      <dgm:spPr/>
      <dgm:t>
        <a:bodyPr/>
        <a:lstStyle/>
        <a:p>
          <a:endParaRPr lang="pt-BR"/>
        </a:p>
      </dgm:t>
    </dgm:pt>
    <dgm:pt modelId="{91FBB91C-5145-4901-AF18-03BD90856ED5}">
      <dgm:prSet/>
      <dgm:spPr/>
      <dgm:t>
        <a:bodyPr/>
        <a:lstStyle/>
        <a:p>
          <a:r>
            <a:rPr lang="pt-BR" dirty="0"/>
            <a:t>Financeiro dos alunos</a:t>
          </a:r>
        </a:p>
      </dgm:t>
    </dgm:pt>
    <dgm:pt modelId="{5B634517-F01B-41F7-81BC-EFAB3073DC0B}" type="parTrans" cxnId="{CE00AE44-9283-4F2B-A3FE-2AE6A9769098}">
      <dgm:prSet/>
      <dgm:spPr/>
      <dgm:t>
        <a:bodyPr/>
        <a:lstStyle/>
        <a:p>
          <a:endParaRPr lang="pt-BR"/>
        </a:p>
      </dgm:t>
    </dgm:pt>
    <dgm:pt modelId="{BF507A10-DA6D-4530-9164-868D488474E9}" type="sibTrans" cxnId="{CE00AE44-9283-4F2B-A3FE-2AE6A9769098}">
      <dgm:prSet/>
      <dgm:spPr/>
      <dgm:t>
        <a:bodyPr/>
        <a:lstStyle/>
        <a:p>
          <a:endParaRPr lang="pt-BR"/>
        </a:p>
      </dgm:t>
    </dgm:pt>
    <dgm:pt modelId="{EACDC0AD-685D-4AFA-AB41-9BDC3E2D0535}">
      <dgm:prSet/>
      <dgm:spPr/>
      <dgm:t>
        <a:bodyPr/>
        <a:lstStyle/>
        <a:p>
          <a:r>
            <a:rPr lang="pt-BR" dirty="0"/>
            <a:t>Suporte</a:t>
          </a:r>
        </a:p>
      </dgm:t>
    </dgm:pt>
    <dgm:pt modelId="{E7988614-EA07-48D0-A1C6-C4B6E51D9675}" type="parTrans" cxnId="{A6C36E87-4BC9-459F-BE52-2272FE464AF7}">
      <dgm:prSet/>
      <dgm:spPr/>
      <dgm:t>
        <a:bodyPr/>
        <a:lstStyle/>
        <a:p>
          <a:endParaRPr lang="pt-BR"/>
        </a:p>
      </dgm:t>
    </dgm:pt>
    <dgm:pt modelId="{0B6DD725-2EED-4465-8776-F3C465FF504F}" type="sibTrans" cxnId="{A6C36E87-4BC9-459F-BE52-2272FE464AF7}">
      <dgm:prSet/>
      <dgm:spPr/>
      <dgm:t>
        <a:bodyPr/>
        <a:lstStyle/>
        <a:p>
          <a:endParaRPr lang="pt-BR"/>
        </a:p>
      </dgm:t>
    </dgm:pt>
    <dgm:pt modelId="{23A1A94C-12E8-4B0E-8990-D55CCDC23856}">
      <dgm:prSet/>
      <dgm:spPr/>
      <dgm:t>
        <a:bodyPr/>
        <a:lstStyle/>
        <a:p>
          <a:r>
            <a:rPr lang="pt-BR" dirty="0"/>
            <a:t>Chamados abertos</a:t>
          </a:r>
        </a:p>
      </dgm:t>
    </dgm:pt>
    <dgm:pt modelId="{6A6A1CA2-59D6-4AFB-BD6C-EF8BE3A9A1FA}" type="parTrans" cxnId="{6D1D87A7-B869-450F-9301-05A196884561}">
      <dgm:prSet/>
      <dgm:spPr/>
      <dgm:t>
        <a:bodyPr/>
        <a:lstStyle/>
        <a:p>
          <a:endParaRPr lang="pt-BR"/>
        </a:p>
      </dgm:t>
    </dgm:pt>
    <dgm:pt modelId="{5FE16A24-7DAC-4606-A137-0A98E12407FE}" type="sibTrans" cxnId="{6D1D87A7-B869-450F-9301-05A196884561}">
      <dgm:prSet/>
      <dgm:spPr/>
      <dgm:t>
        <a:bodyPr/>
        <a:lstStyle/>
        <a:p>
          <a:endParaRPr lang="pt-BR"/>
        </a:p>
      </dgm:t>
    </dgm:pt>
    <dgm:pt modelId="{17195570-65E9-4B23-ABEA-355F2ADB770D}">
      <dgm:prSet/>
      <dgm:spPr/>
      <dgm:t>
        <a:bodyPr/>
        <a:lstStyle/>
        <a:p>
          <a:r>
            <a:rPr lang="pt-BR" dirty="0"/>
            <a:t>Chamados concluídos</a:t>
          </a:r>
        </a:p>
      </dgm:t>
    </dgm:pt>
    <dgm:pt modelId="{280B09F7-DDEE-40F0-A2EF-0198E1B50776}" type="parTrans" cxnId="{120B6556-96F6-4B95-81D6-6D5ECC0F8FB6}">
      <dgm:prSet/>
      <dgm:spPr/>
      <dgm:t>
        <a:bodyPr/>
        <a:lstStyle/>
        <a:p>
          <a:endParaRPr lang="pt-BR"/>
        </a:p>
      </dgm:t>
    </dgm:pt>
    <dgm:pt modelId="{B223D8FA-9532-40E3-8E3A-C209FCA5704C}" type="sibTrans" cxnId="{120B6556-96F6-4B95-81D6-6D5ECC0F8FB6}">
      <dgm:prSet/>
      <dgm:spPr/>
      <dgm:t>
        <a:bodyPr/>
        <a:lstStyle/>
        <a:p>
          <a:endParaRPr lang="pt-BR"/>
        </a:p>
      </dgm:t>
    </dgm:pt>
    <dgm:pt modelId="{473790BF-2115-4A1F-8D55-B2CF99D48991}">
      <dgm:prSet/>
      <dgm:spPr/>
      <dgm:t>
        <a:bodyPr/>
        <a:lstStyle/>
        <a:p>
          <a:r>
            <a:rPr lang="pt-BR" dirty="0"/>
            <a:t>Maiores problemas</a:t>
          </a:r>
        </a:p>
      </dgm:t>
    </dgm:pt>
    <dgm:pt modelId="{1FC32062-35CE-469C-B48D-FC6494C3BFB1}" type="parTrans" cxnId="{7B81E230-4535-4BA4-B6CB-1A0FA30E0FB8}">
      <dgm:prSet/>
      <dgm:spPr/>
      <dgm:t>
        <a:bodyPr/>
        <a:lstStyle/>
        <a:p>
          <a:endParaRPr lang="pt-BR"/>
        </a:p>
      </dgm:t>
    </dgm:pt>
    <dgm:pt modelId="{EA904E18-B47B-4DF7-9D0F-1E2067154947}" type="sibTrans" cxnId="{7B81E230-4535-4BA4-B6CB-1A0FA30E0FB8}">
      <dgm:prSet/>
      <dgm:spPr/>
      <dgm:t>
        <a:bodyPr/>
        <a:lstStyle/>
        <a:p>
          <a:endParaRPr lang="pt-BR"/>
        </a:p>
      </dgm:t>
    </dgm:pt>
    <dgm:pt modelId="{2B9AD6E4-43C5-4CA0-85CB-F817323B7A5B}">
      <dgm:prSet/>
      <dgm:spPr/>
      <dgm:t>
        <a:bodyPr/>
        <a:lstStyle/>
        <a:p>
          <a:r>
            <a:rPr lang="pt-BR" dirty="0"/>
            <a:t>Usuários</a:t>
          </a:r>
        </a:p>
      </dgm:t>
    </dgm:pt>
    <dgm:pt modelId="{7CBF02F6-B2E7-40BE-B953-588C1ECF8768}" type="parTrans" cxnId="{793A7C6A-5A25-43E7-A1FC-85FA5C17D5AF}">
      <dgm:prSet/>
      <dgm:spPr/>
      <dgm:t>
        <a:bodyPr/>
        <a:lstStyle/>
        <a:p>
          <a:endParaRPr lang="pt-BR"/>
        </a:p>
      </dgm:t>
    </dgm:pt>
    <dgm:pt modelId="{30AB055A-C810-470B-894D-7E76661A6E50}" type="sibTrans" cxnId="{793A7C6A-5A25-43E7-A1FC-85FA5C17D5AF}">
      <dgm:prSet/>
      <dgm:spPr/>
      <dgm:t>
        <a:bodyPr/>
        <a:lstStyle/>
        <a:p>
          <a:endParaRPr lang="pt-BR"/>
        </a:p>
      </dgm:t>
    </dgm:pt>
    <dgm:pt modelId="{768AE79C-879E-4B36-9EC2-FFE5DEB78E89}">
      <dgm:prSet/>
      <dgm:spPr/>
      <dgm:t>
        <a:bodyPr/>
        <a:lstStyle/>
        <a:p>
          <a:r>
            <a:rPr lang="pt-BR" dirty="0"/>
            <a:t>Alunos</a:t>
          </a:r>
        </a:p>
      </dgm:t>
    </dgm:pt>
    <dgm:pt modelId="{9CCD080A-42D0-4D96-B55D-2370F96106AA}" type="parTrans" cxnId="{C1B9EB60-C524-498A-8600-9704B32F72A2}">
      <dgm:prSet/>
      <dgm:spPr/>
      <dgm:t>
        <a:bodyPr/>
        <a:lstStyle/>
        <a:p>
          <a:endParaRPr lang="pt-BR"/>
        </a:p>
      </dgm:t>
    </dgm:pt>
    <dgm:pt modelId="{76AC4B54-E622-4F26-AD8A-8AB7B9801D0D}" type="sibTrans" cxnId="{C1B9EB60-C524-498A-8600-9704B32F72A2}">
      <dgm:prSet/>
      <dgm:spPr/>
      <dgm:t>
        <a:bodyPr/>
        <a:lstStyle/>
        <a:p>
          <a:endParaRPr lang="pt-BR"/>
        </a:p>
      </dgm:t>
    </dgm:pt>
    <dgm:pt modelId="{3F989ECC-F287-4CC3-BD3D-394B3B859235}">
      <dgm:prSet/>
      <dgm:spPr/>
      <dgm:t>
        <a:bodyPr/>
        <a:lstStyle/>
        <a:p>
          <a:r>
            <a:rPr lang="pt-BR" dirty="0"/>
            <a:t>Caixa</a:t>
          </a:r>
        </a:p>
      </dgm:t>
    </dgm:pt>
    <dgm:pt modelId="{C0472468-806E-423A-885E-94B18A510075}" type="parTrans" cxnId="{39851121-C724-43A2-99B7-91B3E77D8AF7}">
      <dgm:prSet/>
      <dgm:spPr/>
      <dgm:t>
        <a:bodyPr/>
        <a:lstStyle/>
        <a:p>
          <a:endParaRPr lang="pt-BR"/>
        </a:p>
      </dgm:t>
    </dgm:pt>
    <dgm:pt modelId="{7225904C-AC58-4235-8FE6-F14E1FCF3A48}" type="sibTrans" cxnId="{39851121-C724-43A2-99B7-91B3E77D8AF7}">
      <dgm:prSet/>
      <dgm:spPr/>
      <dgm:t>
        <a:bodyPr/>
        <a:lstStyle/>
        <a:p>
          <a:endParaRPr lang="pt-BR"/>
        </a:p>
      </dgm:t>
    </dgm:pt>
    <dgm:pt modelId="{E29E987A-1BE1-48BE-B975-7E6B26EAEDA3}">
      <dgm:prSet/>
      <dgm:spPr/>
      <dgm:t>
        <a:bodyPr/>
        <a:lstStyle/>
        <a:p>
          <a:r>
            <a:rPr lang="pt-BR" dirty="0"/>
            <a:t>Banco</a:t>
          </a:r>
        </a:p>
      </dgm:t>
    </dgm:pt>
    <dgm:pt modelId="{95EC21D2-D868-4F47-82CB-7BF8057C40EB}" type="parTrans" cxnId="{A97765D4-9D94-435D-8108-816098CCA9C8}">
      <dgm:prSet/>
      <dgm:spPr/>
      <dgm:t>
        <a:bodyPr/>
        <a:lstStyle/>
        <a:p>
          <a:endParaRPr lang="pt-BR"/>
        </a:p>
      </dgm:t>
    </dgm:pt>
    <dgm:pt modelId="{020244F8-D3A2-47F3-805D-FD6060E99811}" type="sibTrans" cxnId="{A97765D4-9D94-435D-8108-816098CCA9C8}">
      <dgm:prSet/>
      <dgm:spPr/>
      <dgm:t>
        <a:bodyPr/>
        <a:lstStyle/>
        <a:p>
          <a:endParaRPr lang="pt-BR"/>
        </a:p>
      </dgm:t>
    </dgm:pt>
    <dgm:pt modelId="{8627C86A-42F2-43F6-93F8-6C633148CEA1}">
      <dgm:prSet/>
      <dgm:spPr/>
      <dgm:t>
        <a:bodyPr/>
        <a:lstStyle/>
        <a:p>
          <a:r>
            <a:rPr lang="pt-BR" dirty="0"/>
            <a:t>E-commerce</a:t>
          </a:r>
        </a:p>
      </dgm:t>
    </dgm:pt>
    <dgm:pt modelId="{FF820ACB-B7E5-40EB-A5BE-6001245AADDF}" type="parTrans" cxnId="{D210165B-E0E6-48CC-8867-3FC1673559BF}">
      <dgm:prSet/>
      <dgm:spPr/>
      <dgm:t>
        <a:bodyPr/>
        <a:lstStyle/>
        <a:p>
          <a:endParaRPr lang="pt-BR"/>
        </a:p>
      </dgm:t>
    </dgm:pt>
    <dgm:pt modelId="{F86A6F73-6DC9-4AA1-9DE7-CB4862D763B0}" type="sibTrans" cxnId="{D210165B-E0E6-48CC-8867-3FC1673559BF}">
      <dgm:prSet/>
      <dgm:spPr/>
      <dgm:t>
        <a:bodyPr/>
        <a:lstStyle/>
        <a:p>
          <a:endParaRPr lang="pt-BR"/>
        </a:p>
      </dgm:t>
    </dgm:pt>
    <dgm:pt modelId="{81F0A0B3-0EC6-4A8C-AE50-9F9C270A5EA2}">
      <dgm:prSet/>
      <dgm:spPr/>
      <dgm:t>
        <a:bodyPr/>
        <a:lstStyle/>
        <a:p>
          <a:r>
            <a:rPr lang="pt-BR" dirty="0"/>
            <a:t>Leilão</a:t>
          </a:r>
        </a:p>
      </dgm:t>
    </dgm:pt>
    <dgm:pt modelId="{88CA1ADB-F5DD-42C1-AF82-D195127C2A1F}" type="parTrans" cxnId="{BE34F69C-1946-41D9-AA16-47AAAF0B7B30}">
      <dgm:prSet/>
      <dgm:spPr/>
      <dgm:t>
        <a:bodyPr/>
        <a:lstStyle/>
        <a:p>
          <a:endParaRPr lang="pt-BR"/>
        </a:p>
      </dgm:t>
    </dgm:pt>
    <dgm:pt modelId="{B890DB43-55D5-4EC1-B26B-A0996D7F3586}" type="sibTrans" cxnId="{BE34F69C-1946-41D9-AA16-47AAAF0B7B30}">
      <dgm:prSet/>
      <dgm:spPr/>
      <dgm:t>
        <a:bodyPr/>
        <a:lstStyle/>
        <a:p>
          <a:endParaRPr lang="pt-BR"/>
        </a:p>
      </dgm:t>
    </dgm:pt>
    <dgm:pt modelId="{8ED7B852-86DD-40F1-A930-0ABFFB936531}">
      <dgm:prSet/>
      <dgm:spPr/>
      <dgm:t>
        <a:bodyPr/>
        <a:lstStyle/>
        <a:p>
          <a:r>
            <a:rPr lang="pt-BR" dirty="0"/>
            <a:t>Sonho</a:t>
          </a:r>
        </a:p>
      </dgm:t>
    </dgm:pt>
    <dgm:pt modelId="{96163599-687D-485B-AE6C-E7902B205B5F}" type="parTrans" cxnId="{E2B1A295-AA76-4852-A382-4D09CA12CDFC}">
      <dgm:prSet/>
      <dgm:spPr/>
      <dgm:t>
        <a:bodyPr/>
        <a:lstStyle/>
        <a:p>
          <a:endParaRPr lang="pt-BR"/>
        </a:p>
      </dgm:t>
    </dgm:pt>
    <dgm:pt modelId="{30B691E9-9C71-435E-A3A6-996C4B99B818}" type="sibTrans" cxnId="{E2B1A295-AA76-4852-A382-4D09CA12CDFC}">
      <dgm:prSet/>
      <dgm:spPr/>
      <dgm:t>
        <a:bodyPr/>
        <a:lstStyle/>
        <a:p>
          <a:endParaRPr lang="pt-BR"/>
        </a:p>
      </dgm:t>
    </dgm:pt>
    <dgm:pt modelId="{9570DF3E-ADC6-4778-B660-FC1C178ED202}">
      <dgm:prSet/>
      <dgm:spPr/>
      <dgm:t>
        <a:bodyPr/>
        <a:lstStyle/>
        <a:p>
          <a:r>
            <a:rPr lang="pt-BR" dirty="0"/>
            <a:t>Perfil</a:t>
          </a:r>
        </a:p>
      </dgm:t>
    </dgm:pt>
    <dgm:pt modelId="{8A6618A9-A925-41EB-836F-24AF8B451474}" type="parTrans" cxnId="{2F1B058E-D691-4B55-AFBB-3E5CBFD88904}">
      <dgm:prSet/>
      <dgm:spPr/>
      <dgm:t>
        <a:bodyPr/>
        <a:lstStyle/>
        <a:p>
          <a:endParaRPr lang="pt-BR"/>
        </a:p>
      </dgm:t>
    </dgm:pt>
    <dgm:pt modelId="{8E7C6C4A-B9A8-4DD4-AE4A-6B98692E1502}" type="sibTrans" cxnId="{2F1B058E-D691-4B55-AFBB-3E5CBFD88904}">
      <dgm:prSet/>
      <dgm:spPr/>
      <dgm:t>
        <a:bodyPr/>
        <a:lstStyle/>
        <a:p>
          <a:endParaRPr lang="pt-BR"/>
        </a:p>
      </dgm:t>
    </dgm:pt>
    <dgm:pt modelId="{E114B98D-0400-4D7D-AAA5-1592AEE2F980}">
      <dgm:prSet/>
      <dgm:spPr/>
      <dgm:t>
        <a:bodyPr/>
        <a:lstStyle/>
        <a:p>
          <a:r>
            <a:rPr lang="pt-BR" dirty="0"/>
            <a:t>Perfil</a:t>
          </a:r>
        </a:p>
      </dgm:t>
    </dgm:pt>
    <dgm:pt modelId="{925FE53A-17E1-49AC-B637-2F24DFCF6DEC}" type="parTrans" cxnId="{5CCA2DFD-1CBF-4E14-93BE-9A737F871BEC}">
      <dgm:prSet/>
      <dgm:spPr/>
      <dgm:t>
        <a:bodyPr/>
        <a:lstStyle/>
        <a:p>
          <a:endParaRPr lang="pt-BR"/>
        </a:p>
      </dgm:t>
    </dgm:pt>
    <dgm:pt modelId="{E732F022-3CB0-489A-B961-CECA9A4D3440}" type="sibTrans" cxnId="{5CCA2DFD-1CBF-4E14-93BE-9A737F871BEC}">
      <dgm:prSet/>
      <dgm:spPr/>
      <dgm:t>
        <a:bodyPr/>
        <a:lstStyle/>
        <a:p>
          <a:endParaRPr lang="pt-BR"/>
        </a:p>
      </dgm:t>
    </dgm:pt>
    <dgm:pt modelId="{57A1E109-7DBC-4C0A-90AC-C89BDAAD475F}">
      <dgm:prSet/>
      <dgm:spPr/>
      <dgm:t>
        <a:bodyPr/>
        <a:lstStyle/>
        <a:p>
          <a:r>
            <a:rPr lang="pt-BR" dirty="0"/>
            <a:t>Pedido</a:t>
          </a:r>
        </a:p>
      </dgm:t>
    </dgm:pt>
    <dgm:pt modelId="{0AD1035F-2248-453C-B048-8DE4AAB58FFB}" type="parTrans" cxnId="{11AD7826-3692-49FF-9551-DB567D0BBF87}">
      <dgm:prSet/>
      <dgm:spPr/>
      <dgm:t>
        <a:bodyPr/>
        <a:lstStyle/>
        <a:p>
          <a:endParaRPr lang="pt-BR"/>
        </a:p>
      </dgm:t>
    </dgm:pt>
    <dgm:pt modelId="{AEC7543B-83F8-4E4F-BC3D-03859B7DD77A}" type="sibTrans" cxnId="{11AD7826-3692-49FF-9551-DB567D0BBF87}">
      <dgm:prSet/>
      <dgm:spPr/>
      <dgm:t>
        <a:bodyPr/>
        <a:lstStyle/>
        <a:p>
          <a:endParaRPr lang="pt-BR"/>
        </a:p>
      </dgm:t>
    </dgm:pt>
    <dgm:pt modelId="{26AC2B29-627E-465F-AAAC-0A94CDCF9273}">
      <dgm:prSet/>
      <dgm:spPr/>
      <dgm:t>
        <a:bodyPr/>
        <a:lstStyle/>
        <a:p>
          <a:r>
            <a:rPr lang="pt-BR" dirty="0"/>
            <a:t>Pagamento</a:t>
          </a:r>
        </a:p>
      </dgm:t>
    </dgm:pt>
    <dgm:pt modelId="{BBBD08F9-5074-4A10-9675-9EC719EAAE86}" type="parTrans" cxnId="{D761D800-BB6A-43E4-8621-7ADBC5A3BB97}">
      <dgm:prSet/>
      <dgm:spPr/>
      <dgm:t>
        <a:bodyPr/>
        <a:lstStyle/>
        <a:p>
          <a:endParaRPr lang="pt-BR"/>
        </a:p>
      </dgm:t>
    </dgm:pt>
    <dgm:pt modelId="{CD4C25BD-95D2-49A4-8354-6AF0BDB97853}" type="sibTrans" cxnId="{D761D800-BB6A-43E4-8621-7ADBC5A3BB97}">
      <dgm:prSet/>
      <dgm:spPr/>
      <dgm:t>
        <a:bodyPr/>
        <a:lstStyle/>
        <a:p>
          <a:endParaRPr lang="pt-BR"/>
        </a:p>
      </dgm:t>
    </dgm:pt>
    <dgm:pt modelId="{BCADC472-710E-4C6A-BFE4-76DB451CA8AF}">
      <dgm:prSet/>
      <dgm:spPr/>
      <dgm:t>
        <a:bodyPr/>
        <a:lstStyle/>
        <a:p>
          <a:r>
            <a:rPr lang="pt-BR" dirty="0"/>
            <a:t>Autenticação</a:t>
          </a:r>
        </a:p>
      </dgm:t>
    </dgm:pt>
    <dgm:pt modelId="{6DC92A7B-9A7C-46CF-B507-35F485649318}" type="parTrans" cxnId="{0802B9A6-BD9B-4060-A4A7-DACA206386CC}">
      <dgm:prSet/>
      <dgm:spPr/>
      <dgm:t>
        <a:bodyPr/>
        <a:lstStyle/>
        <a:p>
          <a:endParaRPr lang="pt-BR"/>
        </a:p>
      </dgm:t>
    </dgm:pt>
    <dgm:pt modelId="{4CE32445-1E51-4BC4-A87B-9E503E0ED89A}" type="sibTrans" cxnId="{0802B9A6-BD9B-4060-A4A7-DACA206386CC}">
      <dgm:prSet/>
      <dgm:spPr/>
      <dgm:t>
        <a:bodyPr/>
        <a:lstStyle/>
        <a:p>
          <a:endParaRPr lang="pt-BR"/>
        </a:p>
      </dgm:t>
    </dgm:pt>
    <dgm:pt modelId="{10A09726-FD95-4A7B-8BA6-3851FEC6E910}">
      <dgm:prSet/>
      <dgm:spPr/>
      <dgm:t>
        <a:bodyPr/>
        <a:lstStyle/>
        <a:p>
          <a:r>
            <a:rPr lang="pt-BR" dirty="0"/>
            <a:t>Transferência</a:t>
          </a:r>
        </a:p>
      </dgm:t>
    </dgm:pt>
    <dgm:pt modelId="{7F9F9FA8-0438-485E-8876-715767441A04}" type="parTrans" cxnId="{85FB97FA-3C89-40AC-9439-C6F8DB7B709E}">
      <dgm:prSet/>
      <dgm:spPr/>
      <dgm:t>
        <a:bodyPr/>
        <a:lstStyle/>
        <a:p>
          <a:endParaRPr lang="pt-BR"/>
        </a:p>
      </dgm:t>
    </dgm:pt>
    <dgm:pt modelId="{B1388603-79E6-4B74-8F31-D72049D2700E}" type="sibTrans" cxnId="{85FB97FA-3C89-40AC-9439-C6F8DB7B709E}">
      <dgm:prSet/>
      <dgm:spPr/>
      <dgm:t>
        <a:bodyPr/>
        <a:lstStyle/>
        <a:p>
          <a:endParaRPr lang="pt-BR"/>
        </a:p>
      </dgm:t>
    </dgm:pt>
    <dgm:pt modelId="{40374480-447B-4143-A3C2-E8DAC40D7BE6}">
      <dgm:prSet/>
      <dgm:spPr/>
      <dgm:t>
        <a:bodyPr/>
        <a:lstStyle/>
        <a:p>
          <a:r>
            <a:rPr lang="pt-BR" dirty="0"/>
            <a:t>Cheque especial</a:t>
          </a:r>
        </a:p>
      </dgm:t>
    </dgm:pt>
    <dgm:pt modelId="{C09B5C37-221A-4231-A207-1E87E4C92A87}" type="parTrans" cxnId="{A5D8369C-4ACD-4D5E-9A6B-1F90FF26A8B3}">
      <dgm:prSet/>
      <dgm:spPr/>
      <dgm:t>
        <a:bodyPr/>
        <a:lstStyle/>
        <a:p>
          <a:endParaRPr lang="pt-BR"/>
        </a:p>
      </dgm:t>
    </dgm:pt>
    <dgm:pt modelId="{5C653AA8-9BDC-42E0-83FD-11A97622A5AE}" type="sibTrans" cxnId="{A5D8369C-4ACD-4D5E-9A6B-1F90FF26A8B3}">
      <dgm:prSet/>
      <dgm:spPr/>
      <dgm:t>
        <a:bodyPr/>
        <a:lstStyle/>
        <a:p>
          <a:endParaRPr lang="pt-BR"/>
        </a:p>
      </dgm:t>
    </dgm:pt>
    <dgm:pt modelId="{9A539D84-12A5-476D-BFFE-BB5F1DA4D7BA}">
      <dgm:prSet/>
      <dgm:spPr/>
      <dgm:t>
        <a:bodyPr/>
        <a:lstStyle/>
        <a:p>
          <a:r>
            <a:rPr lang="pt-BR" dirty="0"/>
            <a:t>Empréstimo</a:t>
          </a:r>
        </a:p>
      </dgm:t>
    </dgm:pt>
    <dgm:pt modelId="{5EDF61B4-543D-4E12-A6B3-E5182F8982E6}" type="parTrans" cxnId="{6CA0B11C-9890-4335-A834-7A848F10940E}">
      <dgm:prSet/>
      <dgm:spPr/>
      <dgm:t>
        <a:bodyPr/>
        <a:lstStyle/>
        <a:p>
          <a:endParaRPr lang="pt-BR"/>
        </a:p>
      </dgm:t>
    </dgm:pt>
    <dgm:pt modelId="{10B21D44-DC55-480A-AF7D-16C4F8327E80}" type="sibTrans" cxnId="{6CA0B11C-9890-4335-A834-7A848F10940E}">
      <dgm:prSet/>
      <dgm:spPr/>
      <dgm:t>
        <a:bodyPr/>
        <a:lstStyle/>
        <a:p>
          <a:endParaRPr lang="pt-BR"/>
        </a:p>
      </dgm:t>
    </dgm:pt>
    <dgm:pt modelId="{DDDB47B2-5FA6-4382-8D83-46A19B95CEB2}">
      <dgm:prSet/>
      <dgm:spPr/>
      <dgm:t>
        <a:bodyPr/>
        <a:lstStyle/>
        <a:p>
          <a:r>
            <a:rPr lang="pt-BR" dirty="0"/>
            <a:t>Extrato</a:t>
          </a:r>
        </a:p>
      </dgm:t>
    </dgm:pt>
    <dgm:pt modelId="{EEE4D090-1876-48AC-82BF-4AEFB9D5CD26}" type="parTrans" cxnId="{F786E62A-FBF0-4298-BB06-9A6477BE5C5C}">
      <dgm:prSet/>
      <dgm:spPr/>
      <dgm:t>
        <a:bodyPr/>
        <a:lstStyle/>
        <a:p>
          <a:endParaRPr lang="pt-BR"/>
        </a:p>
      </dgm:t>
    </dgm:pt>
    <dgm:pt modelId="{C59E4D21-8B66-4012-8F27-52E1EB25452B}" type="sibTrans" cxnId="{F786E62A-FBF0-4298-BB06-9A6477BE5C5C}">
      <dgm:prSet/>
      <dgm:spPr/>
      <dgm:t>
        <a:bodyPr/>
        <a:lstStyle/>
        <a:p>
          <a:endParaRPr lang="pt-BR"/>
        </a:p>
      </dgm:t>
    </dgm:pt>
    <dgm:pt modelId="{145A1C37-1D96-4DD9-B64C-1B5997EDBBD2}">
      <dgm:prSet/>
      <dgm:spPr/>
      <dgm:t>
        <a:bodyPr/>
        <a:lstStyle/>
        <a:p>
          <a:r>
            <a:rPr lang="pt-BR" dirty="0"/>
            <a:t>Créditos</a:t>
          </a:r>
        </a:p>
      </dgm:t>
    </dgm:pt>
    <dgm:pt modelId="{22F27D6E-ABAD-4F5F-B8E1-43C61B174F2C}" type="parTrans" cxnId="{DE927FF4-2080-4EA7-B3C8-058EF31C398D}">
      <dgm:prSet/>
      <dgm:spPr/>
      <dgm:t>
        <a:bodyPr/>
        <a:lstStyle/>
        <a:p>
          <a:endParaRPr lang="pt-BR"/>
        </a:p>
      </dgm:t>
    </dgm:pt>
    <dgm:pt modelId="{27374574-6C51-4464-8A89-448E8C0414D8}" type="sibTrans" cxnId="{DE927FF4-2080-4EA7-B3C8-058EF31C398D}">
      <dgm:prSet/>
      <dgm:spPr/>
      <dgm:t>
        <a:bodyPr/>
        <a:lstStyle/>
        <a:p>
          <a:endParaRPr lang="pt-BR"/>
        </a:p>
      </dgm:t>
    </dgm:pt>
    <dgm:pt modelId="{12E449DE-6A7A-4BD4-B746-64C68A18CC70}">
      <dgm:prSet/>
      <dgm:spPr/>
      <dgm:t>
        <a:bodyPr/>
        <a:lstStyle/>
        <a:p>
          <a:r>
            <a:rPr lang="pt-BR" dirty="0"/>
            <a:t>Adiciona por atividade</a:t>
          </a:r>
        </a:p>
      </dgm:t>
    </dgm:pt>
    <dgm:pt modelId="{FE94853F-156F-4CDD-AEF0-B63B4332E091}" type="parTrans" cxnId="{B68081AE-1ECC-4C67-BE84-BB113530DAB2}">
      <dgm:prSet/>
      <dgm:spPr/>
      <dgm:t>
        <a:bodyPr/>
        <a:lstStyle/>
        <a:p>
          <a:endParaRPr lang="pt-BR"/>
        </a:p>
      </dgm:t>
    </dgm:pt>
    <dgm:pt modelId="{7E33BC2F-B262-4A4C-95B4-AAEBDE82C7B7}" type="sibTrans" cxnId="{B68081AE-1ECC-4C67-BE84-BB113530DAB2}">
      <dgm:prSet/>
      <dgm:spPr/>
      <dgm:t>
        <a:bodyPr/>
        <a:lstStyle/>
        <a:p>
          <a:endParaRPr lang="pt-BR"/>
        </a:p>
      </dgm:t>
    </dgm:pt>
    <dgm:pt modelId="{C4972693-04F6-4A5C-9481-8B23D3A8EAE3}">
      <dgm:prSet/>
      <dgm:spPr/>
      <dgm:t>
        <a:bodyPr/>
        <a:lstStyle/>
        <a:p>
          <a:r>
            <a:rPr lang="pt-BR" dirty="0"/>
            <a:t>Suporte</a:t>
          </a:r>
        </a:p>
      </dgm:t>
    </dgm:pt>
    <dgm:pt modelId="{E726757C-DD9E-4D57-BC80-C96878EE7AF2}" type="parTrans" cxnId="{E48F5B33-A9E9-4300-9CA6-32B8700E3B0C}">
      <dgm:prSet/>
      <dgm:spPr/>
      <dgm:t>
        <a:bodyPr/>
        <a:lstStyle/>
        <a:p>
          <a:endParaRPr lang="pt-BR"/>
        </a:p>
      </dgm:t>
    </dgm:pt>
    <dgm:pt modelId="{207D5928-8D3A-45F8-98D5-FC10C7743880}" type="sibTrans" cxnId="{E48F5B33-A9E9-4300-9CA6-32B8700E3B0C}">
      <dgm:prSet/>
      <dgm:spPr/>
      <dgm:t>
        <a:bodyPr/>
        <a:lstStyle/>
        <a:p>
          <a:endParaRPr lang="pt-BR"/>
        </a:p>
      </dgm:t>
    </dgm:pt>
    <dgm:pt modelId="{8E0D8F21-5151-4B01-986E-11088D5F2F7D}">
      <dgm:prSet/>
      <dgm:spPr/>
      <dgm:t>
        <a:bodyPr/>
        <a:lstStyle/>
        <a:p>
          <a:r>
            <a:rPr lang="pt-BR" dirty="0"/>
            <a:t>Chamado</a:t>
          </a:r>
        </a:p>
      </dgm:t>
    </dgm:pt>
    <dgm:pt modelId="{E389FD4A-3ED6-4EE8-A912-5774DB4F90B3}" type="parTrans" cxnId="{8C80A372-82F8-4EBF-AB18-34412393BBA0}">
      <dgm:prSet/>
      <dgm:spPr/>
      <dgm:t>
        <a:bodyPr/>
        <a:lstStyle/>
        <a:p>
          <a:endParaRPr lang="pt-BR"/>
        </a:p>
      </dgm:t>
    </dgm:pt>
    <dgm:pt modelId="{936D6CA8-F1A9-45A7-9CCD-C7541A92F80F}" type="sibTrans" cxnId="{8C80A372-82F8-4EBF-AB18-34412393BBA0}">
      <dgm:prSet/>
      <dgm:spPr/>
      <dgm:t>
        <a:bodyPr/>
        <a:lstStyle/>
        <a:p>
          <a:endParaRPr lang="pt-BR"/>
        </a:p>
      </dgm:t>
    </dgm:pt>
    <dgm:pt modelId="{251B177F-F5D5-4CF6-B4AD-A51020B8743A}">
      <dgm:prSet/>
      <dgm:spPr/>
      <dgm:t>
        <a:bodyPr/>
        <a:lstStyle/>
        <a:p>
          <a:r>
            <a:rPr lang="pt-BR" dirty="0"/>
            <a:t>Tutorial</a:t>
          </a:r>
        </a:p>
      </dgm:t>
    </dgm:pt>
    <dgm:pt modelId="{3B9E2E11-BA45-4247-B6AA-E2BE8AA0F0C7}" type="parTrans" cxnId="{B7D958FB-74C7-42D3-93A9-0FB2F79AA9B3}">
      <dgm:prSet/>
      <dgm:spPr/>
      <dgm:t>
        <a:bodyPr/>
        <a:lstStyle/>
        <a:p>
          <a:endParaRPr lang="pt-BR"/>
        </a:p>
      </dgm:t>
    </dgm:pt>
    <dgm:pt modelId="{A28DD97A-FDF1-414C-8328-4B47CCCDC4D0}" type="sibTrans" cxnId="{B7D958FB-74C7-42D3-93A9-0FB2F79AA9B3}">
      <dgm:prSet/>
      <dgm:spPr/>
      <dgm:t>
        <a:bodyPr/>
        <a:lstStyle/>
        <a:p>
          <a:endParaRPr lang="pt-BR"/>
        </a:p>
      </dgm:t>
    </dgm:pt>
    <dgm:pt modelId="{9B8A1D2D-181C-4FA4-A83B-86CB02E53303}">
      <dgm:prSet/>
      <dgm:spPr/>
      <dgm:t>
        <a:bodyPr/>
        <a:lstStyle/>
        <a:p>
          <a:r>
            <a:rPr lang="pt-BR" dirty="0"/>
            <a:t>Feedback</a:t>
          </a:r>
        </a:p>
      </dgm:t>
    </dgm:pt>
    <dgm:pt modelId="{2C997A4C-8783-47B2-9AB0-475A954F6A39}" type="parTrans" cxnId="{4A4732E8-C313-437F-BDFD-FC162833D434}">
      <dgm:prSet/>
      <dgm:spPr/>
      <dgm:t>
        <a:bodyPr/>
        <a:lstStyle/>
        <a:p>
          <a:endParaRPr lang="pt-BR"/>
        </a:p>
      </dgm:t>
    </dgm:pt>
    <dgm:pt modelId="{1E2EF720-7DE0-4ED7-958A-4351C0EB6D96}" type="sibTrans" cxnId="{4A4732E8-C313-437F-BDFD-FC162833D434}">
      <dgm:prSet/>
      <dgm:spPr/>
      <dgm:t>
        <a:bodyPr/>
        <a:lstStyle/>
        <a:p>
          <a:endParaRPr lang="pt-BR"/>
        </a:p>
      </dgm:t>
    </dgm:pt>
    <dgm:pt modelId="{C79CBA52-4208-40F1-B013-C916F532F2D6}">
      <dgm:prSet/>
      <dgm:spPr/>
      <dgm:t>
        <a:bodyPr/>
        <a:lstStyle/>
        <a:p>
          <a:r>
            <a:rPr lang="pt-BR" dirty="0"/>
            <a:t>Documentação</a:t>
          </a:r>
        </a:p>
      </dgm:t>
    </dgm:pt>
    <dgm:pt modelId="{842CD18C-7440-4065-B509-1FCE3F3E5AD5}" type="parTrans" cxnId="{23219F4D-9570-4345-A047-ABA3188B20AC}">
      <dgm:prSet/>
      <dgm:spPr/>
      <dgm:t>
        <a:bodyPr/>
        <a:lstStyle/>
        <a:p>
          <a:endParaRPr lang="pt-BR"/>
        </a:p>
      </dgm:t>
    </dgm:pt>
    <dgm:pt modelId="{75B982A1-CD4F-4FA9-80FC-B7F07DB7A4B2}" type="sibTrans" cxnId="{23219F4D-9570-4345-A047-ABA3188B20AC}">
      <dgm:prSet/>
      <dgm:spPr/>
      <dgm:t>
        <a:bodyPr/>
        <a:lstStyle/>
        <a:p>
          <a:endParaRPr lang="pt-BR"/>
        </a:p>
      </dgm:t>
    </dgm:pt>
    <dgm:pt modelId="{19D076DB-66F5-43C7-9AA0-235A81B6B08F}">
      <dgm:prSet/>
      <dgm:spPr/>
      <dgm:t>
        <a:bodyPr/>
        <a:lstStyle/>
        <a:p>
          <a:r>
            <a:rPr lang="pt-BR" dirty="0"/>
            <a:t>Documentação</a:t>
          </a:r>
        </a:p>
      </dgm:t>
    </dgm:pt>
    <dgm:pt modelId="{35374B8E-B1BD-46BD-87DE-32C4511AA9E5}" type="parTrans" cxnId="{6CCD05DA-41E4-44F9-83B2-D5039515E1F4}">
      <dgm:prSet/>
      <dgm:spPr/>
      <dgm:t>
        <a:bodyPr/>
        <a:lstStyle/>
        <a:p>
          <a:endParaRPr lang="pt-BR"/>
        </a:p>
      </dgm:t>
    </dgm:pt>
    <dgm:pt modelId="{7EACBAD4-2BC6-4F1B-A711-1024C9405540}" type="sibTrans" cxnId="{6CCD05DA-41E4-44F9-83B2-D5039515E1F4}">
      <dgm:prSet/>
      <dgm:spPr/>
      <dgm:t>
        <a:bodyPr/>
        <a:lstStyle/>
        <a:p>
          <a:endParaRPr lang="pt-BR"/>
        </a:p>
      </dgm:t>
    </dgm:pt>
    <dgm:pt modelId="{833D7CEE-E1C2-4771-B621-E45C6FEAE279}">
      <dgm:prSet/>
      <dgm:spPr/>
      <dgm:t>
        <a:bodyPr/>
        <a:lstStyle/>
        <a:p>
          <a:r>
            <a:rPr lang="pt-BR" dirty="0"/>
            <a:t>Documentação</a:t>
          </a:r>
        </a:p>
      </dgm:t>
    </dgm:pt>
    <dgm:pt modelId="{9E991962-9314-4898-B41C-CB143C9842E5}" type="parTrans" cxnId="{D7725CBC-AE47-499E-955E-1A65E839E4B4}">
      <dgm:prSet/>
      <dgm:spPr/>
      <dgm:t>
        <a:bodyPr/>
        <a:lstStyle/>
        <a:p>
          <a:endParaRPr lang="pt-BR"/>
        </a:p>
      </dgm:t>
    </dgm:pt>
    <dgm:pt modelId="{47295570-AD86-4EB0-9C27-15ED99EAA49F}" type="sibTrans" cxnId="{D7725CBC-AE47-499E-955E-1A65E839E4B4}">
      <dgm:prSet/>
      <dgm:spPr/>
      <dgm:t>
        <a:bodyPr/>
        <a:lstStyle/>
        <a:p>
          <a:endParaRPr lang="pt-BR"/>
        </a:p>
      </dgm:t>
    </dgm:pt>
    <dgm:pt modelId="{8F28E2B4-C3DB-46B4-8E6E-B1EC1C81C04A}">
      <dgm:prSet/>
      <dgm:spPr/>
      <dgm:t>
        <a:bodyPr/>
        <a:lstStyle/>
        <a:p>
          <a:r>
            <a:rPr lang="pt-BR" dirty="0"/>
            <a:t>Meu sonho</a:t>
          </a:r>
        </a:p>
      </dgm:t>
    </dgm:pt>
    <dgm:pt modelId="{753B26E9-B3B9-418A-9CE8-85785EC4CC58}" type="parTrans" cxnId="{36844372-5660-440A-BEF5-8C49A98283C2}">
      <dgm:prSet/>
      <dgm:spPr/>
      <dgm:t>
        <a:bodyPr/>
        <a:lstStyle/>
        <a:p>
          <a:endParaRPr lang="pt-BR"/>
        </a:p>
      </dgm:t>
    </dgm:pt>
    <dgm:pt modelId="{081E0B6C-2837-4E6F-B041-BFE34CBF8A6A}" type="sibTrans" cxnId="{36844372-5660-440A-BEF5-8C49A98283C2}">
      <dgm:prSet/>
      <dgm:spPr/>
      <dgm:t>
        <a:bodyPr/>
        <a:lstStyle/>
        <a:p>
          <a:endParaRPr lang="pt-BR"/>
        </a:p>
      </dgm:t>
    </dgm:pt>
    <dgm:pt modelId="{0B23042D-E150-41B7-B8F4-EEA8293EC331}">
      <dgm:prSet/>
      <dgm:spPr/>
      <dgm:t>
        <a:bodyPr/>
        <a:lstStyle/>
        <a:p>
          <a:r>
            <a:rPr lang="pt-BR" dirty="0"/>
            <a:t>Inventário</a:t>
          </a:r>
        </a:p>
      </dgm:t>
    </dgm:pt>
    <dgm:pt modelId="{5FF90B35-DBF2-44F4-8A56-E227B1FE2335}" type="parTrans" cxnId="{45824D74-2C99-4A11-8757-007076B90B1E}">
      <dgm:prSet/>
      <dgm:spPr/>
      <dgm:t>
        <a:bodyPr/>
        <a:lstStyle/>
        <a:p>
          <a:endParaRPr lang="pt-BR"/>
        </a:p>
      </dgm:t>
    </dgm:pt>
    <dgm:pt modelId="{B3B74EED-22DB-40E3-B1F7-5B5BB4B56311}" type="sibTrans" cxnId="{45824D74-2C99-4A11-8757-007076B90B1E}">
      <dgm:prSet/>
      <dgm:spPr/>
      <dgm:t>
        <a:bodyPr/>
        <a:lstStyle/>
        <a:p>
          <a:endParaRPr lang="pt-BR"/>
        </a:p>
      </dgm:t>
    </dgm:pt>
    <dgm:pt modelId="{4A9C0467-71A9-4061-BE03-A40A9C9F20E9}">
      <dgm:prSet/>
      <dgm:spPr/>
      <dgm:t>
        <a:bodyPr/>
        <a:lstStyle/>
        <a:p>
          <a:r>
            <a:rPr lang="pt-BR" dirty="0"/>
            <a:t>Loja</a:t>
          </a:r>
        </a:p>
      </dgm:t>
    </dgm:pt>
    <dgm:pt modelId="{9328EA1F-91DE-429A-ACE4-E36E680866B0}" type="parTrans" cxnId="{3EB52E55-CFBF-4B19-AFE6-D94C8329725D}">
      <dgm:prSet/>
      <dgm:spPr/>
      <dgm:t>
        <a:bodyPr/>
        <a:lstStyle/>
        <a:p>
          <a:endParaRPr lang="pt-BR"/>
        </a:p>
      </dgm:t>
    </dgm:pt>
    <dgm:pt modelId="{5ACA123C-5199-49C5-AC09-D13548311C65}" type="sibTrans" cxnId="{3EB52E55-CFBF-4B19-AFE6-D94C8329725D}">
      <dgm:prSet/>
      <dgm:spPr/>
      <dgm:t>
        <a:bodyPr/>
        <a:lstStyle/>
        <a:p>
          <a:endParaRPr lang="pt-BR"/>
        </a:p>
      </dgm:t>
    </dgm:pt>
    <dgm:pt modelId="{78F47E87-DFC6-4624-93DD-75458057DEFE}">
      <dgm:prSet/>
      <dgm:spPr/>
      <dgm:t>
        <a:bodyPr/>
        <a:lstStyle/>
        <a:p>
          <a:r>
            <a:rPr lang="pt-BR" dirty="0"/>
            <a:t>Lance</a:t>
          </a:r>
        </a:p>
      </dgm:t>
    </dgm:pt>
    <dgm:pt modelId="{FAA45372-10A5-457C-8D76-93E239864E3A}" type="parTrans" cxnId="{128E8B38-B39F-47C8-9C77-3BA7EB110063}">
      <dgm:prSet/>
      <dgm:spPr/>
      <dgm:t>
        <a:bodyPr/>
        <a:lstStyle/>
        <a:p>
          <a:endParaRPr lang="pt-BR"/>
        </a:p>
      </dgm:t>
    </dgm:pt>
    <dgm:pt modelId="{DE04F70F-C26C-4423-AFA0-3F3555BFDB26}" type="sibTrans" cxnId="{128E8B38-B39F-47C8-9C77-3BA7EB110063}">
      <dgm:prSet/>
      <dgm:spPr/>
      <dgm:t>
        <a:bodyPr/>
        <a:lstStyle/>
        <a:p>
          <a:endParaRPr lang="pt-BR"/>
        </a:p>
      </dgm:t>
    </dgm:pt>
    <dgm:pt modelId="{79A6F5F7-9EB6-45E8-A706-AAC7CDF9317D}">
      <dgm:prSet/>
      <dgm:spPr/>
      <dgm:t>
        <a:bodyPr/>
        <a:lstStyle/>
        <a:p>
          <a:r>
            <a:rPr lang="pt-BR" dirty="0"/>
            <a:t>Vende</a:t>
          </a:r>
        </a:p>
      </dgm:t>
    </dgm:pt>
    <dgm:pt modelId="{9C78C432-9171-40E2-9EF2-DC752C7B78F0}" type="parTrans" cxnId="{86E97CD2-DB03-4F9A-9425-7132B1834D96}">
      <dgm:prSet/>
      <dgm:spPr/>
      <dgm:t>
        <a:bodyPr/>
        <a:lstStyle/>
        <a:p>
          <a:endParaRPr lang="pt-BR"/>
        </a:p>
      </dgm:t>
    </dgm:pt>
    <dgm:pt modelId="{B95E777D-EA1E-4841-8A0C-BBEA68B0CCAB}" type="sibTrans" cxnId="{86E97CD2-DB03-4F9A-9425-7132B1834D96}">
      <dgm:prSet/>
      <dgm:spPr/>
      <dgm:t>
        <a:bodyPr/>
        <a:lstStyle/>
        <a:p>
          <a:endParaRPr lang="pt-BR"/>
        </a:p>
      </dgm:t>
    </dgm:pt>
    <dgm:pt modelId="{0DB1E83A-2EE9-4CF7-9654-52F746681E5A}">
      <dgm:prSet/>
      <dgm:spPr/>
      <dgm:t>
        <a:bodyPr/>
        <a:lstStyle/>
        <a:p>
          <a:r>
            <a:rPr lang="pt-BR" dirty="0"/>
            <a:t>Histórico</a:t>
          </a:r>
        </a:p>
      </dgm:t>
    </dgm:pt>
    <dgm:pt modelId="{72EE7EBA-A348-4610-BF9F-9AAAFE50C529}" type="parTrans" cxnId="{F46128C4-82FF-4541-A5E9-35F0276DA9FD}">
      <dgm:prSet/>
      <dgm:spPr/>
      <dgm:t>
        <a:bodyPr/>
        <a:lstStyle/>
        <a:p>
          <a:endParaRPr lang="pt-BR"/>
        </a:p>
      </dgm:t>
    </dgm:pt>
    <dgm:pt modelId="{88DD5C19-178A-4CC4-9ED6-58389BB9682D}" type="sibTrans" cxnId="{F46128C4-82FF-4541-A5E9-35F0276DA9FD}">
      <dgm:prSet/>
      <dgm:spPr/>
      <dgm:t>
        <a:bodyPr/>
        <a:lstStyle/>
        <a:p>
          <a:endParaRPr lang="pt-BR"/>
        </a:p>
      </dgm:t>
    </dgm:pt>
    <dgm:pt modelId="{49282A86-4E57-42BC-84A4-12DFF3C25848}">
      <dgm:prSet/>
      <dgm:spPr/>
      <dgm:t>
        <a:bodyPr/>
        <a:lstStyle/>
        <a:p>
          <a:r>
            <a:rPr lang="pt-BR" dirty="0"/>
            <a:t>Detalhe produto</a:t>
          </a:r>
        </a:p>
      </dgm:t>
    </dgm:pt>
    <dgm:pt modelId="{D266E530-FCF4-4B19-8494-03C2D4714054}" type="parTrans" cxnId="{B971084E-7B10-48DD-AB5E-0101B96C52C1}">
      <dgm:prSet/>
      <dgm:spPr/>
      <dgm:t>
        <a:bodyPr/>
        <a:lstStyle/>
        <a:p>
          <a:endParaRPr lang="pt-BR"/>
        </a:p>
      </dgm:t>
    </dgm:pt>
    <dgm:pt modelId="{7B550796-A7E6-46F1-9A73-789A899CB717}" type="sibTrans" cxnId="{B971084E-7B10-48DD-AB5E-0101B96C52C1}">
      <dgm:prSet/>
      <dgm:spPr/>
      <dgm:t>
        <a:bodyPr/>
        <a:lstStyle/>
        <a:p>
          <a:endParaRPr lang="pt-BR"/>
        </a:p>
      </dgm:t>
    </dgm:pt>
    <dgm:pt modelId="{217C064E-07F2-4C58-BBA8-8F3029FC5B49}">
      <dgm:prSet/>
      <dgm:spPr/>
      <dgm:t>
        <a:bodyPr/>
        <a:lstStyle/>
        <a:p>
          <a:r>
            <a:rPr lang="pt-BR" dirty="0"/>
            <a:t>Meus pedidos</a:t>
          </a:r>
        </a:p>
      </dgm:t>
    </dgm:pt>
    <dgm:pt modelId="{C7C112B8-4BFB-4160-9138-C3D4C8BA1F43}" type="parTrans" cxnId="{9E30ADF3-0C87-4F4F-875E-A4B83E234FDC}">
      <dgm:prSet/>
      <dgm:spPr/>
      <dgm:t>
        <a:bodyPr/>
        <a:lstStyle/>
        <a:p>
          <a:endParaRPr lang="pt-BR"/>
        </a:p>
      </dgm:t>
    </dgm:pt>
    <dgm:pt modelId="{52B45D94-0D14-4481-9DDF-71096979418D}" type="sibTrans" cxnId="{9E30ADF3-0C87-4F4F-875E-A4B83E234FDC}">
      <dgm:prSet/>
      <dgm:spPr/>
      <dgm:t>
        <a:bodyPr/>
        <a:lstStyle/>
        <a:p>
          <a:endParaRPr lang="pt-BR"/>
        </a:p>
      </dgm:t>
    </dgm:pt>
    <dgm:pt modelId="{1440FAC0-0C54-41A6-9729-BB0F9618A908}">
      <dgm:prSet/>
      <dgm:spPr/>
      <dgm:t>
        <a:bodyPr/>
        <a:lstStyle/>
        <a:p>
          <a:r>
            <a:rPr lang="pt-BR" dirty="0"/>
            <a:t>Minhas compras</a:t>
          </a:r>
        </a:p>
      </dgm:t>
    </dgm:pt>
    <dgm:pt modelId="{FFD89293-46B1-4C76-AAC1-DB90F4C1CB83}" type="parTrans" cxnId="{8AFC754E-13BC-47B0-8730-DD3CC35269F3}">
      <dgm:prSet/>
      <dgm:spPr/>
      <dgm:t>
        <a:bodyPr/>
        <a:lstStyle/>
        <a:p>
          <a:endParaRPr lang="pt-BR"/>
        </a:p>
      </dgm:t>
    </dgm:pt>
    <dgm:pt modelId="{7FD0EF27-50E3-4925-8259-379B56285DBD}" type="sibTrans" cxnId="{8AFC754E-13BC-47B0-8730-DD3CC35269F3}">
      <dgm:prSet/>
      <dgm:spPr/>
      <dgm:t>
        <a:bodyPr/>
        <a:lstStyle/>
        <a:p>
          <a:endParaRPr lang="pt-BR"/>
        </a:p>
      </dgm:t>
    </dgm:pt>
    <dgm:pt modelId="{7DA11077-50F7-4ACB-8F56-9064D746A7B7}">
      <dgm:prSet/>
      <dgm:spPr/>
      <dgm:t>
        <a:bodyPr/>
        <a:lstStyle/>
        <a:p>
          <a:r>
            <a:rPr lang="pt-BR" dirty="0"/>
            <a:t>Loja</a:t>
          </a:r>
        </a:p>
      </dgm:t>
    </dgm:pt>
    <dgm:pt modelId="{B8BA187F-AF62-4594-9719-BD5AE73B5165}" type="parTrans" cxnId="{AB36ED87-41B2-4F9F-ACA7-CB5E79CE03EC}">
      <dgm:prSet/>
      <dgm:spPr/>
      <dgm:t>
        <a:bodyPr/>
        <a:lstStyle/>
        <a:p>
          <a:endParaRPr lang="pt-BR"/>
        </a:p>
      </dgm:t>
    </dgm:pt>
    <dgm:pt modelId="{D5887493-DA24-4B0C-872F-E155EF653CD8}" type="sibTrans" cxnId="{AB36ED87-41B2-4F9F-ACA7-CB5E79CE03EC}">
      <dgm:prSet/>
      <dgm:spPr/>
      <dgm:t>
        <a:bodyPr/>
        <a:lstStyle/>
        <a:p>
          <a:endParaRPr lang="pt-BR"/>
        </a:p>
      </dgm:t>
    </dgm:pt>
    <dgm:pt modelId="{040F5F61-C56C-49AF-B7AF-39F5E22F3A80}">
      <dgm:prSet/>
      <dgm:spPr/>
      <dgm:t>
        <a:bodyPr/>
        <a:lstStyle/>
        <a:p>
          <a:r>
            <a:rPr lang="pt-BR" dirty="0"/>
            <a:t>Carrinho</a:t>
          </a:r>
        </a:p>
      </dgm:t>
    </dgm:pt>
    <dgm:pt modelId="{2AAA711A-4E07-4D23-8378-5C9210934F90}" type="parTrans" cxnId="{ED4F6533-9E0D-492E-9411-3DED99BFC6F3}">
      <dgm:prSet/>
      <dgm:spPr/>
      <dgm:t>
        <a:bodyPr/>
        <a:lstStyle/>
        <a:p>
          <a:endParaRPr lang="pt-BR"/>
        </a:p>
      </dgm:t>
    </dgm:pt>
    <dgm:pt modelId="{1A33C1D1-9C18-4346-8AF7-BD384F4E7B52}" type="sibTrans" cxnId="{ED4F6533-9E0D-492E-9411-3DED99BFC6F3}">
      <dgm:prSet/>
      <dgm:spPr/>
      <dgm:t>
        <a:bodyPr/>
        <a:lstStyle/>
        <a:p>
          <a:endParaRPr lang="pt-BR"/>
        </a:p>
      </dgm:t>
    </dgm:pt>
    <dgm:pt modelId="{C0FF4D95-8F91-4C9B-B7E1-4D962268D0A2}">
      <dgm:prSet/>
      <dgm:spPr/>
      <dgm:t>
        <a:bodyPr/>
        <a:lstStyle/>
        <a:p>
          <a:r>
            <a:rPr lang="pt-BR" dirty="0"/>
            <a:t>Detalhe produto</a:t>
          </a:r>
        </a:p>
      </dgm:t>
    </dgm:pt>
    <dgm:pt modelId="{30350BC7-BCE7-49A0-ACC0-45F6F1E0E744}" type="parTrans" cxnId="{B784A44F-497D-4B59-B664-20C2CDE706F7}">
      <dgm:prSet/>
      <dgm:spPr/>
      <dgm:t>
        <a:bodyPr/>
        <a:lstStyle/>
        <a:p>
          <a:endParaRPr lang="pt-BR"/>
        </a:p>
      </dgm:t>
    </dgm:pt>
    <dgm:pt modelId="{D348459B-067E-48FA-90FB-3F48934D6C39}" type="sibTrans" cxnId="{B784A44F-497D-4B59-B664-20C2CDE706F7}">
      <dgm:prSet/>
      <dgm:spPr/>
      <dgm:t>
        <a:bodyPr/>
        <a:lstStyle/>
        <a:p>
          <a:endParaRPr lang="pt-BR"/>
        </a:p>
      </dgm:t>
    </dgm:pt>
    <dgm:pt modelId="{CD81F3EF-E292-47BB-A33D-2CB532F94BA2}">
      <dgm:prSet/>
      <dgm:spPr/>
      <dgm:t>
        <a:bodyPr/>
        <a:lstStyle/>
        <a:p>
          <a:r>
            <a:rPr lang="pt-BR" dirty="0"/>
            <a:t>Promoções</a:t>
          </a:r>
        </a:p>
      </dgm:t>
    </dgm:pt>
    <dgm:pt modelId="{7C575295-71A7-49F3-98FD-080D080369FF}" type="parTrans" cxnId="{D7E5B67F-58D3-4E5C-ABB4-3DEC942276BE}">
      <dgm:prSet/>
      <dgm:spPr/>
      <dgm:t>
        <a:bodyPr/>
        <a:lstStyle/>
        <a:p>
          <a:endParaRPr lang="pt-BR"/>
        </a:p>
      </dgm:t>
    </dgm:pt>
    <dgm:pt modelId="{3B70A477-038F-48F2-8E4F-A78C922F59A0}" type="sibTrans" cxnId="{D7E5B67F-58D3-4E5C-ABB4-3DEC942276BE}">
      <dgm:prSet/>
      <dgm:spPr/>
      <dgm:t>
        <a:bodyPr/>
        <a:lstStyle/>
        <a:p>
          <a:endParaRPr lang="pt-BR"/>
        </a:p>
      </dgm:t>
    </dgm:pt>
    <dgm:pt modelId="{2E952BC6-A105-4A17-94E7-5D35D9E32B98}">
      <dgm:prSet/>
      <dgm:spPr/>
      <dgm:t>
        <a:bodyPr/>
        <a:lstStyle/>
        <a:p>
          <a:r>
            <a:rPr lang="pt-BR" dirty="0"/>
            <a:t>Promoções</a:t>
          </a:r>
        </a:p>
      </dgm:t>
    </dgm:pt>
    <dgm:pt modelId="{70002E95-A928-44FB-A65E-AD0CFC24FA99}" type="parTrans" cxnId="{E7AAEFD4-EBE9-4F84-AA9A-47D499CA202E}">
      <dgm:prSet/>
      <dgm:spPr/>
      <dgm:t>
        <a:bodyPr/>
        <a:lstStyle/>
        <a:p>
          <a:endParaRPr lang="pt-BR"/>
        </a:p>
      </dgm:t>
    </dgm:pt>
    <dgm:pt modelId="{19A9A3B7-4C40-4F0D-AC62-50B5D031A3E5}" type="sibTrans" cxnId="{E7AAEFD4-EBE9-4F84-AA9A-47D499CA202E}">
      <dgm:prSet/>
      <dgm:spPr/>
      <dgm:t>
        <a:bodyPr/>
        <a:lstStyle/>
        <a:p>
          <a:endParaRPr lang="pt-BR"/>
        </a:p>
      </dgm:t>
    </dgm:pt>
    <dgm:pt modelId="{6E5C7CCF-8A3F-4A25-842F-BF732438A875}">
      <dgm:prSet/>
      <dgm:spPr/>
      <dgm:t>
        <a:bodyPr/>
        <a:lstStyle/>
        <a:p>
          <a:r>
            <a:rPr lang="pt-BR" dirty="0"/>
            <a:t>Promoções</a:t>
          </a:r>
        </a:p>
      </dgm:t>
    </dgm:pt>
    <dgm:pt modelId="{3EFFA02A-3FF9-46CF-88BF-0FDAF0BE2490}" type="parTrans" cxnId="{60E746A8-E698-4206-AE3C-6E0CD594E058}">
      <dgm:prSet/>
      <dgm:spPr/>
      <dgm:t>
        <a:bodyPr/>
        <a:lstStyle/>
        <a:p>
          <a:endParaRPr lang="pt-BR"/>
        </a:p>
      </dgm:t>
    </dgm:pt>
    <dgm:pt modelId="{84C4DA84-E347-4C8D-8983-29B16DB80F73}" type="sibTrans" cxnId="{60E746A8-E698-4206-AE3C-6E0CD594E058}">
      <dgm:prSet/>
      <dgm:spPr/>
      <dgm:t>
        <a:bodyPr/>
        <a:lstStyle/>
        <a:p>
          <a:endParaRPr lang="pt-BR"/>
        </a:p>
      </dgm:t>
    </dgm:pt>
    <dgm:pt modelId="{4A27467F-EFFA-4893-B208-9826D428CC35}">
      <dgm:prSet/>
      <dgm:spPr/>
      <dgm:t>
        <a:bodyPr/>
        <a:lstStyle/>
        <a:p>
          <a:r>
            <a:rPr lang="pt-BR" dirty="0"/>
            <a:t>Promoções</a:t>
          </a:r>
        </a:p>
      </dgm:t>
    </dgm:pt>
    <dgm:pt modelId="{2DA7B9C7-07E7-44C2-B1E0-3EB7CEDC263B}" type="parTrans" cxnId="{A0E48AEE-A8A0-4EF5-B57F-9850024527BC}">
      <dgm:prSet/>
      <dgm:spPr/>
      <dgm:t>
        <a:bodyPr/>
        <a:lstStyle/>
        <a:p>
          <a:endParaRPr lang="pt-BR"/>
        </a:p>
      </dgm:t>
    </dgm:pt>
    <dgm:pt modelId="{A998C8D8-0042-401A-97EE-4C27A4BB075D}" type="sibTrans" cxnId="{A0E48AEE-A8A0-4EF5-B57F-9850024527BC}">
      <dgm:prSet/>
      <dgm:spPr/>
      <dgm:t>
        <a:bodyPr/>
        <a:lstStyle/>
        <a:p>
          <a:endParaRPr lang="pt-BR"/>
        </a:p>
      </dgm:t>
    </dgm:pt>
    <dgm:pt modelId="{9D9B71BB-0C19-491C-94F3-A6167D1D9527}">
      <dgm:prSet/>
      <dgm:spPr/>
      <dgm:t>
        <a:bodyPr/>
        <a:lstStyle/>
        <a:p>
          <a:r>
            <a:rPr lang="pt-BR" dirty="0"/>
            <a:t>Troca cartão</a:t>
          </a:r>
        </a:p>
      </dgm:t>
    </dgm:pt>
    <dgm:pt modelId="{B9092E75-EC2B-4129-ACB3-C005E5C89704}" type="parTrans" cxnId="{C430B3EF-92E5-4407-A5D2-E535A35CAE68}">
      <dgm:prSet/>
      <dgm:spPr/>
      <dgm:t>
        <a:bodyPr/>
        <a:lstStyle/>
        <a:p>
          <a:endParaRPr lang="pt-BR"/>
        </a:p>
      </dgm:t>
    </dgm:pt>
    <dgm:pt modelId="{BCC6DF0E-202F-424C-8746-BDA674200239}" type="sibTrans" cxnId="{C430B3EF-92E5-4407-A5D2-E535A35CAE68}">
      <dgm:prSet/>
      <dgm:spPr/>
      <dgm:t>
        <a:bodyPr/>
        <a:lstStyle/>
        <a:p>
          <a:endParaRPr lang="pt-BR"/>
        </a:p>
      </dgm:t>
    </dgm:pt>
    <dgm:pt modelId="{442BF5B8-1B1F-4F3E-8A84-2F7E1979C6F3}">
      <dgm:prSet/>
      <dgm:spPr/>
      <dgm:t>
        <a:bodyPr/>
        <a:lstStyle/>
        <a:p>
          <a:r>
            <a:rPr lang="pt-BR" dirty="0"/>
            <a:t>E-Commerce</a:t>
          </a:r>
        </a:p>
      </dgm:t>
    </dgm:pt>
    <dgm:pt modelId="{832B921C-8570-4163-A227-E6056B9A93A4}" type="parTrans" cxnId="{0301055C-504D-438A-805C-EC2EDFA6D20F}">
      <dgm:prSet/>
      <dgm:spPr/>
      <dgm:t>
        <a:bodyPr/>
        <a:lstStyle/>
        <a:p>
          <a:endParaRPr lang="pt-BR"/>
        </a:p>
      </dgm:t>
    </dgm:pt>
    <dgm:pt modelId="{9025F129-BCF4-4B85-B870-2AB4D4022C0A}" type="sibTrans" cxnId="{0301055C-504D-438A-805C-EC2EDFA6D20F}">
      <dgm:prSet/>
      <dgm:spPr/>
      <dgm:t>
        <a:bodyPr/>
        <a:lstStyle/>
        <a:p>
          <a:endParaRPr lang="pt-BR"/>
        </a:p>
      </dgm:t>
    </dgm:pt>
    <dgm:pt modelId="{1E43B596-B6C3-4430-9EC9-67A9EF8DCD92}">
      <dgm:prSet/>
      <dgm:spPr/>
      <dgm:t>
        <a:bodyPr/>
        <a:lstStyle/>
        <a:p>
          <a:r>
            <a:rPr lang="pt-BR" dirty="0"/>
            <a:t>Promoção</a:t>
          </a:r>
        </a:p>
      </dgm:t>
    </dgm:pt>
    <dgm:pt modelId="{F4C1BB2A-7A44-48F4-B3CF-8FE5C4D70E20}" type="parTrans" cxnId="{A5D4B258-569B-480B-A959-E8DA830A1DA5}">
      <dgm:prSet/>
      <dgm:spPr/>
      <dgm:t>
        <a:bodyPr/>
        <a:lstStyle/>
        <a:p>
          <a:endParaRPr lang="pt-BR"/>
        </a:p>
      </dgm:t>
    </dgm:pt>
    <dgm:pt modelId="{57BDCA93-B377-435D-948C-23FA371EC7D1}" type="sibTrans" cxnId="{A5D4B258-569B-480B-A959-E8DA830A1DA5}">
      <dgm:prSet/>
      <dgm:spPr/>
      <dgm:t>
        <a:bodyPr/>
        <a:lstStyle/>
        <a:p>
          <a:endParaRPr lang="pt-BR"/>
        </a:p>
      </dgm:t>
    </dgm:pt>
    <dgm:pt modelId="{C1CD562F-ECD0-410D-8DA8-1F0443ACC80B}">
      <dgm:prSet/>
      <dgm:spPr/>
      <dgm:t>
        <a:bodyPr/>
        <a:lstStyle/>
        <a:p>
          <a:r>
            <a:rPr lang="pt-BR" dirty="0"/>
            <a:t>Ranking</a:t>
          </a:r>
        </a:p>
      </dgm:t>
    </dgm:pt>
    <dgm:pt modelId="{29977B0D-712E-44A5-AF4C-755F33717340}" type="parTrans" cxnId="{07509824-4157-4288-B63D-15EB636C7A63}">
      <dgm:prSet/>
      <dgm:spPr/>
      <dgm:t>
        <a:bodyPr/>
        <a:lstStyle/>
        <a:p>
          <a:endParaRPr lang="pt-BR"/>
        </a:p>
      </dgm:t>
    </dgm:pt>
    <dgm:pt modelId="{0CD06378-2D4D-40D8-AF06-CDF6AFC6A6FB}" type="sibTrans" cxnId="{07509824-4157-4288-B63D-15EB636C7A63}">
      <dgm:prSet/>
      <dgm:spPr/>
      <dgm:t>
        <a:bodyPr/>
        <a:lstStyle/>
        <a:p>
          <a:endParaRPr lang="pt-BR"/>
        </a:p>
      </dgm:t>
    </dgm:pt>
    <dgm:pt modelId="{CC480B0C-D123-40D6-A79C-CC8CA9538759}">
      <dgm:prSet/>
      <dgm:spPr/>
      <dgm:t>
        <a:bodyPr/>
        <a:lstStyle/>
        <a:p>
          <a:r>
            <a:rPr lang="pt-BR" dirty="0"/>
            <a:t>Ranking</a:t>
          </a:r>
        </a:p>
      </dgm:t>
    </dgm:pt>
    <dgm:pt modelId="{696A2AA9-79EE-41DA-B255-CFDB5346DA75}" type="parTrans" cxnId="{69DEAEE4-372E-4F46-96BD-352F6BE31031}">
      <dgm:prSet/>
      <dgm:spPr/>
      <dgm:t>
        <a:bodyPr/>
        <a:lstStyle/>
        <a:p>
          <a:endParaRPr lang="pt-BR"/>
        </a:p>
      </dgm:t>
    </dgm:pt>
    <dgm:pt modelId="{612F212B-6134-4104-949D-790C9EAB057D}" type="sibTrans" cxnId="{69DEAEE4-372E-4F46-96BD-352F6BE31031}">
      <dgm:prSet/>
      <dgm:spPr/>
      <dgm:t>
        <a:bodyPr/>
        <a:lstStyle/>
        <a:p>
          <a:endParaRPr lang="pt-BR"/>
        </a:p>
      </dgm:t>
    </dgm:pt>
    <dgm:pt modelId="{D904498D-311C-4D18-9836-85290396F3EF}" type="pres">
      <dgm:prSet presAssocID="{B2339664-B2A5-48F5-9AA2-DFE91362BA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36B4AE-657A-4189-AE44-C6D4B3FBB9D0}" type="pres">
      <dgm:prSet presAssocID="{DEAC178C-2A96-458C-8446-0890C017D7BC}" presName="hierRoot1" presStyleCnt="0">
        <dgm:presLayoutVars>
          <dgm:hierBranch val="init"/>
        </dgm:presLayoutVars>
      </dgm:prSet>
      <dgm:spPr/>
    </dgm:pt>
    <dgm:pt modelId="{33BEF17A-10CA-4A61-AB10-D6DE2FE9DC03}" type="pres">
      <dgm:prSet presAssocID="{DEAC178C-2A96-458C-8446-0890C017D7BC}" presName="rootComposite1" presStyleCnt="0"/>
      <dgm:spPr/>
    </dgm:pt>
    <dgm:pt modelId="{6D063BCA-D232-4942-8DE4-1D746A208E75}" type="pres">
      <dgm:prSet presAssocID="{DEAC178C-2A96-458C-8446-0890C017D7BC}" presName="rootText1" presStyleLbl="node0" presStyleIdx="0" presStyleCnt="1">
        <dgm:presLayoutVars>
          <dgm:chPref val="3"/>
        </dgm:presLayoutVars>
      </dgm:prSet>
      <dgm:spPr/>
    </dgm:pt>
    <dgm:pt modelId="{04808F33-8406-4ABE-AF49-F653FBD2DDAC}" type="pres">
      <dgm:prSet presAssocID="{DEAC178C-2A96-458C-8446-0890C017D7BC}" presName="rootConnector1" presStyleLbl="node1" presStyleIdx="0" presStyleCnt="0"/>
      <dgm:spPr/>
    </dgm:pt>
    <dgm:pt modelId="{869EE182-8736-4B88-864B-C1E6FBD03760}" type="pres">
      <dgm:prSet presAssocID="{DEAC178C-2A96-458C-8446-0890C017D7BC}" presName="hierChild2" presStyleCnt="0"/>
      <dgm:spPr/>
    </dgm:pt>
    <dgm:pt modelId="{A2945C13-5C13-464E-A1B7-AB26CF09CCB2}" type="pres">
      <dgm:prSet presAssocID="{CD484052-CE72-447B-A062-346E72D16980}" presName="Name37" presStyleLbl="parChTrans1D2" presStyleIdx="0" presStyleCnt="4"/>
      <dgm:spPr/>
    </dgm:pt>
    <dgm:pt modelId="{BB10B812-3C6D-4D2F-9F40-BD7B6C891E95}" type="pres">
      <dgm:prSet presAssocID="{3C601AD7-9331-4CD4-8596-5607CF5F582D}" presName="hierRoot2" presStyleCnt="0">
        <dgm:presLayoutVars>
          <dgm:hierBranch val="init"/>
        </dgm:presLayoutVars>
      </dgm:prSet>
      <dgm:spPr/>
    </dgm:pt>
    <dgm:pt modelId="{25B1C59C-9917-40BF-814E-14AE20EDA57B}" type="pres">
      <dgm:prSet presAssocID="{3C601AD7-9331-4CD4-8596-5607CF5F582D}" presName="rootComposite" presStyleCnt="0"/>
      <dgm:spPr/>
    </dgm:pt>
    <dgm:pt modelId="{959724FB-A06C-45CD-96B6-0DBE81EA9F23}" type="pres">
      <dgm:prSet presAssocID="{3C601AD7-9331-4CD4-8596-5607CF5F582D}" presName="rootText" presStyleLbl="node2" presStyleIdx="0" presStyleCnt="4">
        <dgm:presLayoutVars>
          <dgm:chPref val="3"/>
        </dgm:presLayoutVars>
      </dgm:prSet>
      <dgm:spPr/>
    </dgm:pt>
    <dgm:pt modelId="{1BCAE047-B66E-4E08-A08A-DB72EB4EEC32}" type="pres">
      <dgm:prSet presAssocID="{3C601AD7-9331-4CD4-8596-5607CF5F582D}" presName="rootConnector" presStyleLbl="node2" presStyleIdx="0" presStyleCnt="4"/>
      <dgm:spPr/>
    </dgm:pt>
    <dgm:pt modelId="{BD6279EA-D452-495B-883A-230D57C70ABE}" type="pres">
      <dgm:prSet presAssocID="{3C601AD7-9331-4CD4-8596-5607CF5F582D}" presName="hierChild4" presStyleCnt="0"/>
      <dgm:spPr/>
    </dgm:pt>
    <dgm:pt modelId="{2E0E1C94-3170-4341-9AF1-1A1339212A4C}" type="pres">
      <dgm:prSet presAssocID="{2A328C10-51C9-44FA-BF31-11BFA1501637}" presName="Name37" presStyleLbl="parChTrans1D3" presStyleIdx="0" presStyleCnt="27"/>
      <dgm:spPr/>
    </dgm:pt>
    <dgm:pt modelId="{E0215F15-89C3-4422-9DD2-73A301C644EB}" type="pres">
      <dgm:prSet presAssocID="{F2894070-31C5-40DC-AE17-D89B676B27DA}" presName="hierRoot2" presStyleCnt="0">
        <dgm:presLayoutVars>
          <dgm:hierBranch val="init"/>
        </dgm:presLayoutVars>
      </dgm:prSet>
      <dgm:spPr/>
    </dgm:pt>
    <dgm:pt modelId="{CBED36AA-F839-4233-A301-49ED52E33EDE}" type="pres">
      <dgm:prSet presAssocID="{F2894070-31C5-40DC-AE17-D89B676B27DA}" presName="rootComposite" presStyleCnt="0"/>
      <dgm:spPr/>
    </dgm:pt>
    <dgm:pt modelId="{0DCEAEBD-8401-4A7A-8E1E-E99D46B1C419}" type="pres">
      <dgm:prSet presAssocID="{F2894070-31C5-40DC-AE17-D89B676B27DA}" presName="rootText" presStyleLbl="node3" presStyleIdx="0" presStyleCnt="27">
        <dgm:presLayoutVars>
          <dgm:chPref val="3"/>
        </dgm:presLayoutVars>
      </dgm:prSet>
      <dgm:spPr/>
    </dgm:pt>
    <dgm:pt modelId="{8FDD3F1F-29A9-4590-B2C9-AF7E907A1671}" type="pres">
      <dgm:prSet presAssocID="{F2894070-31C5-40DC-AE17-D89B676B27DA}" presName="rootConnector" presStyleLbl="node3" presStyleIdx="0" presStyleCnt="27"/>
      <dgm:spPr/>
    </dgm:pt>
    <dgm:pt modelId="{D33E8699-7850-428D-A4C0-F36106E7E5EB}" type="pres">
      <dgm:prSet presAssocID="{F2894070-31C5-40DC-AE17-D89B676B27DA}" presName="hierChild4" presStyleCnt="0"/>
      <dgm:spPr/>
    </dgm:pt>
    <dgm:pt modelId="{1220002E-6F88-4E49-A724-A801ECFCCE20}" type="pres">
      <dgm:prSet presAssocID="{3BDFEA14-A049-468B-866A-072D2224F50A}" presName="Name37" presStyleLbl="parChTrans1D4" presStyleIdx="0" presStyleCnt="112"/>
      <dgm:spPr/>
    </dgm:pt>
    <dgm:pt modelId="{95D5E0C0-EE09-479A-886A-5D7611F9F4A8}" type="pres">
      <dgm:prSet presAssocID="{44803DFB-979A-4D82-B8B8-7F3D369BA518}" presName="hierRoot2" presStyleCnt="0">
        <dgm:presLayoutVars>
          <dgm:hierBranch val="init"/>
        </dgm:presLayoutVars>
      </dgm:prSet>
      <dgm:spPr/>
    </dgm:pt>
    <dgm:pt modelId="{01F72766-3B79-4E3B-A9E8-65747C1BBCC7}" type="pres">
      <dgm:prSet presAssocID="{44803DFB-979A-4D82-B8B8-7F3D369BA518}" presName="rootComposite" presStyleCnt="0"/>
      <dgm:spPr/>
    </dgm:pt>
    <dgm:pt modelId="{4893FC13-B561-4B28-AAC1-C13E6A71DE6C}" type="pres">
      <dgm:prSet presAssocID="{44803DFB-979A-4D82-B8B8-7F3D369BA518}" presName="rootText" presStyleLbl="node4" presStyleIdx="0" presStyleCnt="112">
        <dgm:presLayoutVars>
          <dgm:chPref val="3"/>
        </dgm:presLayoutVars>
      </dgm:prSet>
      <dgm:spPr/>
    </dgm:pt>
    <dgm:pt modelId="{05A86761-C24C-4C07-BC3D-8D6FF18230F8}" type="pres">
      <dgm:prSet presAssocID="{44803DFB-979A-4D82-B8B8-7F3D369BA518}" presName="rootConnector" presStyleLbl="node4" presStyleIdx="0" presStyleCnt="112"/>
      <dgm:spPr/>
    </dgm:pt>
    <dgm:pt modelId="{4E4D805F-BDC7-4CE5-A6B8-AA5686549C09}" type="pres">
      <dgm:prSet presAssocID="{44803DFB-979A-4D82-B8B8-7F3D369BA518}" presName="hierChild4" presStyleCnt="0"/>
      <dgm:spPr/>
    </dgm:pt>
    <dgm:pt modelId="{097786C1-03FA-4FBB-9C9A-DBD20B6A19C8}" type="pres">
      <dgm:prSet presAssocID="{44803DFB-979A-4D82-B8B8-7F3D369BA518}" presName="hierChild5" presStyleCnt="0"/>
      <dgm:spPr/>
    </dgm:pt>
    <dgm:pt modelId="{9FC2714C-39B5-454E-9E8B-C2635F98C6DC}" type="pres">
      <dgm:prSet presAssocID="{B853C0A0-59F7-42A5-8DCD-577E8420162D}" presName="Name37" presStyleLbl="parChTrans1D4" presStyleIdx="1" presStyleCnt="112"/>
      <dgm:spPr/>
    </dgm:pt>
    <dgm:pt modelId="{FEF175D7-2F28-493B-A160-E074C42F250C}" type="pres">
      <dgm:prSet presAssocID="{6E8C63C6-7D27-496C-91D8-303D3D9BE173}" presName="hierRoot2" presStyleCnt="0">
        <dgm:presLayoutVars>
          <dgm:hierBranch val="init"/>
        </dgm:presLayoutVars>
      </dgm:prSet>
      <dgm:spPr/>
    </dgm:pt>
    <dgm:pt modelId="{96C1133A-762A-4252-A31A-F50D8FEA389F}" type="pres">
      <dgm:prSet presAssocID="{6E8C63C6-7D27-496C-91D8-303D3D9BE173}" presName="rootComposite" presStyleCnt="0"/>
      <dgm:spPr/>
    </dgm:pt>
    <dgm:pt modelId="{A9FF53AB-027E-4563-9600-07409F7CD2FA}" type="pres">
      <dgm:prSet presAssocID="{6E8C63C6-7D27-496C-91D8-303D3D9BE173}" presName="rootText" presStyleLbl="node4" presStyleIdx="1" presStyleCnt="112">
        <dgm:presLayoutVars>
          <dgm:chPref val="3"/>
        </dgm:presLayoutVars>
      </dgm:prSet>
      <dgm:spPr/>
    </dgm:pt>
    <dgm:pt modelId="{61B6DA4D-70F7-4991-888B-764DECA61B51}" type="pres">
      <dgm:prSet presAssocID="{6E8C63C6-7D27-496C-91D8-303D3D9BE173}" presName="rootConnector" presStyleLbl="node4" presStyleIdx="1" presStyleCnt="112"/>
      <dgm:spPr/>
    </dgm:pt>
    <dgm:pt modelId="{F8C8DFFE-56FB-429F-8253-805F042BF764}" type="pres">
      <dgm:prSet presAssocID="{6E8C63C6-7D27-496C-91D8-303D3D9BE173}" presName="hierChild4" presStyleCnt="0"/>
      <dgm:spPr/>
    </dgm:pt>
    <dgm:pt modelId="{4A16E231-E6C5-41DA-B2FE-64A2E12219CF}" type="pres">
      <dgm:prSet presAssocID="{6E8C63C6-7D27-496C-91D8-303D3D9BE173}" presName="hierChild5" presStyleCnt="0"/>
      <dgm:spPr/>
    </dgm:pt>
    <dgm:pt modelId="{305435B3-87FA-40E9-870C-789FCFA225A6}" type="pres">
      <dgm:prSet presAssocID="{B6897AD4-BB18-41A9-8915-12F87E32FEF5}" presName="Name37" presStyleLbl="parChTrans1D4" presStyleIdx="2" presStyleCnt="112"/>
      <dgm:spPr/>
    </dgm:pt>
    <dgm:pt modelId="{0B93D0DA-85C6-41DE-AE68-E20B79D09A7E}" type="pres">
      <dgm:prSet presAssocID="{ED3ACB29-950A-4093-9B31-9FA0F1E8C520}" presName="hierRoot2" presStyleCnt="0">
        <dgm:presLayoutVars>
          <dgm:hierBranch val="init"/>
        </dgm:presLayoutVars>
      </dgm:prSet>
      <dgm:spPr/>
    </dgm:pt>
    <dgm:pt modelId="{F893EF6A-2EBF-49F8-B2D2-320CBB4662CC}" type="pres">
      <dgm:prSet presAssocID="{ED3ACB29-950A-4093-9B31-9FA0F1E8C520}" presName="rootComposite" presStyleCnt="0"/>
      <dgm:spPr/>
    </dgm:pt>
    <dgm:pt modelId="{8A50CF7A-6477-4166-8599-780CBB9A39C0}" type="pres">
      <dgm:prSet presAssocID="{ED3ACB29-950A-4093-9B31-9FA0F1E8C520}" presName="rootText" presStyleLbl="node4" presStyleIdx="2" presStyleCnt="112">
        <dgm:presLayoutVars>
          <dgm:chPref val="3"/>
        </dgm:presLayoutVars>
      </dgm:prSet>
      <dgm:spPr/>
    </dgm:pt>
    <dgm:pt modelId="{B43E6937-621F-4CDB-AE7F-86A53C9237C9}" type="pres">
      <dgm:prSet presAssocID="{ED3ACB29-950A-4093-9B31-9FA0F1E8C520}" presName="rootConnector" presStyleLbl="node4" presStyleIdx="2" presStyleCnt="112"/>
      <dgm:spPr/>
    </dgm:pt>
    <dgm:pt modelId="{3F14F986-DFFF-47CE-A7E8-7965D0B2E502}" type="pres">
      <dgm:prSet presAssocID="{ED3ACB29-950A-4093-9B31-9FA0F1E8C520}" presName="hierChild4" presStyleCnt="0"/>
      <dgm:spPr/>
    </dgm:pt>
    <dgm:pt modelId="{89440338-F7A3-41C3-9205-5404001B8D89}" type="pres">
      <dgm:prSet presAssocID="{ED3ACB29-950A-4093-9B31-9FA0F1E8C520}" presName="hierChild5" presStyleCnt="0"/>
      <dgm:spPr/>
    </dgm:pt>
    <dgm:pt modelId="{79B0FA87-F9E5-416C-A1CE-4B172ECA6590}" type="pres">
      <dgm:prSet presAssocID="{F2894070-31C5-40DC-AE17-D89B676B27DA}" presName="hierChild5" presStyleCnt="0"/>
      <dgm:spPr/>
    </dgm:pt>
    <dgm:pt modelId="{8E33D75F-F050-4CC7-82DF-869D931610B7}" type="pres">
      <dgm:prSet presAssocID="{F033040D-8A80-4051-A3BF-D75E29FBCC91}" presName="Name37" presStyleLbl="parChTrans1D3" presStyleIdx="1" presStyleCnt="27"/>
      <dgm:spPr/>
    </dgm:pt>
    <dgm:pt modelId="{EDD5F193-F570-4E55-B1DC-842EF309BCBA}" type="pres">
      <dgm:prSet presAssocID="{27D961DE-0730-49EF-87A2-39F1B2D77C52}" presName="hierRoot2" presStyleCnt="0">
        <dgm:presLayoutVars>
          <dgm:hierBranch val="init"/>
        </dgm:presLayoutVars>
      </dgm:prSet>
      <dgm:spPr/>
    </dgm:pt>
    <dgm:pt modelId="{D13C4B1B-4701-4A07-9EE7-2E9693EC699C}" type="pres">
      <dgm:prSet presAssocID="{27D961DE-0730-49EF-87A2-39F1B2D77C52}" presName="rootComposite" presStyleCnt="0"/>
      <dgm:spPr/>
    </dgm:pt>
    <dgm:pt modelId="{D923F9EC-3EC2-4111-A9E9-C438C56911BB}" type="pres">
      <dgm:prSet presAssocID="{27D961DE-0730-49EF-87A2-39F1B2D77C52}" presName="rootText" presStyleLbl="node3" presStyleIdx="1" presStyleCnt="27">
        <dgm:presLayoutVars>
          <dgm:chPref val="3"/>
        </dgm:presLayoutVars>
      </dgm:prSet>
      <dgm:spPr/>
    </dgm:pt>
    <dgm:pt modelId="{7FA8378A-5170-475C-8DCD-9F34CD59CAD3}" type="pres">
      <dgm:prSet presAssocID="{27D961DE-0730-49EF-87A2-39F1B2D77C52}" presName="rootConnector" presStyleLbl="node3" presStyleIdx="1" presStyleCnt="27"/>
      <dgm:spPr/>
    </dgm:pt>
    <dgm:pt modelId="{E0902BAF-FC91-40AC-80F2-BDDD33ADC3CC}" type="pres">
      <dgm:prSet presAssocID="{27D961DE-0730-49EF-87A2-39F1B2D77C52}" presName="hierChild4" presStyleCnt="0"/>
      <dgm:spPr/>
    </dgm:pt>
    <dgm:pt modelId="{5B89EAC8-CDAE-4667-AA1D-753315D66B17}" type="pres">
      <dgm:prSet presAssocID="{1A7A028D-B20A-4E61-8128-297914DBF486}" presName="Name37" presStyleLbl="parChTrans1D4" presStyleIdx="3" presStyleCnt="112"/>
      <dgm:spPr/>
    </dgm:pt>
    <dgm:pt modelId="{95A35286-095B-48F0-90F2-E488F244E607}" type="pres">
      <dgm:prSet presAssocID="{111314CB-15E6-41A4-8ACA-56A52E0286F0}" presName="hierRoot2" presStyleCnt="0">
        <dgm:presLayoutVars>
          <dgm:hierBranch val="init"/>
        </dgm:presLayoutVars>
      </dgm:prSet>
      <dgm:spPr/>
    </dgm:pt>
    <dgm:pt modelId="{E539DC65-74FD-4431-B5B4-5E8A84940D25}" type="pres">
      <dgm:prSet presAssocID="{111314CB-15E6-41A4-8ACA-56A52E0286F0}" presName="rootComposite" presStyleCnt="0"/>
      <dgm:spPr/>
    </dgm:pt>
    <dgm:pt modelId="{10A656A9-5465-4B4F-861E-D0A3BBC22D0D}" type="pres">
      <dgm:prSet presAssocID="{111314CB-15E6-41A4-8ACA-56A52E0286F0}" presName="rootText" presStyleLbl="node4" presStyleIdx="3" presStyleCnt="112">
        <dgm:presLayoutVars>
          <dgm:chPref val="3"/>
        </dgm:presLayoutVars>
      </dgm:prSet>
      <dgm:spPr/>
    </dgm:pt>
    <dgm:pt modelId="{90C7FE92-952B-4BCE-BD87-44F5378E8CA9}" type="pres">
      <dgm:prSet presAssocID="{111314CB-15E6-41A4-8ACA-56A52E0286F0}" presName="rootConnector" presStyleLbl="node4" presStyleIdx="3" presStyleCnt="112"/>
      <dgm:spPr/>
    </dgm:pt>
    <dgm:pt modelId="{D2B0925F-4442-4DAE-89F5-B498029AC939}" type="pres">
      <dgm:prSet presAssocID="{111314CB-15E6-41A4-8ACA-56A52E0286F0}" presName="hierChild4" presStyleCnt="0"/>
      <dgm:spPr/>
    </dgm:pt>
    <dgm:pt modelId="{2F705DA4-04AF-445A-ABAE-28C003A3ABEB}" type="pres">
      <dgm:prSet presAssocID="{559D6460-5011-44F2-9243-734E331767A1}" presName="Name37" presStyleLbl="parChTrans1D4" presStyleIdx="4" presStyleCnt="112"/>
      <dgm:spPr/>
    </dgm:pt>
    <dgm:pt modelId="{2A16D152-B762-45BE-9492-BD3AE45ECB91}" type="pres">
      <dgm:prSet presAssocID="{E19BBAD7-FC2C-4008-BAB2-4401CBF17F5C}" presName="hierRoot2" presStyleCnt="0">
        <dgm:presLayoutVars>
          <dgm:hierBranch val="init"/>
        </dgm:presLayoutVars>
      </dgm:prSet>
      <dgm:spPr/>
    </dgm:pt>
    <dgm:pt modelId="{233539F8-4A6A-4D75-B2C7-D4A968D27438}" type="pres">
      <dgm:prSet presAssocID="{E19BBAD7-FC2C-4008-BAB2-4401CBF17F5C}" presName="rootComposite" presStyleCnt="0"/>
      <dgm:spPr/>
    </dgm:pt>
    <dgm:pt modelId="{06A4C9F9-55F5-46D4-8AEE-A5F3F7EDF01A}" type="pres">
      <dgm:prSet presAssocID="{E19BBAD7-FC2C-4008-BAB2-4401CBF17F5C}" presName="rootText" presStyleLbl="node4" presStyleIdx="4" presStyleCnt="112">
        <dgm:presLayoutVars>
          <dgm:chPref val="3"/>
        </dgm:presLayoutVars>
      </dgm:prSet>
      <dgm:spPr/>
    </dgm:pt>
    <dgm:pt modelId="{BF41CCCA-ABFB-44D9-B5D3-E745A5C598EB}" type="pres">
      <dgm:prSet presAssocID="{E19BBAD7-FC2C-4008-BAB2-4401CBF17F5C}" presName="rootConnector" presStyleLbl="node4" presStyleIdx="4" presStyleCnt="112"/>
      <dgm:spPr/>
    </dgm:pt>
    <dgm:pt modelId="{89817C30-FC69-4210-AED0-CD1B442A0EF8}" type="pres">
      <dgm:prSet presAssocID="{E19BBAD7-FC2C-4008-BAB2-4401CBF17F5C}" presName="hierChild4" presStyleCnt="0"/>
      <dgm:spPr/>
    </dgm:pt>
    <dgm:pt modelId="{B2C9A379-7B09-41A6-A4AF-A9FCED51E39E}" type="pres">
      <dgm:prSet presAssocID="{E19BBAD7-FC2C-4008-BAB2-4401CBF17F5C}" presName="hierChild5" presStyleCnt="0"/>
      <dgm:spPr/>
    </dgm:pt>
    <dgm:pt modelId="{0ADDC280-4CE3-457D-9590-E3A4814B705C}" type="pres">
      <dgm:prSet presAssocID="{278D7A62-6D44-4DEE-971F-5184E1558FB1}" presName="Name37" presStyleLbl="parChTrans1D4" presStyleIdx="5" presStyleCnt="112"/>
      <dgm:spPr/>
    </dgm:pt>
    <dgm:pt modelId="{2942878B-6AEE-4B01-9ABC-BB4C3F879190}" type="pres">
      <dgm:prSet presAssocID="{65B6CB99-0238-499E-B60D-162029762D24}" presName="hierRoot2" presStyleCnt="0">
        <dgm:presLayoutVars>
          <dgm:hierBranch val="init"/>
        </dgm:presLayoutVars>
      </dgm:prSet>
      <dgm:spPr/>
    </dgm:pt>
    <dgm:pt modelId="{956AB9D6-614A-46B7-BB9E-31A6BF048E50}" type="pres">
      <dgm:prSet presAssocID="{65B6CB99-0238-499E-B60D-162029762D24}" presName="rootComposite" presStyleCnt="0"/>
      <dgm:spPr/>
    </dgm:pt>
    <dgm:pt modelId="{C06BFA84-A244-4984-9EB0-EADFF2F32411}" type="pres">
      <dgm:prSet presAssocID="{65B6CB99-0238-499E-B60D-162029762D24}" presName="rootText" presStyleLbl="node4" presStyleIdx="5" presStyleCnt="112">
        <dgm:presLayoutVars>
          <dgm:chPref val="3"/>
        </dgm:presLayoutVars>
      </dgm:prSet>
      <dgm:spPr/>
    </dgm:pt>
    <dgm:pt modelId="{74B68157-EDD4-4342-8970-C5C923721052}" type="pres">
      <dgm:prSet presAssocID="{65B6CB99-0238-499E-B60D-162029762D24}" presName="rootConnector" presStyleLbl="node4" presStyleIdx="5" presStyleCnt="112"/>
      <dgm:spPr/>
    </dgm:pt>
    <dgm:pt modelId="{D3AFE2BD-6A79-46C2-B925-ACBF8811D312}" type="pres">
      <dgm:prSet presAssocID="{65B6CB99-0238-499E-B60D-162029762D24}" presName="hierChild4" presStyleCnt="0"/>
      <dgm:spPr/>
    </dgm:pt>
    <dgm:pt modelId="{443A64DB-E3FB-4D6D-938E-C7EFE4B6312E}" type="pres">
      <dgm:prSet presAssocID="{65B6CB99-0238-499E-B60D-162029762D24}" presName="hierChild5" presStyleCnt="0"/>
      <dgm:spPr/>
    </dgm:pt>
    <dgm:pt modelId="{1497DE27-6405-43B3-BD3E-A9BA9B708A50}" type="pres">
      <dgm:prSet presAssocID="{948C138A-4574-443C-BE30-6592F9EE0931}" presName="Name37" presStyleLbl="parChTrans1D4" presStyleIdx="6" presStyleCnt="112"/>
      <dgm:spPr/>
    </dgm:pt>
    <dgm:pt modelId="{3E771C3D-811A-410C-9164-0332103C0C9D}" type="pres">
      <dgm:prSet presAssocID="{21EC36CE-A17D-45D4-A858-75BE0C5BCCA8}" presName="hierRoot2" presStyleCnt="0">
        <dgm:presLayoutVars>
          <dgm:hierBranch val="init"/>
        </dgm:presLayoutVars>
      </dgm:prSet>
      <dgm:spPr/>
    </dgm:pt>
    <dgm:pt modelId="{A9E0E0DE-13BA-477B-B5AC-FF3E4A348C72}" type="pres">
      <dgm:prSet presAssocID="{21EC36CE-A17D-45D4-A858-75BE0C5BCCA8}" presName="rootComposite" presStyleCnt="0"/>
      <dgm:spPr/>
    </dgm:pt>
    <dgm:pt modelId="{5C57F205-785D-4D5C-A705-30174DC2DA6C}" type="pres">
      <dgm:prSet presAssocID="{21EC36CE-A17D-45D4-A858-75BE0C5BCCA8}" presName="rootText" presStyleLbl="node4" presStyleIdx="6" presStyleCnt="112">
        <dgm:presLayoutVars>
          <dgm:chPref val="3"/>
        </dgm:presLayoutVars>
      </dgm:prSet>
      <dgm:spPr/>
    </dgm:pt>
    <dgm:pt modelId="{D613E512-42E8-4433-BE81-13B640B2B5C1}" type="pres">
      <dgm:prSet presAssocID="{21EC36CE-A17D-45D4-A858-75BE0C5BCCA8}" presName="rootConnector" presStyleLbl="node4" presStyleIdx="6" presStyleCnt="112"/>
      <dgm:spPr/>
    </dgm:pt>
    <dgm:pt modelId="{5B721438-CB4A-4CCB-9D24-AFBB2225EC83}" type="pres">
      <dgm:prSet presAssocID="{21EC36CE-A17D-45D4-A858-75BE0C5BCCA8}" presName="hierChild4" presStyleCnt="0"/>
      <dgm:spPr/>
    </dgm:pt>
    <dgm:pt modelId="{745C8884-A639-4BB3-A187-ABAF3441B2DE}" type="pres">
      <dgm:prSet presAssocID="{21EC36CE-A17D-45D4-A858-75BE0C5BCCA8}" presName="hierChild5" presStyleCnt="0"/>
      <dgm:spPr/>
    </dgm:pt>
    <dgm:pt modelId="{99F816E4-93CA-49DA-BB18-E5F42C3B79A4}" type="pres">
      <dgm:prSet presAssocID="{77C898C5-C07A-425A-A483-D2EEBABB4C3C}" presName="Name37" presStyleLbl="parChTrans1D4" presStyleIdx="7" presStyleCnt="112"/>
      <dgm:spPr/>
    </dgm:pt>
    <dgm:pt modelId="{D9A94E14-F1B0-4B09-9E88-4B1B2B99D395}" type="pres">
      <dgm:prSet presAssocID="{4D10A726-5E59-4E29-A946-F71E16D213C4}" presName="hierRoot2" presStyleCnt="0">
        <dgm:presLayoutVars>
          <dgm:hierBranch val="init"/>
        </dgm:presLayoutVars>
      </dgm:prSet>
      <dgm:spPr/>
    </dgm:pt>
    <dgm:pt modelId="{82CF8869-1DD0-4DF8-94D4-21D9E333B627}" type="pres">
      <dgm:prSet presAssocID="{4D10A726-5E59-4E29-A946-F71E16D213C4}" presName="rootComposite" presStyleCnt="0"/>
      <dgm:spPr/>
    </dgm:pt>
    <dgm:pt modelId="{466BCBEB-1451-4ADB-900C-D487231D2000}" type="pres">
      <dgm:prSet presAssocID="{4D10A726-5E59-4E29-A946-F71E16D213C4}" presName="rootText" presStyleLbl="node4" presStyleIdx="7" presStyleCnt="112">
        <dgm:presLayoutVars>
          <dgm:chPref val="3"/>
        </dgm:presLayoutVars>
      </dgm:prSet>
      <dgm:spPr/>
    </dgm:pt>
    <dgm:pt modelId="{40DCF983-3055-4FA2-A2C8-C0E93BD8BA3A}" type="pres">
      <dgm:prSet presAssocID="{4D10A726-5E59-4E29-A946-F71E16D213C4}" presName="rootConnector" presStyleLbl="node4" presStyleIdx="7" presStyleCnt="112"/>
      <dgm:spPr/>
    </dgm:pt>
    <dgm:pt modelId="{7B13CA5D-5323-491B-A2C1-785F6BC1EC71}" type="pres">
      <dgm:prSet presAssocID="{4D10A726-5E59-4E29-A946-F71E16D213C4}" presName="hierChild4" presStyleCnt="0"/>
      <dgm:spPr/>
    </dgm:pt>
    <dgm:pt modelId="{79BABDC9-9A27-4E1F-A657-39E4D4DAF507}" type="pres">
      <dgm:prSet presAssocID="{4D10A726-5E59-4E29-A946-F71E16D213C4}" presName="hierChild5" presStyleCnt="0"/>
      <dgm:spPr/>
    </dgm:pt>
    <dgm:pt modelId="{C7A33B2F-2D1F-4FA9-91BB-51D9D685ABBC}" type="pres">
      <dgm:prSet presAssocID="{111314CB-15E6-41A4-8ACA-56A52E0286F0}" presName="hierChild5" presStyleCnt="0"/>
      <dgm:spPr/>
    </dgm:pt>
    <dgm:pt modelId="{B068932E-5281-4F05-8EE8-FEB97839343A}" type="pres">
      <dgm:prSet presAssocID="{0378BC07-FEE9-4983-A22F-A9FB7EC3D097}" presName="Name37" presStyleLbl="parChTrans1D4" presStyleIdx="8" presStyleCnt="112"/>
      <dgm:spPr/>
    </dgm:pt>
    <dgm:pt modelId="{9478AE39-37E1-42A9-9710-FC16AEC653EC}" type="pres">
      <dgm:prSet presAssocID="{5B70F9F4-8CF3-439C-B2C2-9A74A03AC100}" presName="hierRoot2" presStyleCnt="0">
        <dgm:presLayoutVars>
          <dgm:hierBranch val="init"/>
        </dgm:presLayoutVars>
      </dgm:prSet>
      <dgm:spPr/>
    </dgm:pt>
    <dgm:pt modelId="{B8C4BE98-C001-48B5-9B3B-0DBBD9AF7F82}" type="pres">
      <dgm:prSet presAssocID="{5B70F9F4-8CF3-439C-B2C2-9A74A03AC100}" presName="rootComposite" presStyleCnt="0"/>
      <dgm:spPr/>
    </dgm:pt>
    <dgm:pt modelId="{66F738EA-520E-4C68-87BE-EF4B2E4DD282}" type="pres">
      <dgm:prSet presAssocID="{5B70F9F4-8CF3-439C-B2C2-9A74A03AC100}" presName="rootText" presStyleLbl="node4" presStyleIdx="8" presStyleCnt="112">
        <dgm:presLayoutVars>
          <dgm:chPref val="3"/>
        </dgm:presLayoutVars>
      </dgm:prSet>
      <dgm:spPr/>
    </dgm:pt>
    <dgm:pt modelId="{833A46AE-E602-42F6-A159-87C9CA702987}" type="pres">
      <dgm:prSet presAssocID="{5B70F9F4-8CF3-439C-B2C2-9A74A03AC100}" presName="rootConnector" presStyleLbl="node4" presStyleIdx="8" presStyleCnt="112"/>
      <dgm:spPr/>
    </dgm:pt>
    <dgm:pt modelId="{705B6AB8-420A-4A62-9F61-902447053349}" type="pres">
      <dgm:prSet presAssocID="{5B70F9F4-8CF3-439C-B2C2-9A74A03AC100}" presName="hierChild4" presStyleCnt="0"/>
      <dgm:spPr/>
    </dgm:pt>
    <dgm:pt modelId="{CD5F0342-7389-4030-85EA-9390C25C53A3}" type="pres">
      <dgm:prSet presAssocID="{E4EAFF58-13A5-4A2C-8A86-22A823F8C52C}" presName="Name37" presStyleLbl="parChTrans1D4" presStyleIdx="9" presStyleCnt="112"/>
      <dgm:spPr/>
    </dgm:pt>
    <dgm:pt modelId="{6672E387-DA3B-4C80-BF93-C06619BA4877}" type="pres">
      <dgm:prSet presAssocID="{F1EBAB31-6375-4A43-A88B-E932FF4E134E}" presName="hierRoot2" presStyleCnt="0">
        <dgm:presLayoutVars>
          <dgm:hierBranch val="init"/>
        </dgm:presLayoutVars>
      </dgm:prSet>
      <dgm:spPr/>
    </dgm:pt>
    <dgm:pt modelId="{618171DD-D1EC-4EC2-B6E3-617288D89062}" type="pres">
      <dgm:prSet presAssocID="{F1EBAB31-6375-4A43-A88B-E932FF4E134E}" presName="rootComposite" presStyleCnt="0"/>
      <dgm:spPr/>
    </dgm:pt>
    <dgm:pt modelId="{4C819A9B-3E71-4B74-9AE0-1623D6036877}" type="pres">
      <dgm:prSet presAssocID="{F1EBAB31-6375-4A43-A88B-E932FF4E134E}" presName="rootText" presStyleLbl="node4" presStyleIdx="9" presStyleCnt="112">
        <dgm:presLayoutVars>
          <dgm:chPref val="3"/>
        </dgm:presLayoutVars>
      </dgm:prSet>
      <dgm:spPr/>
    </dgm:pt>
    <dgm:pt modelId="{6F2DB247-5DCE-4E4E-AD22-746F431BC0F1}" type="pres">
      <dgm:prSet presAssocID="{F1EBAB31-6375-4A43-A88B-E932FF4E134E}" presName="rootConnector" presStyleLbl="node4" presStyleIdx="9" presStyleCnt="112"/>
      <dgm:spPr/>
    </dgm:pt>
    <dgm:pt modelId="{265446DE-CA0A-41C5-94CC-ABF4181C9938}" type="pres">
      <dgm:prSet presAssocID="{F1EBAB31-6375-4A43-A88B-E932FF4E134E}" presName="hierChild4" presStyleCnt="0"/>
      <dgm:spPr/>
    </dgm:pt>
    <dgm:pt modelId="{6541D023-DF5C-40BE-BD49-4861EBDBD329}" type="pres">
      <dgm:prSet presAssocID="{F1EBAB31-6375-4A43-A88B-E932FF4E134E}" presName="hierChild5" presStyleCnt="0"/>
      <dgm:spPr/>
    </dgm:pt>
    <dgm:pt modelId="{32A93DFC-C588-4BF8-A96F-7B83D619D9A8}" type="pres">
      <dgm:prSet presAssocID="{0CFFE0A2-9C94-44AA-92CD-2201A654B78C}" presName="Name37" presStyleLbl="parChTrans1D4" presStyleIdx="10" presStyleCnt="112"/>
      <dgm:spPr/>
    </dgm:pt>
    <dgm:pt modelId="{97F9CD26-D740-4B36-B246-7C0252BB39DD}" type="pres">
      <dgm:prSet presAssocID="{8DF80F6D-2EE3-45DB-BE13-1ABD7F619C1C}" presName="hierRoot2" presStyleCnt="0">
        <dgm:presLayoutVars>
          <dgm:hierBranch val="init"/>
        </dgm:presLayoutVars>
      </dgm:prSet>
      <dgm:spPr/>
    </dgm:pt>
    <dgm:pt modelId="{EA5047AF-6157-44D5-A3B8-19D6BC8D6598}" type="pres">
      <dgm:prSet presAssocID="{8DF80F6D-2EE3-45DB-BE13-1ABD7F619C1C}" presName="rootComposite" presStyleCnt="0"/>
      <dgm:spPr/>
    </dgm:pt>
    <dgm:pt modelId="{0CC23C90-BDC0-4179-9252-00E8875DF939}" type="pres">
      <dgm:prSet presAssocID="{8DF80F6D-2EE3-45DB-BE13-1ABD7F619C1C}" presName="rootText" presStyleLbl="node4" presStyleIdx="10" presStyleCnt="112">
        <dgm:presLayoutVars>
          <dgm:chPref val="3"/>
        </dgm:presLayoutVars>
      </dgm:prSet>
      <dgm:spPr/>
    </dgm:pt>
    <dgm:pt modelId="{A73C4475-536A-4E6A-92DF-D7AE0AA3F35D}" type="pres">
      <dgm:prSet presAssocID="{8DF80F6D-2EE3-45DB-BE13-1ABD7F619C1C}" presName="rootConnector" presStyleLbl="node4" presStyleIdx="10" presStyleCnt="112"/>
      <dgm:spPr/>
    </dgm:pt>
    <dgm:pt modelId="{CA1C0B60-CFF1-4C55-B13F-496D2F75922C}" type="pres">
      <dgm:prSet presAssocID="{8DF80F6D-2EE3-45DB-BE13-1ABD7F619C1C}" presName="hierChild4" presStyleCnt="0"/>
      <dgm:spPr/>
    </dgm:pt>
    <dgm:pt modelId="{03C8AFAE-FB5F-42FB-9244-99EC57C41C97}" type="pres">
      <dgm:prSet presAssocID="{8DF80F6D-2EE3-45DB-BE13-1ABD7F619C1C}" presName="hierChild5" presStyleCnt="0"/>
      <dgm:spPr/>
    </dgm:pt>
    <dgm:pt modelId="{B4983C8D-D19A-4480-83F9-67C8797D06BC}" type="pres">
      <dgm:prSet presAssocID="{4E883938-2014-4C34-944E-15A033B59DF1}" presName="Name37" presStyleLbl="parChTrans1D4" presStyleIdx="11" presStyleCnt="112"/>
      <dgm:spPr/>
    </dgm:pt>
    <dgm:pt modelId="{2A25AAFC-6681-4F89-B5B2-C924B5015BE2}" type="pres">
      <dgm:prSet presAssocID="{F535AB6D-0DF7-480A-8C91-18431B519B65}" presName="hierRoot2" presStyleCnt="0">
        <dgm:presLayoutVars>
          <dgm:hierBranch val="init"/>
        </dgm:presLayoutVars>
      </dgm:prSet>
      <dgm:spPr/>
    </dgm:pt>
    <dgm:pt modelId="{237668E0-8D8C-42E0-A649-402EEF43B648}" type="pres">
      <dgm:prSet presAssocID="{F535AB6D-0DF7-480A-8C91-18431B519B65}" presName="rootComposite" presStyleCnt="0"/>
      <dgm:spPr/>
    </dgm:pt>
    <dgm:pt modelId="{A0C44162-088A-4E5B-ACA9-091780C59463}" type="pres">
      <dgm:prSet presAssocID="{F535AB6D-0DF7-480A-8C91-18431B519B65}" presName="rootText" presStyleLbl="node4" presStyleIdx="11" presStyleCnt="112">
        <dgm:presLayoutVars>
          <dgm:chPref val="3"/>
        </dgm:presLayoutVars>
      </dgm:prSet>
      <dgm:spPr/>
    </dgm:pt>
    <dgm:pt modelId="{E423A0A1-F46B-494E-BD81-E3E2E9781AE9}" type="pres">
      <dgm:prSet presAssocID="{F535AB6D-0DF7-480A-8C91-18431B519B65}" presName="rootConnector" presStyleLbl="node4" presStyleIdx="11" presStyleCnt="112"/>
      <dgm:spPr/>
    </dgm:pt>
    <dgm:pt modelId="{509D7CA0-C9A0-40DC-B677-6897183BEDD0}" type="pres">
      <dgm:prSet presAssocID="{F535AB6D-0DF7-480A-8C91-18431B519B65}" presName="hierChild4" presStyleCnt="0"/>
      <dgm:spPr/>
    </dgm:pt>
    <dgm:pt modelId="{1A5E4D6A-0F36-42A8-B850-8A7D918D09C8}" type="pres">
      <dgm:prSet presAssocID="{F535AB6D-0DF7-480A-8C91-18431B519B65}" presName="hierChild5" presStyleCnt="0"/>
      <dgm:spPr/>
    </dgm:pt>
    <dgm:pt modelId="{E37B362E-DAF5-4913-9264-F9345F26E34D}" type="pres">
      <dgm:prSet presAssocID="{63092D49-2C9C-4B6E-9DA1-46A9E3960BAB}" presName="Name37" presStyleLbl="parChTrans1D4" presStyleIdx="12" presStyleCnt="112"/>
      <dgm:spPr/>
    </dgm:pt>
    <dgm:pt modelId="{3EFADF7E-A471-40F9-8335-6D8FBEDEEB7F}" type="pres">
      <dgm:prSet presAssocID="{98062E79-99CD-4B7F-BC29-A27DF6E57BF2}" presName="hierRoot2" presStyleCnt="0">
        <dgm:presLayoutVars>
          <dgm:hierBranch val="init"/>
        </dgm:presLayoutVars>
      </dgm:prSet>
      <dgm:spPr/>
    </dgm:pt>
    <dgm:pt modelId="{C800BEF7-7B11-4A68-85FC-515C37AD6203}" type="pres">
      <dgm:prSet presAssocID="{98062E79-99CD-4B7F-BC29-A27DF6E57BF2}" presName="rootComposite" presStyleCnt="0"/>
      <dgm:spPr/>
    </dgm:pt>
    <dgm:pt modelId="{4067A5C5-B978-461F-A14B-93537A9074DB}" type="pres">
      <dgm:prSet presAssocID="{98062E79-99CD-4B7F-BC29-A27DF6E57BF2}" presName="rootText" presStyleLbl="node4" presStyleIdx="12" presStyleCnt="112">
        <dgm:presLayoutVars>
          <dgm:chPref val="3"/>
        </dgm:presLayoutVars>
      </dgm:prSet>
      <dgm:spPr/>
    </dgm:pt>
    <dgm:pt modelId="{E0650EA5-3D5A-4E22-A62C-8417F9F1C75D}" type="pres">
      <dgm:prSet presAssocID="{98062E79-99CD-4B7F-BC29-A27DF6E57BF2}" presName="rootConnector" presStyleLbl="node4" presStyleIdx="12" presStyleCnt="112"/>
      <dgm:spPr/>
    </dgm:pt>
    <dgm:pt modelId="{186B1252-9E59-47F4-8A19-0EFB90134D30}" type="pres">
      <dgm:prSet presAssocID="{98062E79-99CD-4B7F-BC29-A27DF6E57BF2}" presName="hierChild4" presStyleCnt="0"/>
      <dgm:spPr/>
    </dgm:pt>
    <dgm:pt modelId="{9C48C797-BEC2-4DE7-A96C-1DAD3E460075}" type="pres">
      <dgm:prSet presAssocID="{98062E79-99CD-4B7F-BC29-A27DF6E57BF2}" presName="hierChild5" presStyleCnt="0"/>
      <dgm:spPr/>
    </dgm:pt>
    <dgm:pt modelId="{AD24C681-3306-4906-8D5A-546DBAF6F7A6}" type="pres">
      <dgm:prSet presAssocID="{5B70F9F4-8CF3-439C-B2C2-9A74A03AC100}" presName="hierChild5" presStyleCnt="0"/>
      <dgm:spPr/>
    </dgm:pt>
    <dgm:pt modelId="{02B63F4F-96A4-458D-83D6-392DC7324D52}" type="pres">
      <dgm:prSet presAssocID="{F3A8DA0C-EBA9-46E3-9A94-470278A1F787}" presName="Name37" presStyleLbl="parChTrans1D4" presStyleIdx="13" presStyleCnt="112"/>
      <dgm:spPr/>
    </dgm:pt>
    <dgm:pt modelId="{A7C898D6-FBB7-4A85-948D-E0CBFE472C39}" type="pres">
      <dgm:prSet presAssocID="{695C9E4E-8162-4177-BEC7-9B5C439D8C26}" presName="hierRoot2" presStyleCnt="0">
        <dgm:presLayoutVars>
          <dgm:hierBranch val="init"/>
        </dgm:presLayoutVars>
      </dgm:prSet>
      <dgm:spPr/>
    </dgm:pt>
    <dgm:pt modelId="{FF636B12-6CCE-43FF-9DF1-C1C246363156}" type="pres">
      <dgm:prSet presAssocID="{695C9E4E-8162-4177-BEC7-9B5C439D8C26}" presName="rootComposite" presStyleCnt="0"/>
      <dgm:spPr/>
    </dgm:pt>
    <dgm:pt modelId="{EAB82290-59A5-47C6-BD80-6CC074DD640D}" type="pres">
      <dgm:prSet presAssocID="{695C9E4E-8162-4177-BEC7-9B5C439D8C26}" presName="rootText" presStyleLbl="node4" presStyleIdx="13" presStyleCnt="112">
        <dgm:presLayoutVars>
          <dgm:chPref val="3"/>
        </dgm:presLayoutVars>
      </dgm:prSet>
      <dgm:spPr/>
    </dgm:pt>
    <dgm:pt modelId="{2785D3EB-3BD3-46A7-B215-4428AF75B240}" type="pres">
      <dgm:prSet presAssocID="{695C9E4E-8162-4177-BEC7-9B5C439D8C26}" presName="rootConnector" presStyleLbl="node4" presStyleIdx="13" presStyleCnt="112"/>
      <dgm:spPr/>
    </dgm:pt>
    <dgm:pt modelId="{F90136C0-07D3-4AF8-BD2C-64A9D2A5D99A}" type="pres">
      <dgm:prSet presAssocID="{695C9E4E-8162-4177-BEC7-9B5C439D8C26}" presName="hierChild4" presStyleCnt="0"/>
      <dgm:spPr/>
    </dgm:pt>
    <dgm:pt modelId="{7149C8CD-386F-486D-9FC3-938CDF33A509}" type="pres">
      <dgm:prSet presAssocID="{C682951A-E00E-4C74-BC3C-3333C1BCAF00}" presName="Name37" presStyleLbl="parChTrans1D4" presStyleIdx="14" presStyleCnt="112"/>
      <dgm:spPr/>
    </dgm:pt>
    <dgm:pt modelId="{301ADEAD-73C3-44FC-97CB-FDC5A34B0AAE}" type="pres">
      <dgm:prSet presAssocID="{3294517D-19F5-4C17-A365-1D80396FC830}" presName="hierRoot2" presStyleCnt="0">
        <dgm:presLayoutVars>
          <dgm:hierBranch val="init"/>
        </dgm:presLayoutVars>
      </dgm:prSet>
      <dgm:spPr/>
    </dgm:pt>
    <dgm:pt modelId="{AB0B7E80-F377-427B-93D0-5F25FFC16BFF}" type="pres">
      <dgm:prSet presAssocID="{3294517D-19F5-4C17-A365-1D80396FC830}" presName="rootComposite" presStyleCnt="0"/>
      <dgm:spPr/>
    </dgm:pt>
    <dgm:pt modelId="{B1AC87AE-3469-4EB8-833C-6B4929B0183B}" type="pres">
      <dgm:prSet presAssocID="{3294517D-19F5-4C17-A365-1D80396FC830}" presName="rootText" presStyleLbl="node4" presStyleIdx="14" presStyleCnt="112">
        <dgm:presLayoutVars>
          <dgm:chPref val="3"/>
        </dgm:presLayoutVars>
      </dgm:prSet>
      <dgm:spPr/>
    </dgm:pt>
    <dgm:pt modelId="{05858619-A7AE-41EE-8C4D-D366EE124707}" type="pres">
      <dgm:prSet presAssocID="{3294517D-19F5-4C17-A365-1D80396FC830}" presName="rootConnector" presStyleLbl="node4" presStyleIdx="14" presStyleCnt="112"/>
      <dgm:spPr/>
    </dgm:pt>
    <dgm:pt modelId="{7183A209-EA7D-4B11-A4A1-D1141AB0B904}" type="pres">
      <dgm:prSet presAssocID="{3294517D-19F5-4C17-A365-1D80396FC830}" presName="hierChild4" presStyleCnt="0"/>
      <dgm:spPr/>
    </dgm:pt>
    <dgm:pt modelId="{7E5CB35A-3760-4B9C-A273-2547158B8E71}" type="pres">
      <dgm:prSet presAssocID="{3294517D-19F5-4C17-A365-1D80396FC830}" presName="hierChild5" presStyleCnt="0"/>
      <dgm:spPr/>
    </dgm:pt>
    <dgm:pt modelId="{FED2387F-ADA2-4901-B400-DD95C934FF0E}" type="pres">
      <dgm:prSet presAssocID="{D5956498-CC4B-426E-953B-948356A163FB}" presName="Name37" presStyleLbl="parChTrans1D4" presStyleIdx="15" presStyleCnt="112"/>
      <dgm:spPr/>
    </dgm:pt>
    <dgm:pt modelId="{559C0FB6-0CD0-4D1D-89C6-FC2AC1FAD952}" type="pres">
      <dgm:prSet presAssocID="{CFA5CB7F-830F-46B4-A18F-E708F6607B22}" presName="hierRoot2" presStyleCnt="0">
        <dgm:presLayoutVars>
          <dgm:hierBranch val="init"/>
        </dgm:presLayoutVars>
      </dgm:prSet>
      <dgm:spPr/>
    </dgm:pt>
    <dgm:pt modelId="{2B79D5E0-50F7-48D9-945B-E5DD2B7C7056}" type="pres">
      <dgm:prSet presAssocID="{CFA5CB7F-830F-46B4-A18F-E708F6607B22}" presName="rootComposite" presStyleCnt="0"/>
      <dgm:spPr/>
    </dgm:pt>
    <dgm:pt modelId="{5D282F82-4DE6-48A0-A22A-5E848B4B65A7}" type="pres">
      <dgm:prSet presAssocID="{CFA5CB7F-830F-46B4-A18F-E708F6607B22}" presName="rootText" presStyleLbl="node4" presStyleIdx="15" presStyleCnt="112">
        <dgm:presLayoutVars>
          <dgm:chPref val="3"/>
        </dgm:presLayoutVars>
      </dgm:prSet>
      <dgm:spPr/>
    </dgm:pt>
    <dgm:pt modelId="{A9171128-2522-4849-B7C6-69D950DE8F81}" type="pres">
      <dgm:prSet presAssocID="{CFA5CB7F-830F-46B4-A18F-E708F6607B22}" presName="rootConnector" presStyleLbl="node4" presStyleIdx="15" presStyleCnt="112"/>
      <dgm:spPr/>
    </dgm:pt>
    <dgm:pt modelId="{FC2736CC-05E7-47F3-86B1-D78820657DCA}" type="pres">
      <dgm:prSet presAssocID="{CFA5CB7F-830F-46B4-A18F-E708F6607B22}" presName="hierChild4" presStyleCnt="0"/>
      <dgm:spPr/>
    </dgm:pt>
    <dgm:pt modelId="{C1F2F01B-98B9-49E5-BE63-8F8B39AE329E}" type="pres">
      <dgm:prSet presAssocID="{CFA5CB7F-830F-46B4-A18F-E708F6607B22}" presName="hierChild5" presStyleCnt="0"/>
      <dgm:spPr/>
    </dgm:pt>
    <dgm:pt modelId="{C8D89D45-0E97-428E-B8D7-D0E7ADBB81CA}" type="pres">
      <dgm:prSet presAssocID="{711ACC13-5CCF-4C2A-9F28-CCDC31CDDD77}" presName="Name37" presStyleLbl="parChTrans1D4" presStyleIdx="16" presStyleCnt="112"/>
      <dgm:spPr/>
    </dgm:pt>
    <dgm:pt modelId="{C037DB37-DD3C-4D70-880F-7E3E487605E4}" type="pres">
      <dgm:prSet presAssocID="{E5F41997-0D13-4B6D-A697-EAF4028BF258}" presName="hierRoot2" presStyleCnt="0">
        <dgm:presLayoutVars>
          <dgm:hierBranch val="init"/>
        </dgm:presLayoutVars>
      </dgm:prSet>
      <dgm:spPr/>
    </dgm:pt>
    <dgm:pt modelId="{1E3A123F-7B7B-4F55-8896-514F210B535A}" type="pres">
      <dgm:prSet presAssocID="{E5F41997-0D13-4B6D-A697-EAF4028BF258}" presName="rootComposite" presStyleCnt="0"/>
      <dgm:spPr/>
    </dgm:pt>
    <dgm:pt modelId="{A8F8BBF8-3C8C-4FC7-BB7F-27583CE0D46A}" type="pres">
      <dgm:prSet presAssocID="{E5F41997-0D13-4B6D-A697-EAF4028BF258}" presName="rootText" presStyleLbl="node4" presStyleIdx="16" presStyleCnt="112">
        <dgm:presLayoutVars>
          <dgm:chPref val="3"/>
        </dgm:presLayoutVars>
      </dgm:prSet>
      <dgm:spPr/>
    </dgm:pt>
    <dgm:pt modelId="{B2C7CA5E-EE24-4F76-93FD-4DFCB62E53CF}" type="pres">
      <dgm:prSet presAssocID="{E5F41997-0D13-4B6D-A697-EAF4028BF258}" presName="rootConnector" presStyleLbl="node4" presStyleIdx="16" presStyleCnt="112"/>
      <dgm:spPr/>
    </dgm:pt>
    <dgm:pt modelId="{4A640A50-9931-4186-8F0C-0262D1767ADA}" type="pres">
      <dgm:prSet presAssocID="{E5F41997-0D13-4B6D-A697-EAF4028BF258}" presName="hierChild4" presStyleCnt="0"/>
      <dgm:spPr/>
    </dgm:pt>
    <dgm:pt modelId="{D1674ABE-BFBC-4B52-99E8-62546F122FB4}" type="pres">
      <dgm:prSet presAssocID="{E5F41997-0D13-4B6D-A697-EAF4028BF258}" presName="hierChild5" presStyleCnt="0"/>
      <dgm:spPr/>
    </dgm:pt>
    <dgm:pt modelId="{F04BFE14-EE36-4E7B-84A5-CC67CFA62454}" type="pres">
      <dgm:prSet presAssocID="{6FC2F53B-CEC6-4692-98E4-46F345459A73}" presName="Name37" presStyleLbl="parChTrans1D4" presStyleIdx="17" presStyleCnt="112"/>
      <dgm:spPr/>
    </dgm:pt>
    <dgm:pt modelId="{A10EFB4C-C593-4EB2-8FD9-5AAC1B3D41AC}" type="pres">
      <dgm:prSet presAssocID="{7A3EB251-EDC1-4699-B98C-EFFCDF6AAAE4}" presName="hierRoot2" presStyleCnt="0">
        <dgm:presLayoutVars>
          <dgm:hierBranch val="init"/>
        </dgm:presLayoutVars>
      </dgm:prSet>
      <dgm:spPr/>
    </dgm:pt>
    <dgm:pt modelId="{19BDF78C-7CAD-440C-B503-B5917470ABF9}" type="pres">
      <dgm:prSet presAssocID="{7A3EB251-EDC1-4699-B98C-EFFCDF6AAAE4}" presName="rootComposite" presStyleCnt="0"/>
      <dgm:spPr/>
    </dgm:pt>
    <dgm:pt modelId="{1C1C00ED-5A46-4902-A350-90D3A1672D5F}" type="pres">
      <dgm:prSet presAssocID="{7A3EB251-EDC1-4699-B98C-EFFCDF6AAAE4}" presName="rootText" presStyleLbl="node4" presStyleIdx="17" presStyleCnt="112">
        <dgm:presLayoutVars>
          <dgm:chPref val="3"/>
        </dgm:presLayoutVars>
      </dgm:prSet>
      <dgm:spPr/>
    </dgm:pt>
    <dgm:pt modelId="{E92EB976-DDF7-4EC3-908A-A25072153022}" type="pres">
      <dgm:prSet presAssocID="{7A3EB251-EDC1-4699-B98C-EFFCDF6AAAE4}" presName="rootConnector" presStyleLbl="node4" presStyleIdx="17" presStyleCnt="112"/>
      <dgm:spPr/>
    </dgm:pt>
    <dgm:pt modelId="{2C3B4552-90AF-405F-9066-2D9F512118A2}" type="pres">
      <dgm:prSet presAssocID="{7A3EB251-EDC1-4699-B98C-EFFCDF6AAAE4}" presName="hierChild4" presStyleCnt="0"/>
      <dgm:spPr/>
    </dgm:pt>
    <dgm:pt modelId="{4A4E6E59-EB07-43CB-ACE2-FF62B378660C}" type="pres">
      <dgm:prSet presAssocID="{7A3EB251-EDC1-4699-B98C-EFFCDF6AAAE4}" presName="hierChild5" presStyleCnt="0"/>
      <dgm:spPr/>
    </dgm:pt>
    <dgm:pt modelId="{EBEE6AB6-DAB9-4D30-87DF-05957FEC9202}" type="pres">
      <dgm:prSet presAssocID="{695C9E4E-8162-4177-BEC7-9B5C439D8C26}" presName="hierChild5" presStyleCnt="0"/>
      <dgm:spPr/>
    </dgm:pt>
    <dgm:pt modelId="{69745923-33BB-45D3-9FD4-B2714D9484FC}" type="pres">
      <dgm:prSet presAssocID="{93B1AC7A-35D5-4514-B108-10FEBAF603EF}" presName="Name37" presStyleLbl="parChTrans1D4" presStyleIdx="18" presStyleCnt="112"/>
      <dgm:spPr/>
    </dgm:pt>
    <dgm:pt modelId="{4FA13C70-019D-4A8F-82E1-14596D99C5AF}" type="pres">
      <dgm:prSet presAssocID="{E71DB98A-C883-44B8-9C93-D55D1620481B}" presName="hierRoot2" presStyleCnt="0">
        <dgm:presLayoutVars>
          <dgm:hierBranch val="init"/>
        </dgm:presLayoutVars>
      </dgm:prSet>
      <dgm:spPr/>
    </dgm:pt>
    <dgm:pt modelId="{BE26E57A-0A1E-450D-9B32-E2D72803F4DB}" type="pres">
      <dgm:prSet presAssocID="{E71DB98A-C883-44B8-9C93-D55D1620481B}" presName="rootComposite" presStyleCnt="0"/>
      <dgm:spPr/>
    </dgm:pt>
    <dgm:pt modelId="{655F555D-0C79-4CC2-9EDD-BDECFB5D40E6}" type="pres">
      <dgm:prSet presAssocID="{E71DB98A-C883-44B8-9C93-D55D1620481B}" presName="rootText" presStyleLbl="node4" presStyleIdx="18" presStyleCnt="112">
        <dgm:presLayoutVars>
          <dgm:chPref val="3"/>
        </dgm:presLayoutVars>
      </dgm:prSet>
      <dgm:spPr/>
    </dgm:pt>
    <dgm:pt modelId="{09D1017A-F038-4644-B208-279CDDF2C308}" type="pres">
      <dgm:prSet presAssocID="{E71DB98A-C883-44B8-9C93-D55D1620481B}" presName="rootConnector" presStyleLbl="node4" presStyleIdx="18" presStyleCnt="112"/>
      <dgm:spPr/>
    </dgm:pt>
    <dgm:pt modelId="{E7B73ADE-9C63-46E1-81E4-0EDA0692B166}" type="pres">
      <dgm:prSet presAssocID="{E71DB98A-C883-44B8-9C93-D55D1620481B}" presName="hierChild4" presStyleCnt="0"/>
      <dgm:spPr/>
    </dgm:pt>
    <dgm:pt modelId="{176EAFBF-5542-4B2D-8D10-7D414C03E915}" type="pres">
      <dgm:prSet presAssocID="{FC6C2368-D851-4171-A61D-9E6162258748}" presName="Name37" presStyleLbl="parChTrans1D4" presStyleIdx="19" presStyleCnt="112"/>
      <dgm:spPr/>
    </dgm:pt>
    <dgm:pt modelId="{B45639DE-BBB0-4A5C-811B-ED009250AAAD}" type="pres">
      <dgm:prSet presAssocID="{008E6F56-209B-43AB-96EB-4018494ECF41}" presName="hierRoot2" presStyleCnt="0">
        <dgm:presLayoutVars>
          <dgm:hierBranch val="init"/>
        </dgm:presLayoutVars>
      </dgm:prSet>
      <dgm:spPr/>
    </dgm:pt>
    <dgm:pt modelId="{064958FC-8D2F-4B0C-BAFC-88E70AA70458}" type="pres">
      <dgm:prSet presAssocID="{008E6F56-209B-43AB-96EB-4018494ECF41}" presName="rootComposite" presStyleCnt="0"/>
      <dgm:spPr/>
    </dgm:pt>
    <dgm:pt modelId="{53CF978D-C638-478C-AE6F-D4C4DF416E66}" type="pres">
      <dgm:prSet presAssocID="{008E6F56-209B-43AB-96EB-4018494ECF41}" presName="rootText" presStyleLbl="node4" presStyleIdx="19" presStyleCnt="112">
        <dgm:presLayoutVars>
          <dgm:chPref val="3"/>
        </dgm:presLayoutVars>
      </dgm:prSet>
      <dgm:spPr/>
    </dgm:pt>
    <dgm:pt modelId="{5E2B5EDC-123A-4F50-B114-07A03566ECF7}" type="pres">
      <dgm:prSet presAssocID="{008E6F56-209B-43AB-96EB-4018494ECF41}" presName="rootConnector" presStyleLbl="node4" presStyleIdx="19" presStyleCnt="112"/>
      <dgm:spPr/>
    </dgm:pt>
    <dgm:pt modelId="{A0FD3025-8BF2-4E27-B2D2-8456D7EE0F40}" type="pres">
      <dgm:prSet presAssocID="{008E6F56-209B-43AB-96EB-4018494ECF41}" presName="hierChild4" presStyleCnt="0"/>
      <dgm:spPr/>
    </dgm:pt>
    <dgm:pt modelId="{4B1396B0-0638-4F9E-B6DE-D59B62B43BF2}" type="pres">
      <dgm:prSet presAssocID="{008E6F56-209B-43AB-96EB-4018494ECF41}" presName="hierChild5" presStyleCnt="0"/>
      <dgm:spPr/>
    </dgm:pt>
    <dgm:pt modelId="{291853A1-09C7-474B-BEB0-CCD4595A3003}" type="pres">
      <dgm:prSet presAssocID="{7547D657-46BD-4E5B-A75B-A568D8CC3C15}" presName="Name37" presStyleLbl="parChTrans1D4" presStyleIdx="20" presStyleCnt="112"/>
      <dgm:spPr/>
    </dgm:pt>
    <dgm:pt modelId="{7CB9B8C6-21F6-475D-B799-41EEBDEA60F0}" type="pres">
      <dgm:prSet presAssocID="{E4DF5B9F-694C-445A-AEC5-1B37E47B11DB}" presName="hierRoot2" presStyleCnt="0">
        <dgm:presLayoutVars>
          <dgm:hierBranch val="init"/>
        </dgm:presLayoutVars>
      </dgm:prSet>
      <dgm:spPr/>
    </dgm:pt>
    <dgm:pt modelId="{C05A0DDE-8DD9-4929-8D1F-30C9B77E4876}" type="pres">
      <dgm:prSet presAssocID="{E4DF5B9F-694C-445A-AEC5-1B37E47B11DB}" presName="rootComposite" presStyleCnt="0"/>
      <dgm:spPr/>
    </dgm:pt>
    <dgm:pt modelId="{D763E2A0-D9C5-4138-8E6E-9BD8A2098A00}" type="pres">
      <dgm:prSet presAssocID="{E4DF5B9F-694C-445A-AEC5-1B37E47B11DB}" presName="rootText" presStyleLbl="node4" presStyleIdx="20" presStyleCnt="112">
        <dgm:presLayoutVars>
          <dgm:chPref val="3"/>
        </dgm:presLayoutVars>
      </dgm:prSet>
      <dgm:spPr/>
    </dgm:pt>
    <dgm:pt modelId="{2D18B44C-2CA7-4C4F-8C51-0BC956694475}" type="pres">
      <dgm:prSet presAssocID="{E4DF5B9F-694C-445A-AEC5-1B37E47B11DB}" presName="rootConnector" presStyleLbl="node4" presStyleIdx="20" presStyleCnt="112"/>
      <dgm:spPr/>
    </dgm:pt>
    <dgm:pt modelId="{C43AABD4-7309-41ED-B34F-203A91BD5677}" type="pres">
      <dgm:prSet presAssocID="{E4DF5B9F-694C-445A-AEC5-1B37E47B11DB}" presName="hierChild4" presStyleCnt="0"/>
      <dgm:spPr/>
    </dgm:pt>
    <dgm:pt modelId="{E52C5D1D-75CC-4ED9-9B3D-08F176383924}" type="pres">
      <dgm:prSet presAssocID="{E4DF5B9F-694C-445A-AEC5-1B37E47B11DB}" presName="hierChild5" presStyleCnt="0"/>
      <dgm:spPr/>
    </dgm:pt>
    <dgm:pt modelId="{D6F9612C-D00C-468C-B9E3-0D0DA6114C46}" type="pres">
      <dgm:prSet presAssocID="{A964B2BB-A9F8-43A8-8944-7AC8C5F451B0}" presName="Name37" presStyleLbl="parChTrans1D4" presStyleIdx="21" presStyleCnt="112"/>
      <dgm:spPr/>
    </dgm:pt>
    <dgm:pt modelId="{E106FF78-EB45-4881-905C-6EED5B699049}" type="pres">
      <dgm:prSet presAssocID="{60734A2C-8D97-4FAB-8DDB-0548D4B66C30}" presName="hierRoot2" presStyleCnt="0">
        <dgm:presLayoutVars>
          <dgm:hierBranch val="init"/>
        </dgm:presLayoutVars>
      </dgm:prSet>
      <dgm:spPr/>
    </dgm:pt>
    <dgm:pt modelId="{CA26397A-FD93-4189-BB71-D2ADB33948F9}" type="pres">
      <dgm:prSet presAssocID="{60734A2C-8D97-4FAB-8DDB-0548D4B66C30}" presName="rootComposite" presStyleCnt="0"/>
      <dgm:spPr/>
    </dgm:pt>
    <dgm:pt modelId="{354EDB1C-E088-4B3C-8D11-349A56AF7889}" type="pres">
      <dgm:prSet presAssocID="{60734A2C-8D97-4FAB-8DDB-0548D4B66C30}" presName="rootText" presStyleLbl="node4" presStyleIdx="21" presStyleCnt="112">
        <dgm:presLayoutVars>
          <dgm:chPref val="3"/>
        </dgm:presLayoutVars>
      </dgm:prSet>
      <dgm:spPr/>
    </dgm:pt>
    <dgm:pt modelId="{88525C2B-222C-474A-B7EF-B1E18A611BA7}" type="pres">
      <dgm:prSet presAssocID="{60734A2C-8D97-4FAB-8DDB-0548D4B66C30}" presName="rootConnector" presStyleLbl="node4" presStyleIdx="21" presStyleCnt="112"/>
      <dgm:spPr/>
    </dgm:pt>
    <dgm:pt modelId="{BCC2C300-62C4-4E9E-92AE-65FA4421757F}" type="pres">
      <dgm:prSet presAssocID="{60734A2C-8D97-4FAB-8DDB-0548D4B66C30}" presName="hierChild4" presStyleCnt="0"/>
      <dgm:spPr/>
    </dgm:pt>
    <dgm:pt modelId="{7F415F33-DF0B-428B-B802-8429682869C4}" type="pres">
      <dgm:prSet presAssocID="{60734A2C-8D97-4FAB-8DDB-0548D4B66C30}" presName="hierChild5" presStyleCnt="0"/>
      <dgm:spPr/>
    </dgm:pt>
    <dgm:pt modelId="{7FC8B5D9-AC2C-449B-A82D-B6F55C83068B}" type="pres">
      <dgm:prSet presAssocID="{52D593E6-A99C-433B-857A-0DA66355C9F9}" presName="Name37" presStyleLbl="parChTrans1D4" presStyleIdx="22" presStyleCnt="112"/>
      <dgm:spPr/>
    </dgm:pt>
    <dgm:pt modelId="{48A1E3AA-ABB9-4FA3-8B38-A2FC60BCC527}" type="pres">
      <dgm:prSet presAssocID="{5FF17637-1711-4F63-987F-96778DFB6735}" presName="hierRoot2" presStyleCnt="0">
        <dgm:presLayoutVars>
          <dgm:hierBranch val="init"/>
        </dgm:presLayoutVars>
      </dgm:prSet>
      <dgm:spPr/>
    </dgm:pt>
    <dgm:pt modelId="{DA272E59-4FB8-4738-8D62-296C6C79365A}" type="pres">
      <dgm:prSet presAssocID="{5FF17637-1711-4F63-987F-96778DFB6735}" presName="rootComposite" presStyleCnt="0"/>
      <dgm:spPr/>
    </dgm:pt>
    <dgm:pt modelId="{A6FF4677-A0D1-4ACD-9D8A-773B2920097D}" type="pres">
      <dgm:prSet presAssocID="{5FF17637-1711-4F63-987F-96778DFB6735}" presName="rootText" presStyleLbl="node4" presStyleIdx="22" presStyleCnt="112">
        <dgm:presLayoutVars>
          <dgm:chPref val="3"/>
        </dgm:presLayoutVars>
      </dgm:prSet>
      <dgm:spPr/>
    </dgm:pt>
    <dgm:pt modelId="{107A22FC-12F0-4DF8-8EB4-52962E1B7C43}" type="pres">
      <dgm:prSet presAssocID="{5FF17637-1711-4F63-987F-96778DFB6735}" presName="rootConnector" presStyleLbl="node4" presStyleIdx="22" presStyleCnt="112"/>
      <dgm:spPr/>
    </dgm:pt>
    <dgm:pt modelId="{FAA3C718-9077-457B-919E-D493601D37EB}" type="pres">
      <dgm:prSet presAssocID="{5FF17637-1711-4F63-987F-96778DFB6735}" presName="hierChild4" presStyleCnt="0"/>
      <dgm:spPr/>
    </dgm:pt>
    <dgm:pt modelId="{56F2E71D-2237-47C9-AD53-A8BFBAF15DD7}" type="pres">
      <dgm:prSet presAssocID="{5FF17637-1711-4F63-987F-96778DFB6735}" presName="hierChild5" presStyleCnt="0"/>
      <dgm:spPr/>
    </dgm:pt>
    <dgm:pt modelId="{D1A724A8-8861-4044-9E4C-1635CFE39BAC}" type="pres">
      <dgm:prSet presAssocID="{70002E95-A928-44FB-A65E-AD0CFC24FA99}" presName="Name37" presStyleLbl="parChTrans1D4" presStyleIdx="23" presStyleCnt="112"/>
      <dgm:spPr/>
    </dgm:pt>
    <dgm:pt modelId="{1EA3D66B-BBDE-44CB-B57E-D75D89F15516}" type="pres">
      <dgm:prSet presAssocID="{2E952BC6-A105-4A17-94E7-5D35D9E32B98}" presName="hierRoot2" presStyleCnt="0">
        <dgm:presLayoutVars>
          <dgm:hierBranch val="init"/>
        </dgm:presLayoutVars>
      </dgm:prSet>
      <dgm:spPr/>
    </dgm:pt>
    <dgm:pt modelId="{8835BEEE-E015-4DA6-AB13-52679B5F7CC2}" type="pres">
      <dgm:prSet presAssocID="{2E952BC6-A105-4A17-94E7-5D35D9E32B98}" presName="rootComposite" presStyleCnt="0"/>
      <dgm:spPr/>
    </dgm:pt>
    <dgm:pt modelId="{82F4F409-A6DE-401A-9108-D579C82343FB}" type="pres">
      <dgm:prSet presAssocID="{2E952BC6-A105-4A17-94E7-5D35D9E32B98}" presName="rootText" presStyleLbl="node4" presStyleIdx="23" presStyleCnt="112">
        <dgm:presLayoutVars>
          <dgm:chPref val="3"/>
        </dgm:presLayoutVars>
      </dgm:prSet>
      <dgm:spPr/>
    </dgm:pt>
    <dgm:pt modelId="{B04E4DDA-AEF4-49B1-95EE-B9F0D7A2082F}" type="pres">
      <dgm:prSet presAssocID="{2E952BC6-A105-4A17-94E7-5D35D9E32B98}" presName="rootConnector" presStyleLbl="node4" presStyleIdx="23" presStyleCnt="112"/>
      <dgm:spPr/>
    </dgm:pt>
    <dgm:pt modelId="{81F09E69-2494-4F39-9174-16D1C64C211D}" type="pres">
      <dgm:prSet presAssocID="{2E952BC6-A105-4A17-94E7-5D35D9E32B98}" presName="hierChild4" presStyleCnt="0"/>
      <dgm:spPr/>
    </dgm:pt>
    <dgm:pt modelId="{5B2536C7-49A9-444B-BC3D-E7CD4304851A}" type="pres">
      <dgm:prSet presAssocID="{2E952BC6-A105-4A17-94E7-5D35D9E32B98}" presName="hierChild5" presStyleCnt="0"/>
      <dgm:spPr/>
    </dgm:pt>
    <dgm:pt modelId="{4E139D89-589B-4902-B79D-D10184AD3BAC}" type="pres">
      <dgm:prSet presAssocID="{E71DB98A-C883-44B8-9C93-D55D1620481B}" presName="hierChild5" presStyleCnt="0"/>
      <dgm:spPr/>
    </dgm:pt>
    <dgm:pt modelId="{94956877-7BB0-417E-BE8D-D51DF394E11F}" type="pres">
      <dgm:prSet presAssocID="{27D961DE-0730-49EF-87A2-39F1B2D77C52}" presName="hierChild5" presStyleCnt="0"/>
      <dgm:spPr/>
    </dgm:pt>
    <dgm:pt modelId="{6C3B8A9B-4711-4D03-BF30-BEC790B3504E}" type="pres">
      <dgm:prSet presAssocID="{01F8D1BD-C426-4A67-85FB-7505232335BC}" presName="Name37" presStyleLbl="parChTrans1D3" presStyleIdx="2" presStyleCnt="27"/>
      <dgm:spPr/>
    </dgm:pt>
    <dgm:pt modelId="{E796C041-BAB0-4098-A134-5F598B05526C}" type="pres">
      <dgm:prSet presAssocID="{AF196F9E-E571-4FAF-A5EF-80A4C2DFEBA9}" presName="hierRoot2" presStyleCnt="0">
        <dgm:presLayoutVars>
          <dgm:hierBranch val="init"/>
        </dgm:presLayoutVars>
      </dgm:prSet>
      <dgm:spPr/>
    </dgm:pt>
    <dgm:pt modelId="{6C90A50D-CFDA-4EDA-9A08-1946414DDB63}" type="pres">
      <dgm:prSet presAssocID="{AF196F9E-E571-4FAF-A5EF-80A4C2DFEBA9}" presName="rootComposite" presStyleCnt="0"/>
      <dgm:spPr/>
    </dgm:pt>
    <dgm:pt modelId="{E80C77E2-6C06-452C-883E-D13E582109DE}" type="pres">
      <dgm:prSet presAssocID="{AF196F9E-E571-4FAF-A5EF-80A4C2DFEBA9}" presName="rootText" presStyleLbl="node3" presStyleIdx="2" presStyleCnt="27">
        <dgm:presLayoutVars>
          <dgm:chPref val="3"/>
        </dgm:presLayoutVars>
      </dgm:prSet>
      <dgm:spPr/>
    </dgm:pt>
    <dgm:pt modelId="{756DB276-68CD-458D-A3BC-E8AF0B4F40C7}" type="pres">
      <dgm:prSet presAssocID="{AF196F9E-E571-4FAF-A5EF-80A4C2DFEBA9}" presName="rootConnector" presStyleLbl="node3" presStyleIdx="2" presStyleCnt="27"/>
      <dgm:spPr/>
    </dgm:pt>
    <dgm:pt modelId="{99591493-6FAB-46BD-88BA-A94020765FC6}" type="pres">
      <dgm:prSet presAssocID="{AF196F9E-E571-4FAF-A5EF-80A4C2DFEBA9}" presName="hierChild4" presStyleCnt="0"/>
      <dgm:spPr/>
    </dgm:pt>
    <dgm:pt modelId="{B1486F13-DEDF-429B-BA76-F6C468CE4D8F}" type="pres">
      <dgm:prSet presAssocID="{3BEC52A5-A778-4657-A396-99738DAC117E}" presName="Name37" presStyleLbl="parChTrans1D4" presStyleIdx="24" presStyleCnt="112"/>
      <dgm:spPr/>
    </dgm:pt>
    <dgm:pt modelId="{52F90586-C2C4-49F4-BB33-9A4EF3116AD9}" type="pres">
      <dgm:prSet presAssocID="{A9149678-3203-4D9C-AEB3-0B582CD9A7BC}" presName="hierRoot2" presStyleCnt="0">
        <dgm:presLayoutVars>
          <dgm:hierBranch val="init"/>
        </dgm:presLayoutVars>
      </dgm:prSet>
      <dgm:spPr/>
    </dgm:pt>
    <dgm:pt modelId="{392A7DB3-56BC-4778-9E06-41B3321C90E3}" type="pres">
      <dgm:prSet presAssocID="{A9149678-3203-4D9C-AEB3-0B582CD9A7BC}" presName="rootComposite" presStyleCnt="0"/>
      <dgm:spPr/>
    </dgm:pt>
    <dgm:pt modelId="{B08BEA0C-E03F-40F2-825D-8F8FD8CB3C44}" type="pres">
      <dgm:prSet presAssocID="{A9149678-3203-4D9C-AEB3-0B582CD9A7BC}" presName="rootText" presStyleLbl="node4" presStyleIdx="24" presStyleCnt="112">
        <dgm:presLayoutVars>
          <dgm:chPref val="3"/>
        </dgm:presLayoutVars>
      </dgm:prSet>
      <dgm:spPr/>
    </dgm:pt>
    <dgm:pt modelId="{C5DC7DA6-D0E7-468D-959C-38F2E66CC162}" type="pres">
      <dgm:prSet presAssocID="{A9149678-3203-4D9C-AEB3-0B582CD9A7BC}" presName="rootConnector" presStyleLbl="node4" presStyleIdx="24" presStyleCnt="112"/>
      <dgm:spPr/>
    </dgm:pt>
    <dgm:pt modelId="{0DDB0219-064D-4162-913D-804779D15AA4}" type="pres">
      <dgm:prSet presAssocID="{A9149678-3203-4D9C-AEB3-0B582CD9A7BC}" presName="hierChild4" presStyleCnt="0"/>
      <dgm:spPr/>
    </dgm:pt>
    <dgm:pt modelId="{2D96CBB0-0209-4131-A176-EBC34804C31B}" type="pres">
      <dgm:prSet presAssocID="{A9149678-3203-4D9C-AEB3-0B582CD9A7BC}" presName="hierChild5" presStyleCnt="0"/>
      <dgm:spPr/>
    </dgm:pt>
    <dgm:pt modelId="{ED51DC13-E497-46B0-858E-32CEE34BE236}" type="pres">
      <dgm:prSet presAssocID="{444C1D52-52AC-4893-9DEF-77DBACFEE96B}" presName="Name37" presStyleLbl="parChTrans1D4" presStyleIdx="25" presStyleCnt="112"/>
      <dgm:spPr/>
    </dgm:pt>
    <dgm:pt modelId="{197536A3-963D-43D7-8B3E-1EFA8DE5FC57}" type="pres">
      <dgm:prSet presAssocID="{D28CA80C-7167-41E9-ACA5-FD53EB6491A7}" presName="hierRoot2" presStyleCnt="0">
        <dgm:presLayoutVars>
          <dgm:hierBranch val="init"/>
        </dgm:presLayoutVars>
      </dgm:prSet>
      <dgm:spPr/>
    </dgm:pt>
    <dgm:pt modelId="{D8816470-B907-44BC-985E-D713301EA1EB}" type="pres">
      <dgm:prSet presAssocID="{D28CA80C-7167-41E9-ACA5-FD53EB6491A7}" presName="rootComposite" presStyleCnt="0"/>
      <dgm:spPr/>
    </dgm:pt>
    <dgm:pt modelId="{A5D7BBD4-71E8-4147-81C9-49E460C42A8A}" type="pres">
      <dgm:prSet presAssocID="{D28CA80C-7167-41E9-ACA5-FD53EB6491A7}" presName="rootText" presStyleLbl="node4" presStyleIdx="25" presStyleCnt="112">
        <dgm:presLayoutVars>
          <dgm:chPref val="3"/>
        </dgm:presLayoutVars>
      </dgm:prSet>
      <dgm:spPr/>
    </dgm:pt>
    <dgm:pt modelId="{E34D06B0-D689-4126-98F3-384F808C0019}" type="pres">
      <dgm:prSet presAssocID="{D28CA80C-7167-41E9-ACA5-FD53EB6491A7}" presName="rootConnector" presStyleLbl="node4" presStyleIdx="25" presStyleCnt="112"/>
      <dgm:spPr/>
    </dgm:pt>
    <dgm:pt modelId="{7C69CD72-8E2A-41C1-AB24-CE9E111B7226}" type="pres">
      <dgm:prSet presAssocID="{D28CA80C-7167-41E9-ACA5-FD53EB6491A7}" presName="hierChild4" presStyleCnt="0"/>
      <dgm:spPr/>
    </dgm:pt>
    <dgm:pt modelId="{F34BCBF0-4B29-475A-A2D7-065CEFA3C4FA}" type="pres">
      <dgm:prSet presAssocID="{D28CA80C-7167-41E9-ACA5-FD53EB6491A7}" presName="hierChild5" presStyleCnt="0"/>
      <dgm:spPr/>
    </dgm:pt>
    <dgm:pt modelId="{D70D0473-84CA-4E98-9ADC-F17697B00CD8}" type="pres">
      <dgm:prSet presAssocID="{7C0875D6-BE8D-44D0-A259-D78D104569BF}" presName="Name37" presStyleLbl="parChTrans1D4" presStyleIdx="26" presStyleCnt="112"/>
      <dgm:spPr/>
    </dgm:pt>
    <dgm:pt modelId="{5273140B-59C6-47C7-B8C5-4E31B478E89A}" type="pres">
      <dgm:prSet presAssocID="{8CB336B0-DD56-45ED-85F0-F1E984182BCC}" presName="hierRoot2" presStyleCnt="0">
        <dgm:presLayoutVars>
          <dgm:hierBranch val="init"/>
        </dgm:presLayoutVars>
      </dgm:prSet>
      <dgm:spPr/>
    </dgm:pt>
    <dgm:pt modelId="{69214E2D-46DB-49B8-AC17-FC66A914F7B6}" type="pres">
      <dgm:prSet presAssocID="{8CB336B0-DD56-45ED-85F0-F1E984182BCC}" presName="rootComposite" presStyleCnt="0"/>
      <dgm:spPr/>
    </dgm:pt>
    <dgm:pt modelId="{4DAD1833-E328-4F4F-9A28-80993BF12530}" type="pres">
      <dgm:prSet presAssocID="{8CB336B0-DD56-45ED-85F0-F1E984182BCC}" presName="rootText" presStyleLbl="node4" presStyleIdx="26" presStyleCnt="112">
        <dgm:presLayoutVars>
          <dgm:chPref val="3"/>
        </dgm:presLayoutVars>
      </dgm:prSet>
      <dgm:spPr/>
    </dgm:pt>
    <dgm:pt modelId="{48A32AC1-512A-4CDD-BFCD-EEFFC063E009}" type="pres">
      <dgm:prSet presAssocID="{8CB336B0-DD56-45ED-85F0-F1E984182BCC}" presName="rootConnector" presStyleLbl="node4" presStyleIdx="26" presStyleCnt="112"/>
      <dgm:spPr/>
    </dgm:pt>
    <dgm:pt modelId="{4694C41E-E93B-45A0-AA75-5E6961742929}" type="pres">
      <dgm:prSet presAssocID="{8CB336B0-DD56-45ED-85F0-F1E984182BCC}" presName="hierChild4" presStyleCnt="0"/>
      <dgm:spPr/>
    </dgm:pt>
    <dgm:pt modelId="{701DDD25-4913-480F-9EB2-CA54D368D13E}" type="pres">
      <dgm:prSet presAssocID="{8CB336B0-DD56-45ED-85F0-F1E984182BCC}" presName="hierChild5" presStyleCnt="0"/>
      <dgm:spPr/>
    </dgm:pt>
    <dgm:pt modelId="{84514B85-25B0-43D4-9B89-8E3D7325DD4F}" type="pres">
      <dgm:prSet presAssocID="{D8E8B024-242C-47B7-8BF0-CAB2A5DCDA04}" presName="Name37" presStyleLbl="parChTrans1D4" presStyleIdx="27" presStyleCnt="112"/>
      <dgm:spPr/>
    </dgm:pt>
    <dgm:pt modelId="{7E80C071-14F7-4996-9804-1264A648A6C9}" type="pres">
      <dgm:prSet presAssocID="{DAE33F1C-F2E9-42D4-89DA-EF2AACA943B0}" presName="hierRoot2" presStyleCnt="0">
        <dgm:presLayoutVars>
          <dgm:hierBranch val="init"/>
        </dgm:presLayoutVars>
      </dgm:prSet>
      <dgm:spPr/>
    </dgm:pt>
    <dgm:pt modelId="{1725E259-8ADC-42FB-95FE-44913C8A49D1}" type="pres">
      <dgm:prSet presAssocID="{DAE33F1C-F2E9-42D4-89DA-EF2AACA943B0}" presName="rootComposite" presStyleCnt="0"/>
      <dgm:spPr/>
    </dgm:pt>
    <dgm:pt modelId="{25F34605-702E-4AEF-AF23-A0BA5355DBA7}" type="pres">
      <dgm:prSet presAssocID="{DAE33F1C-F2E9-42D4-89DA-EF2AACA943B0}" presName="rootText" presStyleLbl="node4" presStyleIdx="27" presStyleCnt="112">
        <dgm:presLayoutVars>
          <dgm:chPref val="3"/>
        </dgm:presLayoutVars>
      </dgm:prSet>
      <dgm:spPr/>
    </dgm:pt>
    <dgm:pt modelId="{824985FF-E197-47B3-84A5-B6E04D440CFC}" type="pres">
      <dgm:prSet presAssocID="{DAE33F1C-F2E9-42D4-89DA-EF2AACA943B0}" presName="rootConnector" presStyleLbl="node4" presStyleIdx="27" presStyleCnt="112"/>
      <dgm:spPr/>
    </dgm:pt>
    <dgm:pt modelId="{A1696098-241F-41C1-BA20-3B5FF230F4B4}" type="pres">
      <dgm:prSet presAssocID="{DAE33F1C-F2E9-42D4-89DA-EF2AACA943B0}" presName="hierChild4" presStyleCnt="0"/>
      <dgm:spPr/>
    </dgm:pt>
    <dgm:pt modelId="{DDFA6C3E-DBA2-4A16-A813-F68ACEA168BC}" type="pres">
      <dgm:prSet presAssocID="{DAE33F1C-F2E9-42D4-89DA-EF2AACA943B0}" presName="hierChild5" presStyleCnt="0"/>
      <dgm:spPr/>
    </dgm:pt>
    <dgm:pt modelId="{02988B97-364C-4B9A-A0F7-55F8A0D543A6}" type="pres">
      <dgm:prSet presAssocID="{F413D7F0-59C0-497A-BEF9-DFF2CAB22F3E}" presName="Name37" presStyleLbl="parChTrans1D4" presStyleIdx="28" presStyleCnt="112"/>
      <dgm:spPr/>
    </dgm:pt>
    <dgm:pt modelId="{B9DD2A40-AA22-4879-B4A6-5BEE9C6DF930}" type="pres">
      <dgm:prSet presAssocID="{0ED381E6-D975-4232-9DCF-04FD43F0BA52}" presName="hierRoot2" presStyleCnt="0">
        <dgm:presLayoutVars>
          <dgm:hierBranch val="init"/>
        </dgm:presLayoutVars>
      </dgm:prSet>
      <dgm:spPr/>
    </dgm:pt>
    <dgm:pt modelId="{3F3BB5D6-90C3-4C16-BBEB-26BAF41C34B8}" type="pres">
      <dgm:prSet presAssocID="{0ED381E6-D975-4232-9DCF-04FD43F0BA52}" presName="rootComposite" presStyleCnt="0"/>
      <dgm:spPr/>
    </dgm:pt>
    <dgm:pt modelId="{25AD6EBB-300D-4BA2-96AE-D5E919B09600}" type="pres">
      <dgm:prSet presAssocID="{0ED381E6-D975-4232-9DCF-04FD43F0BA52}" presName="rootText" presStyleLbl="node4" presStyleIdx="28" presStyleCnt="112">
        <dgm:presLayoutVars>
          <dgm:chPref val="3"/>
        </dgm:presLayoutVars>
      </dgm:prSet>
      <dgm:spPr/>
    </dgm:pt>
    <dgm:pt modelId="{F13CD3D0-E18A-4C50-B3EE-4F8B73B9BF95}" type="pres">
      <dgm:prSet presAssocID="{0ED381E6-D975-4232-9DCF-04FD43F0BA52}" presName="rootConnector" presStyleLbl="node4" presStyleIdx="28" presStyleCnt="112"/>
      <dgm:spPr/>
    </dgm:pt>
    <dgm:pt modelId="{384D77C9-238C-494F-9326-F5B1B6D431F4}" type="pres">
      <dgm:prSet presAssocID="{0ED381E6-D975-4232-9DCF-04FD43F0BA52}" presName="hierChild4" presStyleCnt="0"/>
      <dgm:spPr/>
    </dgm:pt>
    <dgm:pt modelId="{6046B4BA-7591-425E-B619-D5996CE0EDA7}" type="pres">
      <dgm:prSet presAssocID="{0ED381E6-D975-4232-9DCF-04FD43F0BA52}" presName="hierChild5" presStyleCnt="0"/>
      <dgm:spPr/>
    </dgm:pt>
    <dgm:pt modelId="{DD0C4F76-0D13-4401-B61E-CE19C8AE7416}" type="pres">
      <dgm:prSet presAssocID="{AF196F9E-E571-4FAF-A5EF-80A4C2DFEBA9}" presName="hierChild5" presStyleCnt="0"/>
      <dgm:spPr/>
    </dgm:pt>
    <dgm:pt modelId="{D07ED600-E0CE-47FA-99D3-0843F86A7AC0}" type="pres">
      <dgm:prSet presAssocID="{1AF89C60-E517-4776-878A-3BDB7CA17843}" presName="Name37" presStyleLbl="parChTrans1D3" presStyleIdx="3" presStyleCnt="27"/>
      <dgm:spPr/>
    </dgm:pt>
    <dgm:pt modelId="{FB9167DB-7560-4280-8216-F8CB230D7DAE}" type="pres">
      <dgm:prSet presAssocID="{96694E1D-0225-4E4F-990D-95ABBF78899C}" presName="hierRoot2" presStyleCnt="0">
        <dgm:presLayoutVars>
          <dgm:hierBranch val="init"/>
        </dgm:presLayoutVars>
      </dgm:prSet>
      <dgm:spPr/>
    </dgm:pt>
    <dgm:pt modelId="{13070426-B1F8-4EB7-975B-A9CA0FA8E083}" type="pres">
      <dgm:prSet presAssocID="{96694E1D-0225-4E4F-990D-95ABBF78899C}" presName="rootComposite" presStyleCnt="0"/>
      <dgm:spPr/>
    </dgm:pt>
    <dgm:pt modelId="{3358B749-9535-4A54-BBB3-D1691A806066}" type="pres">
      <dgm:prSet presAssocID="{96694E1D-0225-4E4F-990D-95ABBF78899C}" presName="rootText" presStyleLbl="node3" presStyleIdx="3" presStyleCnt="27">
        <dgm:presLayoutVars>
          <dgm:chPref val="3"/>
        </dgm:presLayoutVars>
      </dgm:prSet>
      <dgm:spPr/>
    </dgm:pt>
    <dgm:pt modelId="{850489D7-BA40-46B0-A6B5-C1544BF0CDDB}" type="pres">
      <dgm:prSet presAssocID="{96694E1D-0225-4E4F-990D-95ABBF78899C}" presName="rootConnector" presStyleLbl="node3" presStyleIdx="3" presStyleCnt="27"/>
      <dgm:spPr/>
    </dgm:pt>
    <dgm:pt modelId="{14FD0B04-830D-4049-AD3E-7508003A495E}" type="pres">
      <dgm:prSet presAssocID="{96694E1D-0225-4E4F-990D-95ABBF78899C}" presName="hierChild4" presStyleCnt="0"/>
      <dgm:spPr/>
    </dgm:pt>
    <dgm:pt modelId="{B664E21E-437F-47F9-8C27-B61553E0B6DF}" type="pres">
      <dgm:prSet presAssocID="{E3A06F9B-4FA3-477D-8AE8-F74E5629D545}" presName="Name37" presStyleLbl="parChTrans1D4" presStyleIdx="29" presStyleCnt="112"/>
      <dgm:spPr/>
    </dgm:pt>
    <dgm:pt modelId="{E4A03232-8100-4C69-8B36-E563C3A5F674}" type="pres">
      <dgm:prSet presAssocID="{DD07EC94-25DF-4B0C-9A24-CCA7963BF320}" presName="hierRoot2" presStyleCnt="0">
        <dgm:presLayoutVars>
          <dgm:hierBranch val="init"/>
        </dgm:presLayoutVars>
      </dgm:prSet>
      <dgm:spPr/>
    </dgm:pt>
    <dgm:pt modelId="{850F79ED-0774-462F-914D-53E77B0CF8C2}" type="pres">
      <dgm:prSet presAssocID="{DD07EC94-25DF-4B0C-9A24-CCA7963BF320}" presName="rootComposite" presStyleCnt="0"/>
      <dgm:spPr/>
    </dgm:pt>
    <dgm:pt modelId="{4861986C-7B21-42B0-A3DF-6D6751F54778}" type="pres">
      <dgm:prSet presAssocID="{DD07EC94-25DF-4B0C-9A24-CCA7963BF320}" presName="rootText" presStyleLbl="node4" presStyleIdx="29" presStyleCnt="112">
        <dgm:presLayoutVars>
          <dgm:chPref val="3"/>
        </dgm:presLayoutVars>
      </dgm:prSet>
      <dgm:spPr/>
    </dgm:pt>
    <dgm:pt modelId="{C3CD5E13-F8BE-490D-B084-29E9430FA3CC}" type="pres">
      <dgm:prSet presAssocID="{DD07EC94-25DF-4B0C-9A24-CCA7963BF320}" presName="rootConnector" presStyleLbl="node4" presStyleIdx="29" presStyleCnt="112"/>
      <dgm:spPr/>
    </dgm:pt>
    <dgm:pt modelId="{1F41EF33-C716-44FB-9872-BDEB40B12191}" type="pres">
      <dgm:prSet presAssocID="{DD07EC94-25DF-4B0C-9A24-CCA7963BF320}" presName="hierChild4" presStyleCnt="0"/>
      <dgm:spPr/>
    </dgm:pt>
    <dgm:pt modelId="{C0DFDE0E-26A4-4A23-AE28-67C3C5B96298}" type="pres">
      <dgm:prSet presAssocID="{DD07EC94-25DF-4B0C-9A24-CCA7963BF320}" presName="hierChild5" presStyleCnt="0"/>
      <dgm:spPr/>
    </dgm:pt>
    <dgm:pt modelId="{337B122B-F79B-416B-92B4-C5DFBA966D94}" type="pres">
      <dgm:prSet presAssocID="{9859C049-DBE7-4315-A935-C018C1BD7467}" presName="Name37" presStyleLbl="parChTrans1D4" presStyleIdx="30" presStyleCnt="112"/>
      <dgm:spPr/>
    </dgm:pt>
    <dgm:pt modelId="{E7D06718-BB70-41E4-AC3E-783697B74030}" type="pres">
      <dgm:prSet presAssocID="{188FCEFD-A5B1-4CC8-ABBA-039896FB76DA}" presName="hierRoot2" presStyleCnt="0">
        <dgm:presLayoutVars>
          <dgm:hierBranch val="init"/>
        </dgm:presLayoutVars>
      </dgm:prSet>
      <dgm:spPr/>
    </dgm:pt>
    <dgm:pt modelId="{962C48FF-8269-4591-BE6C-A1F26A5028E9}" type="pres">
      <dgm:prSet presAssocID="{188FCEFD-A5B1-4CC8-ABBA-039896FB76DA}" presName="rootComposite" presStyleCnt="0"/>
      <dgm:spPr/>
    </dgm:pt>
    <dgm:pt modelId="{E007701A-25CD-4751-B228-C3261E7CDBF9}" type="pres">
      <dgm:prSet presAssocID="{188FCEFD-A5B1-4CC8-ABBA-039896FB76DA}" presName="rootText" presStyleLbl="node4" presStyleIdx="30" presStyleCnt="112">
        <dgm:presLayoutVars>
          <dgm:chPref val="3"/>
        </dgm:presLayoutVars>
      </dgm:prSet>
      <dgm:spPr/>
    </dgm:pt>
    <dgm:pt modelId="{1AF3D140-A5AF-4D1C-9B7F-9B84F8427EB6}" type="pres">
      <dgm:prSet presAssocID="{188FCEFD-A5B1-4CC8-ABBA-039896FB76DA}" presName="rootConnector" presStyleLbl="node4" presStyleIdx="30" presStyleCnt="112"/>
      <dgm:spPr/>
    </dgm:pt>
    <dgm:pt modelId="{D7C31639-6583-4593-BC39-E9506D838C29}" type="pres">
      <dgm:prSet presAssocID="{188FCEFD-A5B1-4CC8-ABBA-039896FB76DA}" presName="hierChild4" presStyleCnt="0"/>
      <dgm:spPr/>
    </dgm:pt>
    <dgm:pt modelId="{22012F0D-952F-459A-8146-358DAF403D71}" type="pres">
      <dgm:prSet presAssocID="{188FCEFD-A5B1-4CC8-ABBA-039896FB76DA}" presName="hierChild5" presStyleCnt="0"/>
      <dgm:spPr/>
    </dgm:pt>
    <dgm:pt modelId="{AE77FD2F-DA2B-4F76-8D3A-4BB53BFA9D00}" type="pres">
      <dgm:prSet presAssocID="{DC55D453-CACE-4F52-AA96-F8A18C74466A}" presName="Name37" presStyleLbl="parChTrans1D4" presStyleIdx="31" presStyleCnt="112"/>
      <dgm:spPr/>
    </dgm:pt>
    <dgm:pt modelId="{E22D7313-CBDD-4FC9-AA65-DB98F05F9916}" type="pres">
      <dgm:prSet presAssocID="{7E4F1ECD-B004-4153-9ECC-5E0A853140C3}" presName="hierRoot2" presStyleCnt="0">
        <dgm:presLayoutVars>
          <dgm:hierBranch val="init"/>
        </dgm:presLayoutVars>
      </dgm:prSet>
      <dgm:spPr/>
    </dgm:pt>
    <dgm:pt modelId="{3B029936-3B48-4F93-8912-820F8D7D58B9}" type="pres">
      <dgm:prSet presAssocID="{7E4F1ECD-B004-4153-9ECC-5E0A853140C3}" presName="rootComposite" presStyleCnt="0"/>
      <dgm:spPr/>
    </dgm:pt>
    <dgm:pt modelId="{194E2BAE-51E7-4755-8DCC-53D3D4862EE7}" type="pres">
      <dgm:prSet presAssocID="{7E4F1ECD-B004-4153-9ECC-5E0A853140C3}" presName="rootText" presStyleLbl="node4" presStyleIdx="31" presStyleCnt="112">
        <dgm:presLayoutVars>
          <dgm:chPref val="3"/>
        </dgm:presLayoutVars>
      </dgm:prSet>
      <dgm:spPr/>
    </dgm:pt>
    <dgm:pt modelId="{84620A35-977A-4830-A82C-047AE4FBE0E2}" type="pres">
      <dgm:prSet presAssocID="{7E4F1ECD-B004-4153-9ECC-5E0A853140C3}" presName="rootConnector" presStyleLbl="node4" presStyleIdx="31" presStyleCnt="112"/>
      <dgm:spPr/>
    </dgm:pt>
    <dgm:pt modelId="{1E7DB469-4680-4A35-9BF3-38487C77A8B9}" type="pres">
      <dgm:prSet presAssocID="{7E4F1ECD-B004-4153-9ECC-5E0A853140C3}" presName="hierChild4" presStyleCnt="0"/>
      <dgm:spPr/>
    </dgm:pt>
    <dgm:pt modelId="{D06DD06D-44AC-43BA-A1AF-6A5881A13E4D}" type="pres">
      <dgm:prSet presAssocID="{7E4F1ECD-B004-4153-9ECC-5E0A853140C3}" presName="hierChild5" presStyleCnt="0"/>
      <dgm:spPr/>
    </dgm:pt>
    <dgm:pt modelId="{CB966880-6858-4BE3-9E32-4917BB191D88}" type="pres">
      <dgm:prSet presAssocID="{96694E1D-0225-4E4F-990D-95ABBF78899C}" presName="hierChild5" presStyleCnt="0"/>
      <dgm:spPr/>
    </dgm:pt>
    <dgm:pt modelId="{08CFC8B8-C2BE-4B90-BFDA-67D510DD8834}" type="pres">
      <dgm:prSet presAssocID="{A7D7E6E1-C897-4E0D-A290-E11CFE8B4880}" presName="Name37" presStyleLbl="parChTrans1D3" presStyleIdx="4" presStyleCnt="27"/>
      <dgm:spPr/>
    </dgm:pt>
    <dgm:pt modelId="{EDFD23E3-05A8-4353-ACEF-7221FD39BEA0}" type="pres">
      <dgm:prSet presAssocID="{1926FCF8-FB5C-4E9A-8E87-10E16CA3E7D8}" presName="hierRoot2" presStyleCnt="0">
        <dgm:presLayoutVars>
          <dgm:hierBranch val="init"/>
        </dgm:presLayoutVars>
      </dgm:prSet>
      <dgm:spPr/>
    </dgm:pt>
    <dgm:pt modelId="{2EC8FCC1-E656-4BFD-A999-7D6B647A1050}" type="pres">
      <dgm:prSet presAssocID="{1926FCF8-FB5C-4E9A-8E87-10E16CA3E7D8}" presName="rootComposite" presStyleCnt="0"/>
      <dgm:spPr/>
    </dgm:pt>
    <dgm:pt modelId="{BBED00EC-0CFB-4E53-AC3F-660B0617B696}" type="pres">
      <dgm:prSet presAssocID="{1926FCF8-FB5C-4E9A-8E87-10E16CA3E7D8}" presName="rootText" presStyleLbl="node3" presStyleIdx="4" presStyleCnt="27">
        <dgm:presLayoutVars>
          <dgm:chPref val="3"/>
        </dgm:presLayoutVars>
      </dgm:prSet>
      <dgm:spPr/>
    </dgm:pt>
    <dgm:pt modelId="{9EC19ACD-EA4C-4565-AE11-75DF5473C317}" type="pres">
      <dgm:prSet presAssocID="{1926FCF8-FB5C-4E9A-8E87-10E16CA3E7D8}" presName="rootConnector" presStyleLbl="node3" presStyleIdx="4" presStyleCnt="27"/>
      <dgm:spPr/>
    </dgm:pt>
    <dgm:pt modelId="{21EED926-FE9E-40A6-8FE7-A68E79F98C2D}" type="pres">
      <dgm:prSet presAssocID="{1926FCF8-FB5C-4E9A-8E87-10E16CA3E7D8}" presName="hierChild4" presStyleCnt="0"/>
      <dgm:spPr/>
    </dgm:pt>
    <dgm:pt modelId="{005DE947-0D15-404C-81CB-4286F1C10F1E}" type="pres">
      <dgm:prSet presAssocID="{00360C21-AB57-4BA1-BF08-C2B6C5996AEE}" presName="Name37" presStyleLbl="parChTrans1D4" presStyleIdx="32" presStyleCnt="112"/>
      <dgm:spPr/>
    </dgm:pt>
    <dgm:pt modelId="{F6C8A4B1-01C3-4261-A891-219F948F1352}" type="pres">
      <dgm:prSet presAssocID="{C83B9CAA-89B1-49C8-9426-13D8D1646AC1}" presName="hierRoot2" presStyleCnt="0">
        <dgm:presLayoutVars>
          <dgm:hierBranch val="init"/>
        </dgm:presLayoutVars>
      </dgm:prSet>
      <dgm:spPr/>
    </dgm:pt>
    <dgm:pt modelId="{467ED75F-EBB5-4FBE-A03D-2D9C6C5AB24C}" type="pres">
      <dgm:prSet presAssocID="{C83B9CAA-89B1-49C8-9426-13D8D1646AC1}" presName="rootComposite" presStyleCnt="0"/>
      <dgm:spPr/>
    </dgm:pt>
    <dgm:pt modelId="{EC81DEA0-D541-46BD-8A5A-9CDFCA0AB188}" type="pres">
      <dgm:prSet presAssocID="{C83B9CAA-89B1-49C8-9426-13D8D1646AC1}" presName="rootText" presStyleLbl="node4" presStyleIdx="32" presStyleCnt="112">
        <dgm:presLayoutVars>
          <dgm:chPref val="3"/>
        </dgm:presLayoutVars>
      </dgm:prSet>
      <dgm:spPr/>
    </dgm:pt>
    <dgm:pt modelId="{0DFAC940-B290-4350-A0A9-151D33D93CF8}" type="pres">
      <dgm:prSet presAssocID="{C83B9CAA-89B1-49C8-9426-13D8D1646AC1}" presName="rootConnector" presStyleLbl="node4" presStyleIdx="32" presStyleCnt="112"/>
      <dgm:spPr/>
    </dgm:pt>
    <dgm:pt modelId="{9292BB65-99E7-4892-B462-6D73E33297B9}" type="pres">
      <dgm:prSet presAssocID="{C83B9CAA-89B1-49C8-9426-13D8D1646AC1}" presName="hierChild4" presStyleCnt="0"/>
      <dgm:spPr/>
    </dgm:pt>
    <dgm:pt modelId="{8ADB80A6-8794-4BD8-A59E-016C9EB9C0FD}" type="pres">
      <dgm:prSet presAssocID="{C83B9CAA-89B1-49C8-9426-13D8D1646AC1}" presName="hierChild5" presStyleCnt="0"/>
      <dgm:spPr/>
    </dgm:pt>
    <dgm:pt modelId="{9658E1D4-A531-420E-8D0A-E1F8EB4A82E3}" type="pres">
      <dgm:prSet presAssocID="{F2BE331F-C880-412C-9156-356D054C1F75}" presName="Name37" presStyleLbl="parChTrans1D4" presStyleIdx="33" presStyleCnt="112"/>
      <dgm:spPr/>
    </dgm:pt>
    <dgm:pt modelId="{9728F818-B44E-449E-8696-51876E1F4E3A}" type="pres">
      <dgm:prSet presAssocID="{C92E055E-FCF5-414E-A128-F1097C9584BA}" presName="hierRoot2" presStyleCnt="0">
        <dgm:presLayoutVars>
          <dgm:hierBranch val="init"/>
        </dgm:presLayoutVars>
      </dgm:prSet>
      <dgm:spPr/>
    </dgm:pt>
    <dgm:pt modelId="{BD66D9AA-AC79-4B9D-B4D0-E93E01B29550}" type="pres">
      <dgm:prSet presAssocID="{C92E055E-FCF5-414E-A128-F1097C9584BA}" presName="rootComposite" presStyleCnt="0"/>
      <dgm:spPr/>
    </dgm:pt>
    <dgm:pt modelId="{E29A2ED2-F944-4563-B31C-61F9645C4BF5}" type="pres">
      <dgm:prSet presAssocID="{C92E055E-FCF5-414E-A128-F1097C9584BA}" presName="rootText" presStyleLbl="node4" presStyleIdx="33" presStyleCnt="112">
        <dgm:presLayoutVars>
          <dgm:chPref val="3"/>
        </dgm:presLayoutVars>
      </dgm:prSet>
      <dgm:spPr/>
    </dgm:pt>
    <dgm:pt modelId="{6AA37281-A9BA-4752-9A70-F6E36E8A460C}" type="pres">
      <dgm:prSet presAssocID="{C92E055E-FCF5-414E-A128-F1097C9584BA}" presName="rootConnector" presStyleLbl="node4" presStyleIdx="33" presStyleCnt="112"/>
      <dgm:spPr/>
    </dgm:pt>
    <dgm:pt modelId="{7EB1E46C-7CFB-4D4C-8508-284FE43710E7}" type="pres">
      <dgm:prSet presAssocID="{C92E055E-FCF5-414E-A128-F1097C9584BA}" presName="hierChild4" presStyleCnt="0"/>
      <dgm:spPr/>
    </dgm:pt>
    <dgm:pt modelId="{5233BC5E-CED6-430C-9E44-1D0479D3B8CC}" type="pres">
      <dgm:prSet presAssocID="{C92E055E-FCF5-414E-A128-F1097C9584BA}" presName="hierChild5" presStyleCnt="0"/>
      <dgm:spPr/>
    </dgm:pt>
    <dgm:pt modelId="{86C3C907-82BA-44EB-9E63-0270CEF218D7}" type="pres">
      <dgm:prSet presAssocID="{14565560-71D6-4BD0-B253-4D469C556795}" presName="Name37" presStyleLbl="parChTrans1D4" presStyleIdx="34" presStyleCnt="112"/>
      <dgm:spPr/>
    </dgm:pt>
    <dgm:pt modelId="{F5859255-88A4-4D42-936D-8837B76EF56A}" type="pres">
      <dgm:prSet presAssocID="{F221B847-2A57-4E15-9333-9CE62598F8EA}" presName="hierRoot2" presStyleCnt="0">
        <dgm:presLayoutVars>
          <dgm:hierBranch val="init"/>
        </dgm:presLayoutVars>
      </dgm:prSet>
      <dgm:spPr/>
    </dgm:pt>
    <dgm:pt modelId="{B898A2E7-F687-412B-933A-95247A79D587}" type="pres">
      <dgm:prSet presAssocID="{F221B847-2A57-4E15-9333-9CE62598F8EA}" presName="rootComposite" presStyleCnt="0"/>
      <dgm:spPr/>
    </dgm:pt>
    <dgm:pt modelId="{B66F6D53-0ED1-4F66-8F9C-720FA506AC10}" type="pres">
      <dgm:prSet presAssocID="{F221B847-2A57-4E15-9333-9CE62598F8EA}" presName="rootText" presStyleLbl="node4" presStyleIdx="34" presStyleCnt="112">
        <dgm:presLayoutVars>
          <dgm:chPref val="3"/>
        </dgm:presLayoutVars>
      </dgm:prSet>
      <dgm:spPr/>
    </dgm:pt>
    <dgm:pt modelId="{7FF6C3A0-51A0-47D7-AEDA-0D2E76D40707}" type="pres">
      <dgm:prSet presAssocID="{F221B847-2A57-4E15-9333-9CE62598F8EA}" presName="rootConnector" presStyleLbl="node4" presStyleIdx="34" presStyleCnt="112"/>
      <dgm:spPr/>
    </dgm:pt>
    <dgm:pt modelId="{652421AE-EEE8-478C-9C34-32A691893BCF}" type="pres">
      <dgm:prSet presAssocID="{F221B847-2A57-4E15-9333-9CE62598F8EA}" presName="hierChild4" presStyleCnt="0"/>
      <dgm:spPr/>
    </dgm:pt>
    <dgm:pt modelId="{74317DE3-6EFB-47CD-83DD-8A22D7F207FF}" type="pres">
      <dgm:prSet presAssocID="{F221B847-2A57-4E15-9333-9CE62598F8EA}" presName="hierChild5" presStyleCnt="0"/>
      <dgm:spPr/>
    </dgm:pt>
    <dgm:pt modelId="{A710042C-D5AA-420B-BAC8-EE0E6C94C9AA}" type="pres">
      <dgm:prSet presAssocID="{1926FCF8-FB5C-4E9A-8E87-10E16CA3E7D8}" presName="hierChild5" presStyleCnt="0"/>
      <dgm:spPr/>
    </dgm:pt>
    <dgm:pt modelId="{CBABE324-4A36-44C3-9F5B-439BCB3A3306}" type="pres">
      <dgm:prSet presAssocID="{4B8945B2-9470-432C-9A2A-9AC9344D4EFF}" presName="Name37" presStyleLbl="parChTrans1D3" presStyleIdx="5" presStyleCnt="27"/>
      <dgm:spPr/>
    </dgm:pt>
    <dgm:pt modelId="{BCC8CB4F-D3CD-402F-800C-D0A8814167A1}" type="pres">
      <dgm:prSet presAssocID="{172100C9-CC14-4810-948D-1D163EEA909C}" presName="hierRoot2" presStyleCnt="0">
        <dgm:presLayoutVars>
          <dgm:hierBranch val="init"/>
        </dgm:presLayoutVars>
      </dgm:prSet>
      <dgm:spPr/>
    </dgm:pt>
    <dgm:pt modelId="{5B8D9881-1381-4E60-9B9A-59678C43975B}" type="pres">
      <dgm:prSet presAssocID="{172100C9-CC14-4810-948D-1D163EEA909C}" presName="rootComposite" presStyleCnt="0"/>
      <dgm:spPr/>
    </dgm:pt>
    <dgm:pt modelId="{946984CC-C76A-4D36-854C-4B31AE83CEE1}" type="pres">
      <dgm:prSet presAssocID="{172100C9-CC14-4810-948D-1D163EEA909C}" presName="rootText" presStyleLbl="node3" presStyleIdx="5" presStyleCnt="27">
        <dgm:presLayoutVars>
          <dgm:chPref val="3"/>
        </dgm:presLayoutVars>
      </dgm:prSet>
      <dgm:spPr/>
    </dgm:pt>
    <dgm:pt modelId="{367F0B4D-BDC0-4185-817E-D3839D7333BB}" type="pres">
      <dgm:prSet presAssocID="{172100C9-CC14-4810-948D-1D163EEA909C}" presName="rootConnector" presStyleLbl="node3" presStyleIdx="5" presStyleCnt="27"/>
      <dgm:spPr/>
    </dgm:pt>
    <dgm:pt modelId="{99AC49F0-4427-4C64-8FEE-DFF5EAAE81E9}" type="pres">
      <dgm:prSet presAssocID="{172100C9-CC14-4810-948D-1D163EEA909C}" presName="hierChild4" presStyleCnt="0"/>
      <dgm:spPr/>
    </dgm:pt>
    <dgm:pt modelId="{292334EC-2959-495C-82B7-1936B131D04E}" type="pres">
      <dgm:prSet presAssocID="{B33B15F5-CBCB-444C-800D-A44F5A51AA9C}" presName="Name37" presStyleLbl="parChTrans1D4" presStyleIdx="35" presStyleCnt="112"/>
      <dgm:spPr/>
    </dgm:pt>
    <dgm:pt modelId="{94D01E5C-89B1-447F-B120-1A5EE0B1BAD3}" type="pres">
      <dgm:prSet presAssocID="{E6BC6820-7949-41F3-923F-E0F13897DEB2}" presName="hierRoot2" presStyleCnt="0">
        <dgm:presLayoutVars>
          <dgm:hierBranch val="init"/>
        </dgm:presLayoutVars>
      </dgm:prSet>
      <dgm:spPr/>
    </dgm:pt>
    <dgm:pt modelId="{A4B24B9B-F748-4A31-B90D-46159B83B6DB}" type="pres">
      <dgm:prSet presAssocID="{E6BC6820-7949-41F3-923F-E0F13897DEB2}" presName="rootComposite" presStyleCnt="0"/>
      <dgm:spPr/>
    </dgm:pt>
    <dgm:pt modelId="{AFA35228-4FB2-4C83-9EA4-6A7331096987}" type="pres">
      <dgm:prSet presAssocID="{E6BC6820-7949-41F3-923F-E0F13897DEB2}" presName="rootText" presStyleLbl="node4" presStyleIdx="35" presStyleCnt="112">
        <dgm:presLayoutVars>
          <dgm:chPref val="3"/>
        </dgm:presLayoutVars>
      </dgm:prSet>
      <dgm:spPr/>
    </dgm:pt>
    <dgm:pt modelId="{2519E903-F0FE-4301-9490-B6EE0C985121}" type="pres">
      <dgm:prSet presAssocID="{E6BC6820-7949-41F3-923F-E0F13897DEB2}" presName="rootConnector" presStyleLbl="node4" presStyleIdx="35" presStyleCnt="112"/>
      <dgm:spPr/>
    </dgm:pt>
    <dgm:pt modelId="{279CE282-AE99-4BAF-8E76-E4C69557E0B6}" type="pres">
      <dgm:prSet presAssocID="{E6BC6820-7949-41F3-923F-E0F13897DEB2}" presName="hierChild4" presStyleCnt="0"/>
      <dgm:spPr/>
    </dgm:pt>
    <dgm:pt modelId="{5FA82611-11E7-4A97-9783-95FF01D2A3C6}" type="pres">
      <dgm:prSet presAssocID="{E6BC6820-7949-41F3-923F-E0F13897DEB2}" presName="hierChild5" presStyleCnt="0"/>
      <dgm:spPr/>
    </dgm:pt>
    <dgm:pt modelId="{BE4F8E40-7F03-4ED7-B146-409D4A8A33F0}" type="pres">
      <dgm:prSet presAssocID="{92B4F4F0-6DEB-476D-A077-1C600541641D}" presName="Name37" presStyleLbl="parChTrans1D4" presStyleIdx="36" presStyleCnt="112"/>
      <dgm:spPr/>
    </dgm:pt>
    <dgm:pt modelId="{E5AB4A71-D92A-401E-A7F1-3318AC2AFDD6}" type="pres">
      <dgm:prSet presAssocID="{7E9B1BF5-38E0-47C3-B001-F89D7F8E6C05}" presName="hierRoot2" presStyleCnt="0">
        <dgm:presLayoutVars>
          <dgm:hierBranch val="init"/>
        </dgm:presLayoutVars>
      </dgm:prSet>
      <dgm:spPr/>
    </dgm:pt>
    <dgm:pt modelId="{1CE23147-6AFD-4E06-93C6-A6BF7F56115A}" type="pres">
      <dgm:prSet presAssocID="{7E9B1BF5-38E0-47C3-B001-F89D7F8E6C05}" presName="rootComposite" presStyleCnt="0"/>
      <dgm:spPr/>
    </dgm:pt>
    <dgm:pt modelId="{AED03EB8-D44A-4D69-BBA6-FD4EA4B5AA55}" type="pres">
      <dgm:prSet presAssocID="{7E9B1BF5-38E0-47C3-B001-F89D7F8E6C05}" presName="rootText" presStyleLbl="node4" presStyleIdx="36" presStyleCnt="112">
        <dgm:presLayoutVars>
          <dgm:chPref val="3"/>
        </dgm:presLayoutVars>
      </dgm:prSet>
      <dgm:spPr/>
    </dgm:pt>
    <dgm:pt modelId="{18A2B5CE-B74C-4038-B1F3-9FDA370A06C3}" type="pres">
      <dgm:prSet presAssocID="{7E9B1BF5-38E0-47C3-B001-F89D7F8E6C05}" presName="rootConnector" presStyleLbl="node4" presStyleIdx="36" presStyleCnt="112"/>
      <dgm:spPr/>
    </dgm:pt>
    <dgm:pt modelId="{376D4573-D29E-4766-AB8A-194BEBCA4797}" type="pres">
      <dgm:prSet presAssocID="{7E9B1BF5-38E0-47C3-B001-F89D7F8E6C05}" presName="hierChild4" presStyleCnt="0"/>
      <dgm:spPr/>
    </dgm:pt>
    <dgm:pt modelId="{14DF36B7-D927-4B58-83F3-07F47E074BB4}" type="pres">
      <dgm:prSet presAssocID="{7E9B1BF5-38E0-47C3-B001-F89D7F8E6C05}" presName="hierChild5" presStyleCnt="0"/>
      <dgm:spPr/>
    </dgm:pt>
    <dgm:pt modelId="{9D1B4F5C-EF3D-479E-8C36-850DE35878CD}" type="pres">
      <dgm:prSet presAssocID="{12EC8974-8738-451E-A29C-8619CC2CB22E}" presName="Name37" presStyleLbl="parChTrans1D4" presStyleIdx="37" presStyleCnt="112"/>
      <dgm:spPr/>
    </dgm:pt>
    <dgm:pt modelId="{11F11D14-458A-450D-924A-245657114B62}" type="pres">
      <dgm:prSet presAssocID="{9DEEA699-CFDD-4F0F-83D6-8A597CEB7EE6}" presName="hierRoot2" presStyleCnt="0">
        <dgm:presLayoutVars>
          <dgm:hierBranch val="init"/>
        </dgm:presLayoutVars>
      </dgm:prSet>
      <dgm:spPr/>
    </dgm:pt>
    <dgm:pt modelId="{BA929CCB-2638-41B3-8FE7-4D9C58E1336F}" type="pres">
      <dgm:prSet presAssocID="{9DEEA699-CFDD-4F0F-83D6-8A597CEB7EE6}" presName="rootComposite" presStyleCnt="0"/>
      <dgm:spPr/>
    </dgm:pt>
    <dgm:pt modelId="{23F8C06A-9FF3-4070-8121-A608B08083B9}" type="pres">
      <dgm:prSet presAssocID="{9DEEA699-CFDD-4F0F-83D6-8A597CEB7EE6}" presName="rootText" presStyleLbl="node4" presStyleIdx="37" presStyleCnt="112">
        <dgm:presLayoutVars>
          <dgm:chPref val="3"/>
        </dgm:presLayoutVars>
      </dgm:prSet>
      <dgm:spPr/>
    </dgm:pt>
    <dgm:pt modelId="{309BF521-22E3-4926-986A-446362CC8703}" type="pres">
      <dgm:prSet presAssocID="{9DEEA699-CFDD-4F0F-83D6-8A597CEB7EE6}" presName="rootConnector" presStyleLbl="node4" presStyleIdx="37" presStyleCnt="112"/>
      <dgm:spPr/>
    </dgm:pt>
    <dgm:pt modelId="{7AAC92BC-CB64-4E49-AEF3-7FE94524AB56}" type="pres">
      <dgm:prSet presAssocID="{9DEEA699-CFDD-4F0F-83D6-8A597CEB7EE6}" presName="hierChild4" presStyleCnt="0"/>
      <dgm:spPr/>
    </dgm:pt>
    <dgm:pt modelId="{7EF72B5A-8697-415E-BE31-124D8B43644F}" type="pres">
      <dgm:prSet presAssocID="{9DEEA699-CFDD-4F0F-83D6-8A597CEB7EE6}" presName="hierChild5" presStyleCnt="0"/>
      <dgm:spPr/>
    </dgm:pt>
    <dgm:pt modelId="{7506E401-8859-45CD-BD22-8BCDB2981085}" type="pres">
      <dgm:prSet presAssocID="{0584D06F-1A2E-4ED2-86F3-532AB26EE397}" presName="Name37" presStyleLbl="parChTrans1D4" presStyleIdx="38" presStyleCnt="112"/>
      <dgm:spPr/>
    </dgm:pt>
    <dgm:pt modelId="{FE7767A7-5DB7-4C69-B884-99164A98CBFE}" type="pres">
      <dgm:prSet presAssocID="{3AFA4D40-1584-4C5D-9771-28FE3295C6F6}" presName="hierRoot2" presStyleCnt="0">
        <dgm:presLayoutVars>
          <dgm:hierBranch val="init"/>
        </dgm:presLayoutVars>
      </dgm:prSet>
      <dgm:spPr/>
    </dgm:pt>
    <dgm:pt modelId="{EA5ADAA9-DE56-4B71-BD43-C19A0290BBBD}" type="pres">
      <dgm:prSet presAssocID="{3AFA4D40-1584-4C5D-9771-28FE3295C6F6}" presName="rootComposite" presStyleCnt="0"/>
      <dgm:spPr/>
    </dgm:pt>
    <dgm:pt modelId="{D6251C4F-549F-41DD-8DB3-2C023EA09298}" type="pres">
      <dgm:prSet presAssocID="{3AFA4D40-1584-4C5D-9771-28FE3295C6F6}" presName="rootText" presStyleLbl="node4" presStyleIdx="38" presStyleCnt="112">
        <dgm:presLayoutVars>
          <dgm:chPref val="3"/>
        </dgm:presLayoutVars>
      </dgm:prSet>
      <dgm:spPr/>
    </dgm:pt>
    <dgm:pt modelId="{E5921643-2E4D-4A2F-9AA1-CE5CC2D357FA}" type="pres">
      <dgm:prSet presAssocID="{3AFA4D40-1584-4C5D-9771-28FE3295C6F6}" presName="rootConnector" presStyleLbl="node4" presStyleIdx="38" presStyleCnt="112"/>
      <dgm:spPr/>
    </dgm:pt>
    <dgm:pt modelId="{EFCB24E9-4E9B-4D1D-B6BB-9BDEB981CA0F}" type="pres">
      <dgm:prSet presAssocID="{3AFA4D40-1584-4C5D-9771-28FE3295C6F6}" presName="hierChild4" presStyleCnt="0"/>
      <dgm:spPr/>
    </dgm:pt>
    <dgm:pt modelId="{78F9B166-D944-405A-B178-D81C31F47212}" type="pres">
      <dgm:prSet presAssocID="{3AFA4D40-1584-4C5D-9771-28FE3295C6F6}" presName="hierChild5" presStyleCnt="0"/>
      <dgm:spPr/>
    </dgm:pt>
    <dgm:pt modelId="{D766B302-03B6-4F24-A8BA-F29CB757C327}" type="pres">
      <dgm:prSet presAssocID="{963857CE-3C59-4659-989B-CB3790471F8E}" presName="Name37" presStyleLbl="parChTrans1D4" presStyleIdx="39" presStyleCnt="112"/>
      <dgm:spPr/>
    </dgm:pt>
    <dgm:pt modelId="{8D2A6713-C930-4FEC-9789-F3CC8488396B}" type="pres">
      <dgm:prSet presAssocID="{2FD11A4E-9520-46D0-ADCE-F44A9EC46A20}" presName="hierRoot2" presStyleCnt="0">
        <dgm:presLayoutVars>
          <dgm:hierBranch val="init"/>
        </dgm:presLayoutVars>
      </dgm:prSet>
      <dgm:spPr/>
    </dgm:pt>
    <dgm:pt modelId="{1D924709-6676-41D4-9AAA-479B78FE7A4A}" type="pres">
      <dgm:prSet presAssocID="{2FD11A4E-9520-46D0-ADCE-F44A9EC46A20}" presName="rootComposite" presStyleCnt="0"/>
      <dgm:spPr/>
    </dgm:pt>
    <dgm:pt modelId="{B8341730-0526-4909-ACD0-1BC5677CE40C}" type="pres">
      <dgm:prSet presAssocID="{2FD11A4E-9520-46D0-ADCE-F44A9EC46A20}" presName="rootText" presStyleLbl="node4" presStyleIdx="39" presStyleCnt="112">
        <dgm:presLayoutVars>
          <dgm:chPref val="3"/>
        </dgm:presLayoutVars>
      </dgm:prSet>
      <dgm:spPr/>
    </dgm:pt>
    <dgm:pt modelId="{888E222D-C2EA-40C5-9981-A6EBB27E591F}" type="pres">
      <dgm:prSet presAssocID="{2FD11A4E-9520-46D0-ADCE-F44A9EC46A20}" presName="rootConnector" presStyleLbl="node4" presStyleIdx="39" presStyleCnt="112"/>
      <dgm:spPr/>
    </dgm:pt>
    <dgm:pt modelId="{4FC98B26-7A69-4CE4-BA1E-9D5BF975FC6A}" type="pres">
      <dgm:prSet presAssocID="{2FD11A4E-9520-46D0-ADCE-F44A9EC46A20}" presName="hierChild4" presStyleCnt="0"/>
      <dgm:spPr/>
    </dgm:pt>
    <dgm:pt modelId="{346065A3-391B-46EB-99FC-F0AA0E36F9F6}" type="pres">
      <dgm:prSet presAssocID="{2FD11A4E-9520-46D0-ADCE-F44A9EC46A20}" presName="hierChild5" presStyleCnt="0"/>
      <dgm:spPr/>
    </dgm:pt>
    <dgm:pt modelId="{DCC20DA0-CB53-4A6D-9CA1-5814C18AF5EB}" type="pres">
      <dgm:prSet presAssocID="{619B4020-E941-4574-B51D-87CB67E98F24}" presName="Name37" presStyleLbl="parChTrans1D4" presStyleIdx="40" presStyleCnt="112"/>
      <dgm:spPr/>
    </dgm:pt>
    <dgm:pt modelId="{9185200F-FEF1-4527-8A4B-FBC7697EF884}" type="pres">
      <dgm:prSet presAssocID="{A0A36EB6-550F-4E6D-BA11-2EA6B605C256}" presName="hierRoot2" presStyleCnt="0">
        <dgm:presLayoutVars>
          <dgm:hierBranch val="init"/>
        </dgm:presLayoutVars>
      </dgm:prSet>
      <dgm:spPr/>
    </dgm:pt>
    <dgm:pt modelId="{94762393-0370-4799-A185-0990F4F0ED10}" type="pres">
      <dgm:prSet presAssocID="{A0A36EB6-550F-4E6D-BA11-2EA6B605C256}" presName="rootComposite" presStyleCnt="0"/>
      <dgm:spPr/>
    </dgm:pt>
    <dgm:pt modelId="{F8F26336-C1E4-48AF-83A0-DB93C892388D}" type="pres">
      <dgm:prSet presAssocID="{A0A36EB6-550F-4E6D-BA11-2EA6B605C256}" presName="rootText" presStyleLbl="node4" presStyleIdx="40" presStyleCnt="112">
        <dgm:presLayoutVars>
          <dgm:chPref val="3"/>
        </dgm:presLayoutVars>
      </dgm:prSet>
      <dgm:spPr/>
    </dgm:pt>
    <dgm:pt modelId="{8596DC93-8AA6-4B15-BF1D-3125281D22E2}" type="pres">
      <dgm:prSet presAssocID="{A0A36EB6-550F-4E6D-BA11-2EA6B605C256}" presName="rootConnector" presStyleLbl="node4" presStyleIdx="40" presStyleCnt="112"/>
      <dgm:spPr/>
    </dgm:pt>
    <dgm:pt modelId="{BE9724AA-9A12-4380-8127-F3647B0E9033}" type="pres">
      <dgm:prSet presAssocID="{A0A36EB6-550F-4E6D-BA11-2EA6B605C256}" presName="hierChild4" presStyleCnt="0"/>
      <dgm:spPr/>
    </dgm:pt>
    <dgm:pt modelId="{4FFBEF53-292C-49D2-B370-B3B57750546C}" type="pres">
      <dgm:prSet presAssocID="{A0A36EB6-550F-4E6D-BA11-2EA6B605C256}" presName="hierChild5" presStyleCnt="0"/>
      <dgm:spPr/>
    </dgm:pt>
    <dgm:pt modelId="{7AB78D24-522D-40AD-B153-03E6C8BB2556}" type="pres">
      <dgm:prSet presAssocID="{436D4E38-48F7-4A05-BEFB-675096B6F5ED}" presName="Name37" presStyleLbl="parChTrans1D4" presStyleIdx="41" presStyleCnt="112"/>
      <dgm:spPr/>
    </dgm:pt>
    <dgm:pt modelId="{663BA65D-17BD-4DCF-9615-A54989BF0BC4}" type="pres">
      <dgm:prSet presAssocID="{1D60C86E-1194-46AB-8C8A-8784F2A8E5D8}" presName="hierRoot2" presStyleCnt="0">
        <dgm:presLayoutVars>
          <dgm:hierBranch val="init"/>
        </dgm:presLayoutVars>
      </dgm:prSet>
      <dgm:spPr/>
    </dgm:pt>
    <dgm:pt modelId="{4E117F38-BB94-492F-99DB-3C9F7DE84A0F}" type="pres">
      <dgm:prSet presAssocID="{1D60C86E-1194-46AB-8C8A-8784F2A8E5D8}" presName="rootComposite" presStyleCnt="0"/>
      <dgm:spPr/>
    </dgm:pt>
    <dgm:pt modelId="{76751B15-49D7-4386-9DD7-D8FECC8C5F4C}" type="pres">
      <dgm:prSet presAssocID="{1D60C86E-1194-46AB-8C8A-8784F2A8E5D8}" presName="rootText" presStyleLbl="node4" presStyleIdx="41" presStyleCnt="112">
        <dgm:presLayoutVars>
          <dgm:chPref val="3"/>
        </dgm:presLayoutVars>
      </dgm:prSet>
      <dgm:spPr/>
    </dgm:pt>
    <dgm:pt modelId="{88E3C13F-581B-46C9-A9CA-E09A20D6DA00}" type="pres">
      <dgm:prSet presAssocID="{1D60C86E-1194-46AB-8C8A-8784F2A8E5D8}" presName="rootConnector" presStyleLbl="node4" presStyleIdx="41" presStyleCnt="112"/>
      <dgm:spPr/>
    </dgm:pt>
    <dgm:pt modelId="{F9F295A7-89AA-41E5-8F36-4D6E61C07BF1}" type="pres">
      <dgm:prSet presAssocID="{1D60C86E-1194-46AB-8C8A-8784F2A8E5D8}" presName="hierChild4" presStyleCnt="0"/>
      <dgm:spPr/>
    </dgm:pt>
    <dgm:pt modelId="{0A75C6EF-4582-4BDF-A13E-68C3317D7C21}" type="pres">
      <dgm:prSet presAssocID="{1D60C86E-1194-46AB-8C8A-8784F2A8E5D8}" presName="hierChild5" presStyleCnt="0"/>
      <dgm:spPr/>
    </dgm:pt>
    <dgm:pt modelId="{B6EDCE35-1CFF-47A0-829E-01C205F92B8A}" type="pres">
      <dgm:prSet presAssocID="{06457928-35A9-4FE2-A50A-394FA2DB9F2B}" presName="Name37" presStyleLbl="parChTrans1D4" presStyleIdx="42" presStyleCnt="112"/>
      <dgm:spPr/>
    </dgm:pt>
    <dgm:pt modelId="{ABC0B249-F9B2-4869-80DD-13A0101013E6}" type="pres">
      <dgm:prSet presAssocID="{49C0253B-BA65-478D-A30C-2C5D0CDC4C99}" presName="hierRoot2" presStyleCnt="0">
        <dgm:presLayoutVars>
          <dgm:hierBranch val="init"/>
        </dgm:presLayoutVars>
      </dgm:prSet>
      <dgm:spPr/>
    </dgm:pt>
    <dgm:pt modelId="{2E83997B-DD66-48FC-A8EF-2EED1609E56E}" type="pres">
      <dgm:prSet presAssocID="{49C0253B-BA65-478D-A30C-2C5D0CDC4C99}" presName="rootComposite" presStyleCnt="0"/>
      <dgm:spPr/>
    </dgm:pt>
    <dgm:pt modelId="{EEF56C4A-0C56-459F-9A77-81BB529213B1}" type="pres">
      <dgm:prSet presAssocID="{49C0253B-BA65-478D-A30C-2C5D0CDC4C99}" presName="rootText" presStyleLbl="node4" presStyleIdx="42" presStyleCnt="112">
        <dgm:presLayoutVars>
          <dgm:chPref val="3"/>
        </dgm:presLayoutVars>
      </dgm:prSet>
      <dgm:spPr/>
    </dgm:pt>
    <dgm:pt modelId="{6DDC5B8D-2883-4D95-A595-89E0EED8F1B0}" type="pres">
      <dgm:prSet presAssocID="{49C0253B-BA65-478D-A30C-2C5D0CDC4C99}" presName="rootConnector" presStyleLbl="node4" presStyleIdx="42" presStyleCnt="112"/>
      <dgm:spPr/>
    </dgm:pt>
    <dgm:pt modelId="{B13F9C30-44DB-4B39-8360-C174C3E5E9F3}" type="pres">
      <dgm:prSet presAssocID="{49C0253B-BA65-478D-A30C-2C5D0CDC4C99}" presName="hierChild4" presStyleCnt="0"/>
      <dgm:spPr/>
    </dgm:pt>
    <dgm:pt modelId="{23630AEA-A56A-4582-9EA7-8420563554A2}" type="pres">
      <dgm:prSet presAssocID="{49C0253B-BA65-478D-A30C-2C5D0CDC4C99}" presName="hierChild5" presStyleCnt="0"/>
      <dgm:spPr/>
    </dgm:pt>
    <dgm:pt modelId="{D52F80BA-6340-4381-B174-516204F7B38C}" type="pres">
      <dgm:prSet presAssocID="{7C575295-71A7-49F3-98FD-080D080369FF}" presName="Name37" presStyleLbl="parChTrans1D4" presStyleIdx="43" presStyleCnt="112"/>
      <dgm:spPr/>
    </dgm:pt>
    <dgm:pt modelId="{3F8CD4A4-2B01-4B6B-BC19-921E927EB4CD}" type="pres">
      <dgm:prSet presAssocID="{CD81F3EF-E292-47BB-A33D-2CB532F94BA2}" presName="hierRoot2" presStyleCnt="0">
        <dgm:presLayoutVars>
          <dgm:hierBranch val="init"/>
        </dgm:presLayoutVars>
      </dgm:prSet>
      <dgm:spPr/>
    </dgm:pt>
    <dgm:pt modelId="{92F311DD-07B6-4797-80F6-27D91F6A622B}" type="pres">
      <dgm:prSet presAssocID="{CD81F3EF-E292-47BB-A33D-2CB532F94BA2}" presName="rootComposite" presStyleCnt="0"/>
      <dgm:spPr/>
    </dgm:pt>
    <dgm:pt modelId="{5B0E08EF-F2E5-4B77-8BE3-20E6DF10BCC3}" type="pres">
      <dgm:prSet presAssocID="{CD81F3EF-E292-47BB-A33D-2CB532F94BA2}" presName="rootText" presStyleLbl="node4" presStyleIdx="43" presStyleCnt="112">
        <dgm:presLayoutVars>
          <dgm:chPref val="3"/>
        </dgm:presLayoutVars>
      </dgm:prSet>
      <dgm:spPr/>
    </dgm:pt>
    <dgm:pt modelId="{A5114DF4-BAB9-4944-BB5C-357C03176301}" type="pres">
      <dgm:prSet presAssocID="{CD81F3EF-E292-47BB-A33D-2CB532F94BA2}" presName="rootConnector" presStyleLbl="node4" presStyleIdx="43" presStyleCnt="112"/>
      <dgm:spPr/>
    </dgm:pt>
    <dgm:pt modelId="{7DBAFBAA-951C-4532-A844-C3A3CAA6726F}" type="pres">
      <dgm:prSet presAssocID="{CD81F3EF-E292-47BB-A33D-2CB532F94BA2}" presName="hierChild4" presStyleCnt="0"/>
      <dgm:spPr/>
    </dgm:pt>
    <dgm:pt modelId="{E0D62110-78A5-4C89-B0DA-87EE3D859843}" type="pres">
      <dgm:prSet presAssocID="{CD81F3EF-E292-47BB-A33D-2CB532F94BA2}" presName="hierChild5" presStyleCnt="0"/>
      <dgm:spPr/>
    </dgm:pt>
    <dgm:pt modelId="{F7AE6635-4166-4E42-9A1E-D2335239E34C}" type="pres">
      <dgm:prSet presAssocID="{172100C9-CC14-4810-948D-1D163EEA909C}" presName="hierChild5" presStyleCnt="0"/>
      <dgm:spPr/>
    </dgm:pt>
    <dgm:pt modelId="{BDE12B2B-E84B-4683-B9C4-FE772D2C81F4}" type="pres">
      <dgm:prSet presAssocID="{3C601AD7-9331-4CD4-8596-5607CF5F582D}" presName="hierChild5" presStyleCnt="0"/>
      <dgm:spPr/>
    </dgm:pt>
    <dgm:pt modelId="{E4B6C808-EB0D-4009-BBD5-EBF523990578}" type="pres">
      <dgm:prSet presAssocID="{CC51B26A-4A21-4D5D-B1E1-652009311661}" presName="Name37" presStyleLbl="parChTrans1D2" presStyleIdx="1" presStyleCnt="4"/>
      <dgm:spPr/>
    </dgm:pt>
    <dgm:pt modelId="{A146C2BD-D660-4E90-B141-F61A6F54A023}" type="pres">
      <dgm:prSet presAssocID="{EB23897D-17E6-4A3A-905F-E057A152F043}" presName="hierRoot2" presStyleCnt="0">
        <dgm:presLayoutVars>
          <dgm:hierBranch val="init"/>
        </dgm:presLayoutVars>
      </dgm:prSet>
      <dgm:spPr/>
    </dgm:pt>
    <dgm:pt modelId="{C077D89C-4245-4040-8913-FB5AF01FF0CE}" type="pres">
      <dgm:prSet presAssocID="{EB23897D-17E6-4A3A-905F-E057A152F043}" presName="rootComposite" presStyleCnt="0"/>
      <dgm:spPr/>
    </dgm:pt>
    <dgm:pt modelId="{A847BEF6-E2CD-424E-A840-000341258C3D}" type="pres">
      <dgm:prSet presAssocID="{EB23897D-17E6-4A3A-905F-E057A152F043}" presName="rootText" presStyleLbl="node2" presStyleIdx="1" presStyleCnt="4">
        <dgm:presLayoutVars>
          <dgm:chPref val="3"/>
        </dgm:presLayoutVars>
      </dgm:prSet>
      <dgm:spPr/>
    </dgm:pt>
    <dgm:pt modelId="{2193209F-8526-4CDC-983C-7ED0688E6650}" type="pres">
      <dgm:prSet presAssocID="{EB23897D-17E6-4A3A-905F-E057A152F043}" presName="rootConnector" presStyleLbl="node2" presStyleIdx="1" presStyleCnt="4"/>
      <dgm:spPr/>
    </dgm:pt>
    <dgm:pt modelId="{3476D695-7D45-42B4-B395-814F1E9C2112}" type="pres">
      <dgm:prSet presAssocID="{EB23897D-17E6-4A3A-905F-E057A152F043}" presName="hierChild4" presStyleCnt="0"/>
      <dgm:spPr/>
    </dgm:pt>
    <dgm:pt modelId="{D287E074-AC84-4AC9-843D-10FAB05E0746}" type="pres">
      <dgm:prSet presAssocID="{1A59C8AC-1C75-48C6-B57B-F715352F3784}" presName="Name37" presStyleLbl="parChTrans1D3" presStyleIdx="6" presStyleCnt="27"/>
      <dgm:spPr/>
    </dgm:pt>
    <dgm:pt modelId="{AE4AA2E7-2A98-42C3-B95A-0F5A0277344F}" type="pres">
      <dgm:prSet presAssocID="{6BD3924B-B3F3-447D-997C-399EECAFAB93}" presName="hierRoot2" presStyleCnt="0">
        <dgm:presLayoutVars>
          <dgm:hierBranch val="init"/>
        </dgm:presLayoutVars>
      </dgm:prSet>
      <dgm:spPr/>
    </dgm:pt>
    <dgm:pt modelId="{17813B6A-37FF-41A5-AB6C-158AB1071FED}" type="pres">
      <dgm:prSet presAssocID="{6BD3924B-B3F3-447D-997C-399EECAFAB93}" presName="rootComposite" presStyleCnt="0"/>
      <dgm:spPr/>
    </dgm:pt>
    <dgm:pt modelId="{F6FB9ADC-F8AA-4406-8EF6-AE552357098F}" type="pres">
      <dgm:prSet presAssocID="{6BD3924B-B3F3-447D-997C-399EECAFAB93}" presName="rootText" presStyleLbl="node3" presStyleIdx="6" presStyleCnt="27">
        <dgm:presLayoutVars>
          <dgm:chPref val="3"/>
        </dgm:presLayoutVars>
      </dgm:prSet>
      <dgm:spPr/>
    </dgm:pt>
    <dgm:pt modelId="{E13C8623-5493-414F-B783-B919DD5DF2F7}" type="pres">
      <dgm:prSet presAssocID="{6BD3924B-B3F3-447D-997C-399EECAFAB93}" presName="rootConnector" presStyleLbl="node3" presStyleIdx="6" presStyleCnt="27"/>
      <dgm:spPr/>
    </dgm:pt>
    <dgm:pt modelId="{84279090-3EAD-4C78-8EE3-7348291DB144}" type="pres">
      <dgm:prSet presAssocID="{6BD3924B-B3F3-447D-997C-399EECAFAB93}" presName="hierChild4" presStyleCnt="0"/>
      <dgm:spPr/>
    </dgm:pt>
    <dgm:pt modelId="{60444EDE-A3D8-4648-A305-1F902070E1CA}" type="pres">
      <dgm:prSet presAssocID="{6BD3924B-B3F3-447D-997C-399EECAFAB93}" presName="hierChild5" presStyleCnt="0"/>
      <dgm:spPr/>
    </dgm:pt>
    <dgm:pt modelId="{4D2DB3B8-CFFF-444D-93E5-F4DAE9FBFCF1}" type="pres">
      <dgm:prSet presAssocID="{CB1CCD3F-2FF6-4587-9F2C-E76F62838273}" presName="Name37" presStyleLbl="parChTrans1D3" presStyleIdx="7" presStyleCnt="27"/>
      <dgm:spPr/>
    </dgm:pt>
    <dgm:pt modelId="{AE0D7466-9A1E-4A67-BA35-5D73229A1ACA}" type="pres">
      <dgm:prSet presAssocID="{B59F27A9-C9E6-4260-AA60-70B23CCE5856}" presName="hierRoot2" presStyleCnt="0">
        <dgm:presLayoutVars>
          <dgm:hierBranch val="init"/>
        </dgm:presLayoutVars>
      </dgm:prSet>
      <dgm:spPr/>
    </dgm:pt>
    <dgm:pt modelId="{3032BA1A-D673-43EF-87B8-35C14A4992D3}" type="pres">
      <dgm:prSet presAssocID="{B59F27A9-C9E6-4260-AA60-70B23CCE5856}" presName="rootComposite" presStyleCnt="0"/>
      <dgm:spPr/>
    </dgm:pt>
    <dgm:pt modelId="{759E1832-819C-430B-B18A-54343BEC0301}" type="pres">
      <dgm:prSet presAssocID="{B59F27A9-C9E6-4260-AA60-70B23CCE5856}" presName="rootText" presStyleLbl="node3" presStyleIdx="7" presStyleCnt="27">
        <dgm:presLayoutVars>
          <dgm:chPref val="3"/>
        </dgm:presLayoutVars>
      </dgm:prSet>
      <dgm:spPr/>
    </dgm:pt>
    <dgm:pt modelId="{44BFAA7E-31F7-4FDB-8FD5-554EBE637D76}" type="pres">
      <dgm:prSet presAssocID="{B59F27A9-C9E6-4260-AA60-70B23CCE5856}" presName="rootConnector" presStyleLbl="node3" presStyleIdx="7" presStyleCnt="27"/>
      <dgm:spPr/>
    </dgm:pt>
    <dgm:pt modelId="{926E4320-5671-4358-B9C1-3093AF908C4B}" type="pres">
      <dgm:prSet presAssocID="{B59F27A9-C9E6-4260-AA60-70B23CCE5856}" presName="hierChild4" presStyleCnt="0"/>
      <dgm:spPr/>
    </dgm:pt>
    <dgm:pt modelId="{D8745CC9-EA37-4831-9A46-35E060B316F2}" type="pres">
      <dgm:prSet presAssocID="{D0B2ECBC-15F9-40B2-8B76-26307644D3DE}" presName="Name37" presStyleLbl="parChTrans1D4" presStyleIdx="44" presStyleCnt="112"/>
      <dgm:spPr/>
    </dgm:pt>
    <dgm:pt modelId="{AAAA93A7-CCEB-4A5A-8B53-8AFCB8A6A894}" type="pres">
      <dgm:prSet presAssocID="{2A0FD425-DE21-4512-B281-A8BF41AF6022}" presName="hierRoot2" presStyleCnt="0">
        <dgm:presLayoutVars>
          <dgm:hierBranch val="init"/>
        </dgm:presLayoutVars>
      </dgm:prSet>
      <dgm:spPr/>
    </dgm:pt>
    <dgm:pt modelId="{5D582BCC-75F0-4F2E-BA00-15BEC45AB7E4}" type="pres">
      <dgm:prSet presAssocID="{2A0FD425-DE21-4512-B281-A8BF41AF6022}" presName="rootComposite" presStyleCnt="0"/>
      <dgm:spPr/>
    </dgm:pt>
    <dgm:pt modelId="{A9B6A577-589E-49A8-8568-672A009C88DB}" type="pres">
      <dgm:prSet presAssocID="{2A0FD425-DE21-4512-B281-A8BF41AF6022}" presName="rootText" presStyleLbl="node4" presStyleIdx="44" presStyleCnt="112">
        <dgm:presLayoutVars>
          <dgm:chPref val="3"/>
        </dgm:presLayoutVars>
      </dgm:prSet>
      <dgm:spPr/>
    </dgm:pt>
    <dgm:pt modelId="{8442E6C4-871E-41C7-85AF-E8B059F7C901}" type="pres">
      <dgm:prSet presAssocID="{2A0FD425-DE21-4512-B281-A8BF41AF6022}" presName="rootConnector" presStyleLbl="node4" presStyleIdx="44" presStyleCnt="112"/>
      <dgm:spPr/>
    </dgm:pt>
    <dgm:pt modelId="{36BCBB7C-188B-4266-9BA9-E9196F2E9292}" type="pres">
      <dgm:prSet presAssocID="{2A0FD425-DE21-4512-B281-A8BF41AF6022}" presName="hierChild4" presStyleCnt="0"/>
      <dgm:spPr/>
    </dgm:pt>
    <dgm:pt modelId="{AC9C6493-F310-4C79-948A-D98BBE8A02E0}" type="pres">
      <dgm:prSet presAssocID="{2A0FD425-DE21-4512-B281-A8BF41AF6022}" presName="hierChild5" presStyleCnt="0"/>
      <dgm:spPr/>
    </dgm:pt>
    <dgm:pt modelId="{BC7C7EB8-CBB2-453E-B944-F17BF18714BB}" type="pres">
      <dgm:prSet presAssocID="{815C3F8A-5DE6-4C2C-B995-DF106EBFCB40}" presName="Name37" presStyleLbl="parChTrans1D4" presStyleIdx="45" presStyleCnt="112"/>
      <dgm:spPr/>
    </dgm:pt>
    <dgm:pt modelId="{6B1C65F4-834E-4034-A413-BB3B2D491C6D}" type="pres">
      <dgm:prSet presAssocID="{EC35D65C-F3F2-49E7-9259-B722BD12029A}" presName="hierRoot2" presStyleCnt="0">
        <dgm:presLayoutVars>
          <dgm:hierBranch val="init"/>
        </dgm:presLayoutVars>
      </dgm:prSet>
      <dgm:spPr/>
    </dgm:pt>
    <dgm:pt modelId="{8D90AA65-A862-4C40-BB0A-2BAA306FE722}" type="pres">
      <dgm:prSet presAssocID="{EC35D65C-F3F2-49E7-9259-B722BD12029A}" presName="rootComposite" presStyleCnt="0"/>
      <dgm:spPr/>
    </dgm:pt>
    <dgm:pt modelId="{BB7A4FAB-6673-48BB-AF38-C261030BA672}" type="pres">
      <dgm:prSet presAssocID="{EC35D65C-F3F2-49E7-9259-B722BD12029A}" presName="rootText" presStyleLbl="node4" presStyleIdx="45" presStyleCnt="112">
        <dgm:presLayoutVars>
          <dgm:chPref val="3"/>
        </dgm:presLayoutVars>
      </dgm:prSet>
      <dgm:spPr/>
    </dgm:pt>
    <dgm:pt modelId="{9C67A5F3-EDC2-43F7-B9AE-7DC7FC53562F}" type="pres">
      <dgm:prSet presAssocID="{EC35D65C-F3F2-49E7-9259-B722BD12029A}" presName="rootConnector" presStyleLbl="node4" presStyleIdx="45" presStyleCnt="112"/>
      <dgm:spPr/>
    </dgm:pt>
    <dgm:pt modelId="{0AF19DCE-FA05-4052-A5B2-FF001310E2B6}" type="pres">
      <dgm:prSet presAssocID="{EC35D65C-F3F2-49E7-9259-B722BD12029A}" presName="hierChild4" presStyleCnt="0"/>
      <dgm:spPr/>
    </dgm:pt>
    <dgm:pt modelId="{5EE0C8E1-85B6-4EB3-BF9B-F36976E84C2D}" type="pres">
      <dgm:prSet presAssocID="{EC35D65C-F3F2-49E7-9259-B722BD12029A}" presName="hierChild5" presStyleCnt="0"/>
      <dgm:spPr/>
    </dgm:pt>
    <dgm:pt modelId="{F73E653E-885F-4C1E-907B-571DE99466CF}" type="pres">
      <dgm:prSet presAssocID="{B59F27A9-C9E6-4260-AA60-70B23CCE5856}" presName="hierChild5" presStyleCnt="0"/>
      <dgm:spPr/>
    </dgm:pt>
    <dgm:pt modelId="{E59DF482-D835-47C5-8BDE-B3B8DD556DBC}" type="pres">
      <dgm:prSet presAssocID="{44172696-6152-406B-ACDF-63F29D7AC89F}" presName="Name37" presStyleLbl="parChTrans1D3" presStyleIdx="8" presStyleCnt="27"/>
      <dgm:spPr/>
    </dgm:pt>
    <dgm:pt modelId="{4CD3F785-BD7C-42C9-9686-D39319F9E8A6}" type="pres">
      <dgm:prSet presAssocID="{0A48A224-0193-4A5A-BB0F-3CCE478D950B}" presName="hierRoot2" presStyleCnt="0">
        <dgm:presLayoutVars>
          <dgm:hierBranch val="init"/>
        </dgm:presLayoutVars>
      </dgm:prSet>
      <dgm:spPr/>
    </dgm:pt>
    <dgm:pt modelId="{E91FE30B-AE9D-4785-A50F-7033DF31A0CF}" type="pres">
      <dgm:prSet presAssocID="{0A48A224-0193-4A5A-BB0F-3CCE478D950B}" presName="rootComposite" presStyleCnt="0"/>
      <dgm:spPr/>
    </dgm:pt>
    <dgm:pt modelId="{D86EACC0-9088-40F1-97C5-59E2A3925477}" type="pres">
      <dgm:prSet presAssocID="{0A48A224-0193-4A5A-BB0F-3CCE478D950B}" presName="rootText" presStyleLbl="node3" presStyleIdx="8" presStyleCnt="27">
        <dgm:presLayoutVars>
          <dgm:chPref val="3"/>
        </dgm:presLayoutVars>
      </dgm:prSet>
      <dgm:spPr/>
    </dgm:pt>
    <dgm:pt modelId="{7E863FC3-0FA6-4CEA-8CAB-9109E2C2CC20}" type="pres">
      <dgm:prSet presAssocID="{0A48A224-0193-4A5A-BB0F-3CCE478D950B}" presName="rootConnector" presStyleLbl="node3" presStyleIdx="8" presStyleCnt="27"/>
      <dgm:spPr/>
    </dgm:pt>
    <dgm:pt modelId="{E97ADA26-FA4A-4742-9745-2C2991EE4DC8}" type="pres">
      <dgm:prSet presAssocID="{0A48A224-0193-4A5A-BB0F-3CCE478D950B}" presName="hierChild4" presStyleCnt="0"/>
      <dgm:spPr/>
    </dgm:pt>
    <dgm:pt modelId="{F206AE3E-0C0A-4875-AD09-D3B2BA6547B2}" type="pres">
      <dgm:prSet presAssocID="{959A1C2E-A5F3-4B4C-BF76-3D1F9F2995AE}" presName="Name37" presStyleLbl="parChTrans1D4" presStyleIdx="46" presStyleCnt="112"/>
      <dgm:spPr/>
    </dgm:pt>
    <dgm:pt modelId="{74952604-E02A-46B1-B970-DCF480D14C64}" type="pres">
      <dgm:prSet presAssocID="{EF55EC3D-17E3-48F3-9ADD-EFEBCCFB35BF}" presName="hierRoot2" presStyleCnt="0">
        <dgm:presLayoutVars>
          <dgm:hierBranch val="init"/>
        </dgm:presLayoutVars>
      </dgm:prSet>
      <dgm:spPr/>
    </dgm:pt>
    <dgm:pt modelId="{278CAA7D-CC2B-46EF-B54A-E625CFFB93EC}" type="pres">
      <dgm:prSet presAssocID="{EF55EC3D-17E3-48F3-9ADD-EFEBCCFB35BF}" presName="rootComposite" presStyleCnt="0"/>
      <dgm:spPr/>
    </dgm:pt>
    <dgm:pt modelId="{E92F836C-39B5-4BD0-8D74-00B4DA12D5A0}" type="pres">
      <dgm:prSet presAssocID="{EF55EC3D-17E3-48F3-9ADD-EFEBCCFB35BF}" presName="rootText" presStyleLbl="node4" presStyleIdx="46" presStyleCnt="112">
        <dgm:presLayoutVars>
          <dgm:chPref val="3"/>
        </dgm:presLayoutVars>
      </dgm:prSet>
      <dgm:spPr/>
    </dgm:pt>
    <dgm:pt modelId="{76D1377A-3FAA-4992-843D-CFC5634EE607}" type="pres">
      <dgm:prSet presAssocID="{EF55EC3D-17E3-48F3-9ADD-EFEBCCFB35BF}" presName="rootConnector" presStyleLbl="node4" presStyleIdx="46" presStyleCnt="112"/>
      <dgm:spPr/>
    </dgm:pt>
    <dgm:pt modelId="{8E542302-F217-4CBA-90DA-F2AF951FFCCC}" type="pres">
      <dgm:prSet presAssocID="{EF55EC3D-17E3-48F3-9ADD-EFEBCCFB35BF}" presName="hierChild4" presStyleCnt="0"/>
      <dgm:spPr/>
    </dgm:pt>
    <dgm:pt modelId="{8FACB6DA-26A7-438C-B10E-B8CF9E10C568}" type="pres">
      <dgm:prSet presAssocID="{9F1DC2F8-1EA2-4D51-BA52-2EFDF5670D88}" presName="Name37" presStyleLbl="parChTrans1D4" presStyleIdx="47" presStyleCnt="112"/>
      <dgm:spPr/>
    </dgm:pt>
    <dgm:pt modelId="{C304E731-6866-45D6-8FDD-2956F5891373}" type="pres">
      <dgm:prSet presAssocID="{5C953840-AB67-4463-B49F-7BF80E8E209E}" presName="hierRoot2" presStyleCnt="0">
        <dgm:presLayoutVars>
          <dgm:hierBranch val="init"/>
        </dgm:presLayoutVars>
      </dgm:prSet>
      <dgm:spPr/>
    </dgm:pt>
    <dgm:pt modelId="{23CA2044-C96D-4298-8EE0-150E5E8FF54B}" type="pres">
      <dgm:prSet presAssocID="{5C953840-AB67-4463-B49F-7BF80E8E209E}" presName="rootComposite" presStyleCnt="0"/>
      <dgm:spPr/>
    </dgm:pt>
    <dgm:pt modelId="{7DAD6ADE-205B-4689-A054-C80D03C7C847}" type="pres">
      <dgm:prSet presAssocID="{5C953840-AB67-4463-B49F-7BF80E8E209E}" presName="rootText" presStyleLbl="node4" presStyleIdx="47" presStyleCnt="112">
        <dgm:presLayoutVars>
          <dgm:chPref val="3"/>
        </dgm:presLayoutVars>
      </dgm:prSet>
      <dgm:spPr/>
    </dgm:pt>
    <dgm:pt modelId="{66350A1B-802C-4213-BDC0-54CD3AF9FA1D}" type="pres">
      <dgm:prSet presAssocID="{5C953840-AB67-4463-B49F-7BF80E8E209E}" presName="rootConnector" presStyleLbl="node4" presStyleIdx="47" presStyleCnt="112"/>
      <dgm:spPr/>
    </dgm:pt>
    <dgm:pt modelId="{9A78A194-4B04-4787-A5C2-770187822F8E}" type="pres">
      <dgm:prSet presAssocID="{5C953840-AB67-4463-B49F-7BF80E8E209E}" presName="hierChild4" presStyleCnt="0"/>
      <dgm:spPr/>
    </dgm:pt>
    <dgm:pt modelId="{05291D9C-5DA2-4F09-8E3E-1E5C4BC17FFD}" type="pres">
      <dgm:prSet presAssocID="{5C953840-AB67-4463-B49F-7BF80E8E209E}" presName="hierChild5" presStyleCnt="0"/>
      <dgm:spPr/>
    </dgm:pt>
    <dgm:pt modelId="{B25CE7F1-BF4A-48A1-80B8-17D884B26956}" type="pres">
      <dgm:prSet presAssocID="{5140D96B-C019-4AE0-90CD-4914DF0B736E}" presName="Name37" presStyleLbl="parChTrans1D4" presStyleIdx="48" presStyleCnt="112"/>
      <dgm:spPr/>
    </dgm:pt>
    <dgm:pt modelId="{86B6D5C4-1CC0-4DD9-9765-16CFA200B396}" type="pres">
      <dgm:prSet presAssocID="{81F2328C-214C-4A04-BBD4-3CD0D73672ED}" presName="hierRoot2" presStyleCnt="0">
        <dgm:presLayoutVars>
          <dgm:hierBranch val="init"/>
        </dgm:presLayoutVars>
      </dgm:prSet>
      <dgm:spPr/>
    </dgm:pt>
    <dgm:pt modelId="{9ED0D10E-7A66-45BA-9169-4572D23DB572}" type="pres">
      <dgm:prSet presAssocID="{81F2328C-214C-4A04-BBD4-3CD0D73672ED}" presName="rootComposite" presStyleCnt="0"/>
      <dgm:spPr/>
    </dgm:pt>
    <dgm:pt modelId="{F9115460-3845-493E-84AD-9C3521F60F40}" type="pres">
      <dgm:prSet presAssocID="{81F2328C-214C-4A04-BBD4-3CD0D73672ED}" presName="rootText" presStyleLbl="node4" presStyleIdx="48" presStyleCnt="112">
        <dgm:presLayoutVars>
          <dgm:chPref val="3"/>
        </dgm:presLayoutVars>
      </dgm:prSet>
      <dgm:spPr/>
    </dgm:pt>
    <dgm:pt modelId="{67F8F97F-99B8-4C1A-8B80-53DCDD22F64F}" type="pres">
      <dgm:prSet presAssocID="{81F2328C-214C-4A04-BBD4-3CD0D73672ED}" presName="rootConnector" presStyleLbl="node4" presStyleIdx="48" presStyleCnt="112"/>
      <dgm:spPr/>
    </dgm:pt>
    <dgm:pt modelId="{E841766E-C708-4CAA-AE74-C817F2D07623}" type="pres">
      <dgm:prSet presAssocID="{81F2328C-214C-4A04-BBD4-3CD0D73672ED}" presName="hierChild4" presStyleCnt="0"/>
      <dgm:spPr/>
    </dgm:pt>
    <dgm:pt modelId="{45D82339-C30F-4F2D-9133-467615EB7B09}" type="pres">
      <dgm:prSet presAssocID="{81F2328C-214C-4A04-BBD4-3CD0D73672ED}" presName="hierChild5" presStyleCnt="0"/>
      <dgm:spPr/>
    </dgm:pt>
    <dgm:pt modelId="{16CED495-0B13-4437-AE0A-08CA228EB95B}" type="pres">
      <dgm:prSet presAssocID="{EF55EC3D-17E3-48F3-9ADD-EFEBCCFB35BF}" presName="hierChild5" presStyleCnt="0"/>
      <dgm:spPr/>
    </dgm:pt>
    <dgm:pt modelId="{C77FEF19-2942-4D48-9BD0-9237E850C2AA}" type="pres">
      <dgm:prSet presAssocID="{279F89AA-0A7C-4F25-A878-D7884F0D5C75}" presName="Name37" presStyleLbl="parChTrans1D4" presStyleIdx="49" presStyleCnt="112"/>
      <dgm:spPr/>
    </dgm:pt>
    <dgm:pt modelId="{2E278C22-5D57-46EF-8043-70377717A7B7}" type="pres">
      <dgm:prSet presAssocID="{B72F8544-411E-43FB-8852-F7AC9037ED60}" presName="hierRoot2" presStyleCnt="0">
        <dgm:presLayoutVars>
          <dgm:hierBranch val="init"/>
        </dgm:presLayoutVars>
      </dgm:prSet>
      <dgm:spPr/>
    </dgm:pt>
    <dgm:pt modelId="{50E67060-AD7B-495A-977F-D6229E56AAC6}" type="pres">
      <dgm:prSet presAssocID="{B72F8544-411E-43FB-8852-F7AC9037ED60}" presName="rootComposite" presStyleCnt="0"/>
      <dgm:spPr/>
    </dgm:pt>
    <dgm:pt modelId="{8C5189E9-7D28-4B20-A0EF-2EA16481C69D}" type="pres">
      <dgm:prSet presAssocID="{B72F8544-411E-43FB-8852-F7AC9037ED60}" presName="rootText" presStyleLbl="node4" presStyleIdx="49" presStyleCnt="112">
        <dgm:presLayoutVars>
          <dgm:chPref val="3"/>
        </dgm:presLayoutVars>
      </dgm:prSet>
      <dgm:spPr/>
    </dgm:pt>
    <dgm:pt modelId="{E53FF20C-2AE9-49BC-A8A3-1A8C1F12B242}" type="pres">
      <dgm:prSet presAssocID="{B72F8544-411E-43FB-8852-F7AC9037ED60}" presName="rootConnector" presStyleLbl="node4" presStyleIdx="49" presStyleCnt="112"/>
      <dgm:spPr/>
    </dgm:pt>
    <dgm:pt modelId="{6A23C8D0-9846-4FE4-AFAD-084713794AB8}" type="pres">
      <dgm:prSet presAssocID="{B72F8544-411E-43FB-8852-F7AC9037ED60}" presName="hierChild4" presStyleCnt="0"/>
      <dgm:spPr/>
    </dgm:pt>
    <dgm:pt modelId="{BCE8A90E-2A6A-4F85-8A25-48F6F24E5B27}" type="pres">
      <dgm:prSet presAssocID="{E19B7C92-2AF7-4490-9C84-838EB6328FE8}" presName="Name37" presStyleLbl="parChTrans1D4" presStyleIdx="50" presStyleCnt="112"/>
      <dgm:spPr/>
    </dgm:pt>
    <dgm:pt modelId="{D0D0771C-0C04-46BF-BA17-13906C3E5642}" type="pres">
      <dgm:prSet presAssocID="{78A62EB2-4518-45A5-8277-B9C43A86971E}" presName="hierRoot2" presStyleCnt="0">
        <dgm:presLayoutVars>
          <dgm:hierBranch val="init"/>
        </dgm:presLayoutVars>
      </dgm:prSet>
      <dgm:spPr/>
    </dgm:pt>
    <dgm:pt modelId="{26F49549-3A9A-4655-9C47-90A932868645}" type="pres">
      <dgm:prSet presAssocID="{78A62EB2-4518-45A5-8277-B9C43A86971E}" presName="rootComposite" presStyleCnt="0"/>
      <dgm:spPr/>
    </dgm:pt>
    <dgm:pt modelId="{EE5BB3FF-B743-43FA-B425-11C0ACA56843}" type="pres">
      <dgm:prSet presAssocID="{78A62EB2-4518-45A5-8277-B9C43A86971E}" presName="rootText" presStyleLbl="node4" presStyleIdx="50" presStyleCnt="112">
        <dgm:presLayoutVars>
          <dgm:chPref val="3"/>
        </dgm:presLayoutVars>
      </dgm:prSet>
      <dgm:spPr/>
    </dgm:pt>
    <dgm:pt modelId="{CA286EAC-28AA-43B2-A6D2-A2B9401B1941}" type="pres">
      <dgm:prSet presAssocID="{78A62EB2-4518-45A5-8277-B9C43A86971E}" presName="rootConnector" presStyleLbl="node4" presStyleIdx="50" presStyleCnt="112"/>
      <dgm:spPr/>
    </dgm:pt>
    <dgm:pt modelId="{EBD63DAA-A2C3-42A2-857E-357AC1833D66}" type="pres">
      <dgm:prSet presAssocID="{78A62EB2-4518-45A5-8277-B9C43A86971E}" presName="hierChild4" presStyleCnt="0"/>
      <dgm:spPr/>
    </dgm:pt>
    <dgm:pt modelId="{E370BDD3-294C-429A-9CC7-64CE9E56822E}" type="pres">
      <dgm:prSet presAssocID="{78A62EB2-4518-45A5-8277-B9C43A86971E}" presName="hierChild5" presStyleCnt="0"/>
      <dgm:spPr/>
    </dgm:pt>
    <dgm:pt modelId="{90D997F7-4908-4F5D-BF7E-D134D1F89F0B}" type="pres">
      <dgm:prSet presAssocID="{CD662CE6-8947-43AE-AE70-81417A9B6FED}" presName="Name37" presStyleLbl="parChTrans1D4" presStyleIdx="51" presStyleCnt="112"/>
      <dgm:spPr/>
    </dgm:pt>
    <dgm:pt modelId="{33219219-4D8C-46B1-B495-546704BDCCED}" type="pres">
      <dgm:prSet presAssocID="{4195AE3F-B80D-42D0-85E2-3ACE66398C8E}" presName="hierRoot2" presStyleCnt="0">
        <dgm:presLayoutVars>
          <dgm:hierBranch val="init"/>
        </dgm:presLayoutVars>
      </dgm:prSet>
      <dgm:spPr/>
    </dgm:pt>
    <dgm:pt modelId="{87A244CF-9C06-4FE3-AEDA-FA9EE2AB2F33}" type="pres">
      <dgm:prSet presAssocID="{4195AE3F-B80D-42D0-85E2-3ACE66398C8E}" presName="rootComposite" presStyleCnt="0"/>
      <dgm:spPr/>
    </dgm:pt>
    <dgm:pt modelId="{1279B3FB-190F-4737-BA80-EA0CC1CB4CD4}" type="pres">
      <dgm:prSet presAssocID="{4195AE3F-B80D-42D0-85E2-3ACE66398C8E}" presName="rootText" presStyleLbl="node4" presStyleIdx="51" presStyleCnt="112">
        <dgm:presLayoutVars>
          <dgm:chPref val="3"/>
        </dgm:presLayoutVars>
      </dgm:prSet>
      <dgm:spPr/>
    </dgm:pt>
    <dgm:pt modelId="{2FCEC2D9-148D-4656-A5A9-7962093C9A29}" type="pres">
      <dgm:prSet presAssocID="{4195AE3F-B80D-42D0-85E2-3ACE66398C8E}" presName="rootConnector" presStyleLbl="node4" presStyleIdx="51" presStyleCnt="112"/>
      <dgm:spPr/>
    </dgm:pt>
    <dgm:pt modelId="{66ECDD57-2CDE-4089-9C1E-1AAC211129B8}" type="pres">
      <dgm:prSet presAssocID="{4195AE3F-B80D-42D0-85E2-3ACE66398C8E}" presName="hierChild4" presStyleCnt="0"/>
      <dgm:spPr/>
    </dgm:pt>
    <dgm:pt modelId="{E9C6D076-438C-4D2E-A19C-07F3E1F29F1F}" type="pres">
      <dgm:prSet presAssocID="{4195AE3F-B80D-42D0-85E2-3ACE66398C8E}" presName="hierChild5" presStyleCnt="0"/>
      <dgm:spPr/>
    </dgm:pt>
    <dgm:pt modelId="{900C2A4F-8DC2-4AEA-AFCF-8F4A0E20BC34}" type="pres">
      <dgm:prSet presAssocID="{B72F8544-411E-43FB-8852-F7AC9037ED60}" presName="hierChild5" presStyleCnt="0"/>
      <dgm:spPr/>
    </dgm:pt>
    <dgm:pt modelId="{A7ECF471-D53D-4665-8EF3-2010DCD1EE27}" type="pres">
      <dgm:prSet presAssocID="{2907D7F3-E2AB-483B-81FC-CD89573E5CA0}" presName="Name37" presStyleLbl="parChTrans1D4" presStyleIdx="52" presStyleCnt="112"/>
      <dgm:spPr/>
    </dgm:pt>
    <dgm:pt modelId="{23AA4AB8-601D-4427-BF3B-96C7C35BD965}" type="pres">
      <dgm:prSet presAssocID="{9E5EBB15-BD0B-4005-9998-EF3241B946AA}" presName="hierRoot2" presStyleCnt="0">
        <dgm:presLayoutVars>
          <dgm:hierBranch val="init"/>
        </dgm:presLayoutVars>
      </dgm:prSet>
      <dgm:spPr/>
    </dgm:pt>
    <dgm:pt modelId="{ACCA1DE2-39AA-4A1A-9A11-8FFFE19FFD0A}" type="pres">
      <dgm:prSet presAssocID="{9E5EBB15-BD0B-4005-9998-EF3241B946AA}" presName="rootComposite" presStyleCnt="0"/>
      <dgm:spPr/>
    </dgm:pt>
    <dgm:pt modelId="{343F390A-6844-4EA1-B6BA-366498CFD82C}" type="pres">
      <dgm:prSet presAssocID="{9E5EBB15-BD0B-4005-9998-EF3241B946AA}" presName="rootText" presStyleLbl="node4" presStyleIdx="52" presStyleCnt="112">
        <dgm:presLayoutVars>
          <dgm:chPref val="3"/>
        </dgm:presLayoutVars>
      </dgm:prSet>
      <dgm:spPr/>
    </dgm:pt>
    <dgm:pt modelId="{2C6DB613-964A-47D0-A835-3103899BA99F}" type="pres">
      <dgm:prSet presAssocID="{9E5EBB15-BD0B-4005-9998-EF3241B946AA}" presName="rootConnector" presStyleLbl="node4" presStyleIdx="52" presStyleCnt="112"/>
      <dgm:spPr/>
    </dgm:pt>
    <dgm:pt modelId="{86E11865-9590-43F4-AF4E-1229D696DE4C}" type="pres">
      <dgm:prSet presAssocID="{9E5EBB15-BD0B-4005-9998-EF3241B946AA}" presName="hierChild4" presStyleCnt="0"/>
      <dgm:spPr/>
    </dgm:pt>
    <dgm:pt modelId="{1F4E75C9-ADB8-40BA-8471-8259B78E33DF}" type="pres">
      <dgm:prSet presAssocID="{C79894C6-3610-43AB-AFBE-372247EB3BBE}" presName="Name37" presStyleLbl="parChTrans1D4" presStyleIdx="53" presStyleCnt="112"/>
      <dgm:spPr/>
    </dgm:pt>
    <dgm:pt modelId="{D376B3DF-C265-4B80-BC4E-D6E4F97C0569}" type="pres">
      <dgm:prSet presAssocID="{70C0761C-3B91-454A-B064-82CA069D60D0}" presName="hierRoot2" presStyleCnt="0">
        <dgm:presLayoutVars>
          <dgm:hierBranch val="init"/>
        </dgm:presLayoutVars>
      </dgm:prSet>
      <dgm:spPr/>
    </dgm:pt>
    <dgm:pt modelId="{7903E07C-F782-4AE3-8A1D-CBE40D45CBBD}" type="pres">
      <dgm:prSet presAssocID="{70C0761C-3B91-454A-B064-82CA069D60D0}" presName="rootComposite" presStyleCnt="0"/>
      <dgm:spPr/>
    </dgm:pt>
    <dgm:pt modelId="{08E86116-946C-4310-BB0C-5698A3695B98}" type="pres">
      <dgm:prSet presAssocID="{70C0761C-3B91-454A-B064-82CA069D60D0}" presName="rootText" presStyleLbl="node4" presStyleIdx="53" presStyleCnt="112">
        <dgm:presLayoutVars>
          <dgm:chPref val="3"/>
        </dgm:presLayoutVars>
      </dgm:prSet>
      <dgm:spPr/>
    </dgm:pt>
    <dgm:pt modelId="{21B8F948-A8E7-41DA-9CF4-ED9E72709E61}" type="pres">
      <dgm:prSet presAssocID="{70C0761C-3B91-454A-B064-82CA069D60D0}" presName="rootConnector" presStyleLbl="node4" presStyleIdx="53" presStyleCnt="112"/>
      <dgm:spPr/>
    </dgm:pt>
    <dgm:pt modelId="{94CC0EAD-3C99-4947-BF23-38DC269D2D19}" type="pres">
      <dgm:prSet presAssocID="{70C0761C-3B91-454A-B064-82CA069D60D0}" presName="hierChild4" presStyleCnt="0"/>
      <dgm:spPr/>
    </dgm:pt>
    <dgm:pt modelId="{7C67A0DD-DB37-4B24-B642-D58B7205343F}" type="pres">
      <dgm:prSet presAssocID="{70C0761C-3B91-454A-B064-82CA069D60D0}" presName="hierChild5" presStyleCnt="0"/>
      <dgm:spPr/>
    </dgm:pt>
    <dgm:pt modelId="{28081C6E-9CF3-43F2-9092-8F81AAD97536}" type="pres">
      <dgm:prSet presAssocID="{58F15F7F-4442-410E-8EF6-10DD4303FEA8}" presName="Name37" presStyleLbl="parChTrans1D4" presStyleIdx="54" presStyleCnt="112"/>
      <dgm:spPr/>
    </dgm:pt>
    <dgm:pt modelId="{8279DC36-7FBD-46F2-B918-5078E0FEDE39}" type="pres">
      <dgm:prSet presAssocID="{859E028F-DE42-43C5-B1C7-594976835DB6}" presName="hierRoot2" presStyleCnt="0">
        <dgm:presLayoutVars>
          <dgm:hierBranch val="init"/>
        </dgm:presLayoutVars>
      </dgm:prSet>
      <dgm:spPr/>
    </dgm:pt>
    <dgm:pt modelId="{05E3E919-8079-4DA2-9A66-E5F21FACC589}" type="pres">
      <dgm:prSet presAssocID="{859E028F-DE42-43C5-B1C7-594976835DB6}" presName="rootComposite" presStyleCnt="0"/>
      <dgm:spPr/>
    </dgm:pt>
    <dgm:pt modelId="{8955E654-B108-4BB7-BCF3-4DC6AB8338FB}" type="pres">
      <dgm:prSet presAssocID="{859E028F-DE42-43C5-B1C7-594976835DB6}" presName="rootText" presStyleLbl="node4" presStyleIdx="54" presStyleCnt="112">
        <dgm:presLayoutVars>
          <dgm:chPref val="3"/>
        </dgm:presLayoutVars>
      </dgm:prSet>
      <dgm:spPr/>
    </dgm:pt>
    <dgm:pt modelId="{5337B054-076B-4727-A921-0B1CCBCC402D}" type="pres">
      <dgm:prSet presAssocID="{859E028F-DE42-43C5-B1C7-594976835DB6}" presName="rootConnector" presStyleLbl="node4" presStyleIdx="54" presStyleCnt="112"/>
      <dgm:spPr/>
    </dgm:pt>
    <dgm:pt modelId="{278A5675-FB46-4807-B6E4-63771FD27EDB}" type="pres">
      <dgm:prSet presAssocID="{859E028F-DE42-43C5-B1C7-594976835DB6}" presName="hierChild4" presStyleCnt="0"/>
      <dgm:spPr/>
    </dgm:pt>
    <dgm:pt modelId="{2124AC8F-9A90-45A3-9271-FE98C1AF2104}" type="pres">
      <dgm:prSet presAssocID="{859E028F-DE42-43C5-B1C7-594976835DB6}" presName="hierChild5" presStyleCnt="0"/>
      <dgm:spPr/>
    </dgm:pt>
    <dgm:pt modelId="{7C916886-4C46-402B-A31F-426E5DEA76E6}" type="pres">
      <dgm:prSet presAssocID="{96A04C2C-4321-4C30-B4F4-41950CE67486}" presName="Name37" presStyleLbl="parChTrans1D4" presStyleIdx="55" presStyleCnt="112"/>
      <dgm:spPr/>
    </dgm:pt>
    <dgm:pt modelId="{34BDCACC-F59D-4F31-8761-EA6D2197E7FD}" type="pres">
      <dgm:prSet presAssocID="{168A4F4B-516E-4F15-9558-87F8C2ED12BB}" presName="hierRoot2" presStyleCnt="0">
        <dgm:presLayoutVars>
          <dgm:hierBranch val="init"/>
        </dgm:presLayoutVars>
      </dgm:prSet>
      <dgm:spPr/>
    </dgm:pt>
    <dgm:pt modelId="{2C10D1EA-516A-4EE7-854A-EB699EEC40DD}" type="pres">
      <dgm:prSet presAssocID="{168A4F4B-516E-4F15-9558-87F8C2ED12BB}" presName="rootComposite" presStyleCnt="0"/>
      <dgm:spPr/>
    </dgm:pt>
    <dgm:pt modelId="{105F37DC-FD37-4D5B-8D5D-F66548431B0C}" type="pres">
      <dgm:prSet presAssocID="{168A4F4B-516E-4F15-9558-87F8C2ED12BB}" presName="rootText" presStyleLbl="node4" presStyleIdx="55" presStyleCnt="112">
        <dgm:presLayoutVars>
          <dgm:chPref val="3"/>
        </dgm:presLayoutVars>
      </dgm:prSet>
      <dgm:spPr/>
    </dgm:pt>
    <dgm:pt modelId="{F621083F-556B-43F4-96BE-B8074A1CA5B5}" type="pres">
      <dgm:prSet presAssocID="{168A4F4B-516E-4F15-9558-87F8C2ED12BB}" presName="rootConnector" presStyleLbl="node4" presStyleIdx="55" presStyleCnt="112"/>
      <dgm:spPr/>
    </dgm:pt>
    <dgm:pt modelId="{BA159C1B-E81A-4212-9DD0-B7FF72CAF486}" type="pres">
      <dgm:prSet presAssocID="{168A4F4B-516E-4F15-9558-87F8C2ED12BB}" presName="hierChild4" presStyleCnt="0"/>
      <dgm:spPr/>
    </dgm:pt>
    <dgm:pt modelId="{B8EF36F3-C767-44C2-8B24-CCB2DFE47659}" type="pres">
      <dgm:prSet presAssocID="{168A4F4B-516E-4F15-9558-87F8C2ED12BB}" presName="hierChild5" presStyleCnt="0"/>
      <dgm:spPr/>
    </dgm:pt>
    <dgm:pt modelId="{A24E94DE-B0DB-43EE-8EF1-09E44239DEED}" type="pres">
      <dgm:prSet presAssocID="{9E5EBB15-BD0B-4005-9998-EF3241B946AA}" presName="hierChild5" presStyleCnt="0"/>
      <dgm:spPr/>
    </dgm:pt>
    <dgm:pt modelId="{8C85E5E6-E42F-4E07-9394-A36C1B0DFCF8}" type="pres">
      <dgm:prSet presAssocID="{6D599CD6-5F74-4D7E-A619-8B27A8D1CEE7}" presName="Name37" presStyleLbl="parChTrans1D4" presStyleIdx="56" presStyleCnt="112"/>
      <dgm:spPr/>
    </dgm:pt>
    <dgm:pt modelId="{CF902729-5369-4B18-89E5-1B80DCCBA2E2}" type="pres">
      <dgm:prSet presAssocID="{E1157C2D-23A1-4CC7-9B92-DE20439DB4CB}" presName="hierRoot2" presStyleCnt="0">
        <dgm:presLayoutVars>
          <dgm:hierBranch val="init"/>
        </dgm:presLayoutVars>
      </dgm:prSet>
      <dgm:spPr/>
    </dgm:pt>
    <dgm:pt modelId="{3CA1D218-D7CF-43E5-9FD7-DB288E20CA4E}" type="pres">
      <dgm:prSet presAssocID="{E1157C2D-23A1-4CC7-9B92-DE20439DB4CB}" presName="rootComposite" presStyleCnt="0"/>
      <dgm:spPr/>
    </dgm:pt>
    <dgm:pt modelId="{960786D6-BAB2-41A3-A9A5-520CBC94F52E}" type="pres">
      <dgm:prSet presAssocID="{E1157C2D-23A1-4CC7-9B92-DE20439DB4CB}" presName="rootText" presStyleLbl="node4" presStyleIdx="56" presStyleCnt="112">
        <dgm:presLayoutVars>
          <dgm:chPref val="3"/>
        </dgm:presLayoutVars>
      </dgm:prSet>
      <dgm:spPr/>
    </dgm:pt>
    <dgm:pt modelId="{FAF70213-51F5-40AA-8427-BF9F6214585C}" type="pres">
      <dgm:prSet presAssocID="{E1157C2D-23A1-4CC7-9B92-DE20439DB4CB}" presName="rootConnector" presStyleLbl="node4" presStyleIdx="56" presStyleCnt="112"/>
      <dgm:spPr/>
    </dgm:pt>
    <dgm:pt modelId="{1DFB4780-9183-4067-A0CF-1C529AF4054C}" type="pres">
      <dgm:prSet presAssocID="{E1157C2D-23A1-4CC7-9B92-DE20439DB4CB}" presName="hierChild4" presStyleCnt="0"/>
      <dgm:spPr/>
    </dgm:pt>
    <dgm:pt modelId="{42C3450B-10CD-4473-9996-7DAE7724DB7D}" type="pres">
      <dgm:prSet presAssocID="{3ABB7F68-C635-4F2A-834D-E426231B6281}" presName="Name37" presStyleLbl="parChTrans1D4" presStyleIdx="57" presStyleCnt="112"/>
      <dgm:spPr/>
    </dgm:pt>
    <dgm:pt modelId="{F95A48BA-7DC3-4B21-8B92-757830B7F668}" type="pres">
      <dgm:prSet presAssocID="{71582ABC-C21D-4C97-8B43-4D262C3947B8}" presName="hierRoot2" presStyleCnt="0">
        <dgm:presLayoutVars>
          <dgm:hierBranch val="init"/>
        </dgm:presLayoutVars>
      </dgm:prSet>
      <dgm:spPr/>
    </dgm:pt>
    <dgm:pt modelId="{E09FBE22-77F9-46E1-8ABB-25BA91F2121E}" type="pres">
      <dgm:prSet presAssocID="{71582ABC-C21D-4C97-8B43-4D262C3947B8}" presName="rootComposite" presStyleCnt="0"/>
      <dgm:spPr/>
    </dgm:pt>
    <dgm:pt modelId="{602D4F73-0176-469D-8946-2E7FA230465F}" type="pres">
      <dgm:prSet presAssocID="{71582ABC-C21D-4C97-8B43-4D262C3947B8}" presName="rootText" presStyleLbl="node4" presStyleIdx="57" presStyleCnt="112">
        <dgm:presLayoutVars>
          <dgm:chPref val="3"/>
        </dgm:presLayoutVars>
      </dgm:prSet>
      <dgm:spPr/>
    </dgm:pt>
    <dgm:pt modelId="{492CBA58-1036-470F-8857-5193F0BB78DE}" type="pres">
      <dgm:prSet presAssocID="{71582ABC-C21D-4C97-8B43-4D262C3947B8}" presName="rootConnector" presStyleLbl="node4" presStyleIdx="57" presStyleCnt="112"/>
      <dgm:spPr/>
    </dgm:pt>
    <dgm:pt modelId="{32B0612A-EAFA-4B69-93F3-F2BEED5B2714}" type="pres">
      <dgm:prSet presAssocID="{71582ABC-C21D-4C97-8B43-4D262C3947B8}" presName="hierChild4" presStyleCnt="0"/>
      <dgm:spPr/>
    </dgm:pt>
    <dgm:pt modelId="{399D7FFE-39D5-4911-BFC8-141730B02918}" type="pres">
      <dgm:prSet presAssocID="{71582ABC-C21D-4C97-8B43-4D262C3947B8}" presName="hierChild5" presStyleCnt="0"/>
      <dgm:spPr/>
    </dgm:pt>
    <dgm:pt modelId="{22A0495A-A844-4626-9450-2FB409F1CB2E}" type="pres">
      <dgm:prSet presAssocID="{E0204F74-35A9-48E9-992D-93E9139D6C27}" presName="Name37" presStyleLbl="parChTrans1D4" presStyleIdx="58" presStyleCnt="112"/>
      <dgm:spPr/>
    </dgm:pt>
    <dgm:pt modelId="{A8AD2453-D4F0-4672-874D-1A080FB20C18}" type="pres">
      <dgm:prSet presAssocID="{3663F64F-AA6D-4730-BD39-0FB96B7078E1}" presName="hierRoot2" presStyleCnt="0">
        <dgm:presLayoutVars>
          <dgm:hierBranch val="init"/>
        </dgm:presLayoutVars>
      </dgm:prSet>
      <dgm:spPr/>
    </dgm:pt>
    <dgm:pt modelId="{518AAB67-1481-4803-9710-71469F7BAFB5}" type="pres">
      <dgm:prSet presAssocID="{3663F64F-AA6D-4730-BD39-0FB96B7078E1}" presName="rootComposite" presStyleCnt="0"/>
      <dgm:spPr/>
    </dgm:pt>
    <dgm:pt modelId="{21D16083-CB44-45E5-AC51-558AEDAEA18C}" type="pres">
      <dgm:prSet presAssocID="{3663F64F-AA6D-4730-BD39-0FB96B7078E1}" presName="rootText" presStyleLbl="node4" presStyleIdx="58" presStyleCnt="112">
        <dgm:presLayoutVars>
          <dgm:chPref val="3"/>
        </dgm:presLayoutVars>
      </dgm:prSet>
      <dgm:spPr/>
    </dgm:pt>
    <dgm:pt modelId="{BC84780F-455B-40EB-99C0-983470A2315A}" type="pres">
      <dgm:prSet presAssocID="{3663F64F-AA6D-4730-BD39-0FB96B7078E1}" presName="rootConnector" presStyleLbl="node4" presStyleIdx="58" presStyleCnt="112"/>
      <dgm:spPr/>
    </dgm:pt>
    <dgm:pt modelId="{D7F0116B-731A-4C04-A107-35A846DDEF7B}" type="pres">
      <dgm:prSet presAssocID="{3663F64F-AA6D-4730-BD39-0FB96B7078E1}" presName="hierChild4" presStyleCnt="0"/>
      <dgm:spPr/>
    </dgm:pt>
    <dgm:pt modelId="{72B967EC-2C41-40E2-A07A-D8BD3D0C9F32}" type="pres">
      <dgm:prSet presAssocID="{3663F64F-AA6D-4730-BD39-0FB96B7078E1}" presName="hierChild5" presStyleCnt="0"/>
      <dgm:spPr/>
    </dgm:pt>
    <dgm:pt modelId="{1A30E9B0-9E98-4BBB-96B1-6F09D4C84DD0}" type="pres">
      <dgm:prSet presAssocID="{5ADD9D96-BA3E-4DA6-9060-9CB59201543D}" presName="Name37" presStyleLbl="parChTrans1D4" presStyleIdx="59" presStyleCnt="112"/>
      <dgm:spPr/>
    </dgm:pt>
    <dgm:pt modelId="{9D9CECB6-8065-44CA-9C9B-0F5E0EDB2629}" type="pres">
      <dgm:prSet presAssocID="{2539E577-A596-42FE-8752-2223CF6049BD}" presName="hierRoot2" presStyleCnt="0">
        <dgm:presLayoutVars>
          <dgm:hierBranch val="init"/>
        </dgm:presLayoutVars>
      </dgm:prSet>
      <dgm:spPr/>
    </dgm:pt>
    <dgm:pt modelId="{77B8624E-9462-4556-B102-5226A840E51A}" type="pres">
      <dgm:prSet presAssocID="{2539E577-A596-42FE-8752-2223CF6049BD}" presName="rootComposite" presStyleCnt="0"/>
      <dgm:spPr/>
    </dgm:pt>
    <dgm:pt modelId="{7CA95C6A-0437-4D36-9DEE-F42A07C83BED}" type="pres">
      <dgm:prSet presAssocID="{2539E577-A596-42FE-8752-2223CF6049BD}" presName="rootText" presStyleLbl="node4" presStyleIdx="59" presStyleCnt="112">
        <dgm:presLayoutVars>
          <dgm:chPref val="3"/>
        </dgm:presLayoutVars>
      </dgm:prSet>
      <dgm:spPr/>
    </dgm:pt>
    <dgm:pt modelId="{39806351-1AB2-4F3E-B3F8-39B21E5FE721}" type="pres">
      <dgm:prSet presAssocID="{2539E577-A596-42FE-8752-2223CF6049BD}" presName="rootConnector" presStyleLbl="node4" presStyleIdx="59" presStyleCnt="112"/>
      <dgm:spPr/>
    </dgm:pt>
    <dgm:pt modelId="{2828057D-3801-43F8-A0CA-75DAEEB08CF6}" type="pres">
      <dgm:prSet presAssocID="{2539E577-A596-42FE-8752-2223CF6049BD}" presName="hierChild4" presStyleCnt="0"/>
      <dgm:spPr/>
    </dgm:pt>
    <dgm:pt modelId="{22CDCB88-7521-4C8D-821F-BC2C2F73E90E}" type="pres">
      <dgm:prSet presAssocID="{2539E577-A596-42FE-8752-2223CF6049BD}" presName="hierChild5" presStyleCnt="0"/>
      <dgm:spPr/>
    </dgm:pt>
    <dgm:pt modelId="{972E7747-B423-45F6-8CE6-2467EA385019}" type="pres">
      <dgm:prSet presAssocID="{A4AF689D-6DEE-49D2-80E0-EF0A41F95E21}" presName="Name37" presStyleLbl="parChTrans1D4" presStyleIdx="60" presStyleCnt="112"/>
      <dgm:spPr/>
    </dgm:pt>
    <dgm:pt modelId="{F64AFC98-8659-4258-B647-00194EDD4D93}" type="pres">
      <dgm:prSet presAssocID="{D86DFC82-4C7C-4F2A-8CA6-4BA9D125D774}" presName="hierRoot2" presStyleCnt="0">
        <dgm:presLayoutVars>
          <dgm:hierBranch val="init"/>
        </dgm:presLayoutVars>
      </dgm:prSet>
      <dgm:spPr/>
    </dgm:pt>
    <dgm:pt modelId="{A46F6E02-D0E5-4284-B89D-C4CDD9A3AB08}" type="pres">
      <dgm:prSet presAssocID="{D86DFC82-4C7C-4F2A-8CA6-4BA9D125D774}" presName="rootComposite" presStyleCnt="0"/>
      <dgm:spPr/>
    </dgm:pt>
    <dgm:pt modelId="{14F56567-EEB4-484F-94D9-C4C748644860}" type="pres">
      <dgm:prSet presAssocID="{D86DFC82-4C7C-4F2A-8CA6-4BA9D125D774}" presName="rootText" presStyleLbl="node4" presStyleIdx="60" presStyleCnt="112">
        <dgm:presLayoutVars>
          <dgm:chPref val="3"/>
        </dgm:presLayoutVars>
      </dgm:prSet>
      <dgm:spPr/>
    </dgm:pt>
    <dgm:pt modelId="{B38A07CF-4FB9-4280-8A09-88641EAE3B2C}" type="pres">
      <dgm:prSet presAssocID="{D86DFC82-4C7C-4F2A-8CA6-4BA9D125D774}" presName="rootConnector" presStyleLbl="node4" presStyleIdx="60" presStyleCnt="112"/>
      <dgm:spPr/>
    </dgm:pt>
    <dgm:pt modelId="{5A1F7CFA-ADC0-486D-92D3-572DFE97ED8D}" type="pres">
      <dgm:prSet presAssocID="{D86DFC82-4C7C-4F2A-8CA6-4BA9D125D774}" presName="hierChild4" presStyleCnt="0"/>
      <dgm:spPr/>
    </dgm:pt>
    <dgm:pt modelId="{FF1E109C-CB92-4712-9934-2D862F2C6D15}" type="pres">
      <dgm:prSet presAssocID="{D86DFC82-4C7C-4F2A-8CA6-4BA9D125D774}" presName="hierChild5" presStyleCnt="0"/>
      <dgm:spPr/>
    </dgm:pt>
    <dgm:pt modelId="{FF953CD0-AA74-42CB-B184-91A44E5B8737}" type="pres">
      <dgm:prSet presAssocID="{3EFFA02A-3FF9-46CF-88BF-0FDAF0BE2490}" presName="Name37" presStyleLbl="parChTrans1D4" presStyleIdx="61" presStyleCnt="112"/>
      <dgm:spPr/>
    </dgm:pt>
    <dgm:pt modelId="{F3E3C4EB-C208-492F-827E-9D7A4B48E323}" type="pres">
      <dgm:prSet presAssocID="{6E5C7CCF-8A3F-4A25-842F-BF732438A875}" presName="hierRoot2" presStyleCnt="0">
        <dgm:presLayoutVars>
          <dgm:hierBranch val="init"/>
        </dgm:presLayoutVars>
      </dgm:prSet>
      <dgm:spPr/>
    </dgm:pt>
    <dgm:pt modelId="{B8BB3F2F-BA60-4403-A102-B402C7B5FFE6}" type="pres">
      <dgm:prSet presAssocID="{6E5C7CCF-8A3F-4A25-842F-BF732438A875}" presName="rootComposite" presStyleCnt="0"/>
      <dgm:spPr/>
    </dgm:pt>
    <dgm:pt modelId="{10BC54E8-956E-4D6E-AAA9-BBAFC88DCF11}" type="pres">
      <dgm:prSet presAssocID="{6E5C7CCF-8A3F-4A25-842F-BF732438A875}" presName="rootText" presStyleLbl="node4" presStyleIdx="61" presStyleCnt="112">
        <dgm:presLayoutVars>
          <dgm:chPref val="3"/>
        </dgm:presLayoutVars>
      </dgm:prSet>
      <dgm:spPr/>
    </dgm:pt>
    <dgm:pt modelId="{1F559DAC-5C1C-483F-BB52-4F815E8A6DC9}" type="pres">
      <dgm:prSet presAssocID="{6E5C7CCF-8A3F-4A25-842F-BF732438A875}" presName="rootConnector" presStyleLbl="node4" presStyleIdx="61" presStyleCnt="112"/>
      <dgm:spPr/>
    </dgm:pt>
    <dgm:pt modelId="{872D02DE-8DFE-470A-A477-576FE8CC89C7}" type="pres">
      <dgm:prSet presAssocID="{6E5C7CCF-8A3F-4A25-842F-BF732438A875}" presName="hierChild4" presStyleCnt="0"/>
      <dgm:spPr/>
    </dgm:pt>
    <dgm:pt modelId="{242D36D7-C07F-4BAA-BC62-EFF75177A424}" type="pres">
      <dgm:prSet presAssocID="{6E5C7CCF-8A3F-4A25-842F-BF732438A875}" presName="hierChild5" presStyleCnt="0"/>
      <dgm:spPr/>
    </dgm:pt>
    <dgm:pt modelId="{5A97E69D-A5CF-45FF-BAD6-114A1250018D}" type="pres">
      <dgm:prSet presAssocID="{E1157C2D-23A1-4CC7-9B92-DE20439DB4CB}" presName="hierChild5" presStyleCnt="0"/>
      <dgm:spPr/>
    </dgm:pt>
    <dgm:pt modelId="{3BCC4902-396F-4300-B990-099516AE4F97}" type="pres">
      <dgm:prSet presAssocID="{0A48A224-0193-4A5A-BB0F-3CCE478D950B}" presName="hierChild5" presStyleCnt="0"/>
      <dgm:spPr/>
    </dgm:pt>
    <dgm:pt modelId="{D59EB06C-37DC-4663-A714-63D765A595EC}" type="pres">
      <dgm:prSet presAssocID="{D2CE4EC2-6A23-4C0D-968E-A386E4CE6A1E}" presName="Name37" presStyleLbl="parChTrans1D3" presStyleIdx="9" presStyleCnt="27"/>
      <dgm:spPr/>
    </dgm:pt>
    <dgm:pt modelId="{12EEA8B3-6782-4F8F-BC62-E6F130006861}" type="pres">
      <dgm:prSet presAssocID="{553FCA86-D54F-4818-8B79-A6BC6B411413}" presName="hierRoot2" presStyleCnt="0">
        <dgm:presLayoutVars>
          <dgm:hierBranch val="init"/>
        </dgm:presLayoutVars>
      </dgm:prSet>
      <dgm:spPr/>
    </dgm:pt>
    <dgm:pt modelId="{FC779A28-9D12-4974-BD45-763782BEC327}" type="pres">
      <dgm:prSet presAssocID="{553FCA86-D54F-4818-8B79-A6BC6B411413}" presName="rootComposite" presStyleCnt="0"/>
      <dgm:spPr/>
    </dgm:pt>
    <dgm:pt modelId="{02D9B705-853B-4044-85A5-090E2FE87A2D}" type="pres">
      <dgm:prSet presAssocID="{553FCA86-D54F-4818-8B79-A6BC6B411413}" presName="rootText" presStyleLbl="node3" presStyleIdx="9" presStyleCnt="27">
        <dgm:presLayoutVars>
          <dgm:chPref val="3"/>
        </dgm:presLayoutVars>
      </dgm:prSet>
      <dgm:spPr/>
    </dgm:pt>
    <dgm:pt modelId="{89D71BC8-12E6-4937-AFF2-2ABF4A5EC9E1}" type="pres">
      <dgm:prSet presAssocID="{553FCA86-D54F-4818-8B79-A6BC6B411413}" presName="rootConnector" presStyleLbl="node3" presStyleIdx="9" presStyleCnt="27"/>
      <dgm:spPr/>
    </dgm:pt>
    <dgm:pt modelId="{7605BB63-079F-4135-A8B9-110A80F0D73F}" type="pres">
      <dgm:prSet presAssocID="{553FCA86-D54F-4818-8B79-A6BC6B411413}" presName="hierChild4" presStyleCnt="0"/>
      <dgm:spPr/>
    </dgm:pt>
    <dgm:pt modelId="{D2B4AA77-9111-4E48-AFC7-98281BF00FD4}" type="pres">
      <dgm:prSet presAssocID="{83D2085E-4512-4D3D-B08A-BB96B6A479FD}" presName="Name37" presStyleLbl="parChTrans1D4" presStyleIdx="62" presStyleCnt="112"/>
      <dgm:spPr/>
    </dgm:pt>
    <dgm:pt modelId="{3AA2B61E-853C-406B-96FD-6A07AEE19788}" type="pres">
      <dgm:prSet presAssocID="{CAFAF2D1-C3AB-4267-B0C5-9EEE09E487CA}" presName="hierRoot2" presStyleCnt="0">
        <dgm:presLayoutVars>
          <dgm:hierBranch val="init"/>
        </dgm:presLayoutVars>
      </dgm:prSet>
      <dgm:spPr/>
    </dgm:pt>
    <dgm:pt modelId="{0681E92D-0872-4674-BB18-7943F85E310B}" type="pres">
      <dgm:prSet presAssocID="{CAFAF2D1-C3AB-4267-B0C5-9EEE09E487CA}" presName="rootComposite" presStyleCnt="0"/>
      <dgm:spPr/>
    </dgm:pt>
    <dgm:pt modelId="{A97FF6BF-EBE1-4EA3-8E49-8B42E3EEA4E3}" type="pres">
      <dgm:prSet presAssocID="{CAFAF2D1-C3AB-4267-B0C5-9EEE09E487CA}" presName="rootText" presStyleLbl="node4" presStyleIdx="62" presStyleCnt="112">
        <dgm:presLayoutVars>
          <dgm:chPref val="3"/>
        </dgm:presLayoutVars>
      </dgm:prSet>
      <dgm:spPr/>
    </dgm:pt>
    <dgm:pt modelId="{3E221736-69C8-427E-8E65-C0A2E5F9FD43}" type="pres">
      <dgm:prSet presAssocID="{CAFAF2D1-C3AB-4267-B0C5-9EEE09E487CA}" presName="rootConnector" presStyleLbl="node4" presStyleIdx="62" presStyleCnt="112"/>
      <dgm:spPr/>
    </dgm:pt>
    <dgm:pt modelId="{C273DE71-5170-42BC-BC08-4EC5941882BD}" type="pres">
      <dgm:prSet presAssocID="{CAFAF2D1-C3AB-4267-B0C5-9EEE09E487CA}" presName="hierChild4" presStyleCnt="0"/>
      <dgm:spPr/>
    </dgm:pt>
    <dgm:pt modelId="{07799B58-3B3D-4A94-BA35-591B7FFE63A9}" type="pres">
      <dgm:prSet presAssocID="{CAFAF2D1-C3AB-4267-B0C5-9EEE09E487CA}" presName="hierChild5" presStyleCnt="0"/>
      <dgm:spPr/>
    </dgm:pt>
    <dgm:pt modelId="{FD9CCEDA-9BDE-479B-88D5-9DA1073E4755}" type="pres">
      <dgm:prSet presAssocID="{0C3416B3-0A50-4DB4-85E1-4A4FC043387D}" presName="Name37" presStyleLbl="parChTrans1D4" presStyleIdx="63" presStyleCnt="112"/>
      <dgm:spPr/>
    </dgm:pt>
    <dgm:pt modelId="{B493423D-912B-43BE-A48A-9FDFA6F80CDA}" type="pres">
      <dgm:prSet presAssocID="{30296E9F-F452-4A80-9646-3AD60904B7D0}" presName="hierRoot2" presStyleCnt="0">
        <dgm:presLayoutVars>
          <dgm:hierBranch val="init"/>
        </dgm:presLayoutVars>
      </dgm:prSet>
      <dgm:spPr/>
    </dgm:pt>
    <dgm:pt modelId="{3EB13FB2-DD70-4469-83E3-2E81F24C82A6}" type="pres">
      <dgm:prSet presAssocID="{30296E9F-F452-4A80-9646-3AD60904B7D0}" presName="rootComposite" presStyleCnt="0"/>
      <dgm:spPr/>
    </dgm:pt>
    <dgm:pt modelId="{BFFB239E-2819-4AFE-B40A-1B673745C445}" type="pres">
      <dgm:prSet presAssocID="{30296E9F-F452-4A80-9646-3AD60904B7D0}" presName="rootText" presStyleLbl="node4" presStyleIdx="63" presStyleCnt="112">
        <dgm:presLayoutVars>
          <dgm:chPref val="3"/>
        </dgm:presLayoutVars>
      </dgm:prSet>
      <dgm:spPr/>
    </dgm:pt>
    <dgm:pt modelId="{56BAE260-CE7E-421F-9705-187B9BB3FC78}" type="pres">
      <dgm:prSet presAssocID="{30296E9F-F452-4A80-9646-3AD60904B7D0}" presName="rootConnector" presStyleLbl="node4" presStyleIdx="63" presStyleCnt="112"/>
      <dgm:spPr/>
    </dgm:pt>
    <dgm:pt modelId="{9A9E203D-CB62-45C2-9FEC-BD7330F13215}" type="pres">
      <dgm:prSet presAssocID="{30296E9F-F452-4A80-9646-3AD60904B7D0}" presName="hierChild4" presStyleCnt="0"/>
      <dgm:spPr/>
    </dgm:pt>
    <dgm:pt modelId="{44CE3E24-6675-4254-949C-EC9585B43574}" type="pres">
      <dgm:prSet presAssocID="{30296E9F-F452-4A80-9646-3AD60904B7D0}" presName="hierChild5" presStyleCnt="0"/>
      <dgm:spPr/>
    </dgm:pt>
    <dgm:pt modelId="{500D2973-333E-42FC-BA15-54C19B439491}" type="pres">
      <dgm:prSet presAssocID="{553FCA86-D54F-4818-8B79-A6BC6B411413}" presName="hierChild5" presStyleCnt="0"/>
      <dgm:spPr/>
    </dgm:pt>
    <dgm:pt modelId="{818205D4-D37A-4D5C-AD77-622A31AAB28F}" type="pres">
      <dgm:prSet presAssocID="{35787732-22FB-46A6-80A0-87AED9BF5AE5}" presName="Name37" presStyleLbl="parChTrans1D3" presStyleIdx="10" presStyleCnt="27"/>
      <dgm:spPr/>
    </dgm:pt>
    <dgm:pt modelId="{A5044179-4138-4D2C-A448-D1D5AA6B870C}" type="pres">
      <dgm:prSet presAssocID="{ADEF0D18-5369-4E7A-B970-A33DCBEB9138}" presName="hierRoot2" presStyleCnt="0">
        <dgm:presLayoutVars>
          <dgm:hierBranch val="init"/>
        </dgm:presLayoutVars>
      </dgm:prSet>
      <dgm:spPr/>
    </dgm:pt>
    <dgm:pt modelId="{79261336-C3F5-476A-B97D-7CA609D8E237}" type="pres">
      <dgm:prSet presAssocID="{ADEF0D18-5369-4E7A-B970-A33DCBEB9138}" presName="rootComposite" presStyleCnt="0"/>
      <dgm:spPr/>
    </dgm:pt>
    <dgm:pt modelId="{96B57626-C270-4DC0-95AB-83D36D52A578}" type="pres">
      <dgm:prSet presAssocID="{ADEF0D18-5369-4E7A-B970-A33DCBEB9138}" presName="rootText" presStyleLbl="node3" presStyleIdx="10" presStyleCnt="27">
        <dgm:presLayoutVars>
          <dgm:chPref val="3"/>
        </dgm:presLayoutVars>
      </dgm:prSet>
      <dgm:spPr/>
    </dgm:pt>
    <dgm:pt modelId="{A3DF07B9-EFB0-4FCE-B88B-61C371E03A3B}" type="pres">
      <dgm:prSet presAssocID="{ADEF0D18-5369-4E7A-B970-A33DCBEB9138}" presName="rootConnector" presStyleLbl="node3" presStyleIdx="10" presStyleCnt="27"/>
      <dgm:spPr/>
    </dgm:pt>
    <dgm:pt modelId="{3A7A3F11-CD5D-4729-BDFF-FB4D8E7EADD0}" type="pres">
      <dgm:prSet presAssocID="{ADEF0D18-5369-4E7A-B970-A33DCBEB9138}" presName="hierChild4" presStyleCnt="0"/>
      <dgm:spPr/>
    </dgm:pt>
    <dgm:pt modelId="{82B1E7A2-4608-4E8B-9A7F-5CA0B9996713}" type="pres">
      <dgm:prSet presAssocID="{8F240B03-A133-435D-8390-7C268C45E0DA}" presName="Name37" presStyleLbl="parChTrans1D4" presStyleIdx="64" presStyleCnt="112"/>
      <dgm:spPr/>
    </dgm:pt>
    <dgm:pt modelId="{A82CFE9D-079B-4850-9B23-062889E6FC8A}" type="pres">
      <dgm:prSet presAssocID="{2BBE0834-A5AB-4372-B404-84C671B5CDA7}" presName="hierRoot2" presStyleCnt="0">
        <dgm:presLayoutVars>
          <dgm:hierBranch val="init"/>
        </dgm:presLayoutVars>
      </dgm:prSet>
      <dgm:spPr/>
    </dgm:pt>
    <dgm:pt modelId="{2469EB5E-C2A4-4270-B677-7EC3F4E5FDE5}" type="pres">
      <dgm:prSet presAssocID="{2BBE0834-A5AB-4372-B404-84C671B5CDA7}" presName="rootComposite" presStyleCnt="0"/>
      <dgm:spPr/>
    </dgm:pt>
    <dgm:pt modelId="{2DEED2D1-A404-466A-8873-4F1E71BE1F00}" type="pres">
      <dgm:prSet presAssocID="{2BBE0834-A5AB-4372-B404-84C671B5CDA7}" presName="rootText" presStyleLbl="node4" presStyleIdx="64" presStyleCnt="112">
        <dgm:presLayoutVars>
          <dgm:chPref val="3"/>
        </dgm:presLayoutVars>
      </dgm:prSet>
      <dgm:spPr/>
    </dgm:pt>
    <dgm:pt modelId="{5C581113-B065-41B5-99D3-8C2E65781F12}" type="pres">
      <dgm:prSet presAssocID="{2BBE0834-A5AB-4372-B404-84C671B5CDA7}" presName="rootConnector" presStyleLbl="node4" presStyleIdx="64" presStyleCnt="112"/>
      <dgm:spPr/>
    </dgm:pt>
    <dgm:pt modelId="{62BD88D7-5B40-48C3-9091-901F588EDA58}" type="pres">
      <dgm:prSet presAssocID="{2BBE0834-A5AB-4372-B404-84C671B5CDA7}" presName="hierChild4" presStyleCnt="0"/>
      <dgm:spPr/>
    </dgm:pt>
    <dgm:pt modelId="{D7E22FD7-E878-4813-856C-9B9E6340E648}" type="pres">
      <dgm:prSet presAssocID="{2BBE0834-A5AB-4372-B404-84C671B5CDA7}" presName="hierChild5" presStyleCnt="0"/>
      <dgm:spPr/>
    </dgm:pt>
    <dgm:pt modelId="{DBBCCEE1-DEDF-4C58-947F-8DB904A91D7C}" type="pres">
      <dgm:prSet presAssocID="{869FDC90-9362-48FB-AC03-284E8181CB54}" presName="Name37" presStyleLbl="parChTrans1D4" presStyleIdx="65" presStyleCnt="112"/>
      <dgm:spPr/>
    </dgm:pt>
    <dgm:pt modelId="{9F2B1CF4-B0B2-4B2E-9FD2-E49D5AF90DB5}" type="pres">
      <dgm:prSet presAssocID="{686AE39E-F519-43AE-906B-B44F1393180A}" presName="hierRoot2" presStyleCnt="0">
        <dgm:presLayoutVars>
          <dgm:hierBranch val="init"/>
        </dgm:presLayoutVars>
      </dgm:prSet>
      <dgm:spPr/>
    </dgm:pt>
    <dgm:pt modelId="{E994E6B8-D9A4-4CC6-BA94-2CE9D4850594}" type="pres">
      <dgm:prSet presAssocID="{686AE39E-F519-43AE-906B-B44F1393180A}" presName="rootComposite" presStyleCnt="0"/>
      <dgm:spPr/>
    </dgm:pt>
    <dgm:pt modelId="{8B55F5C8-A1B6-4FCE-88D2-457E2D5DB42D}" type="pres">
      <dgm:prSet presAssocID="{686AE39E-F519-43AE-906B-B44F1393180A}" presName="rootText" presStyleLbl="node4" presStyleIdx="65" presStyleCnt="112">
        <dgm:presLayoutVars>
          <dgm:chPref val="3"/>
        </dgm:presLayoutVars>
      </dgm:prSet>
      <dgm:spPr/>
    </dgm:pt>
    <dgm:pt modelId="{CE9EF586-8928-4608-A270-FEB1D703EBAF}" type="pres">
      <dgm:prSet presAssocID="{686AE39E-F519-43AE-906B-B44F1393180A}" presName="rootConnector" presStyleLbl="node4" presStyleIdx="65" presStyleCnt="112"/>
      <dgm:spPr/>
    </dgm:pt>
    <dgm:pt modelId="{7A7A6822-E37E-4489-B302-F371D421CF10}" type="pres">
      <dgm:prSet presAssocID="{686AE39E-F519-43AE-906B-B44F1393180A}" presName="hierChild4" presStyleCnt="0"/>
      <dgm:spPr/>
    </dgm:pt>
    <dgm:pt modelId="{C7113F7F-12E8-4CBF-9D22-1CD0C8CD8BE6}" type="pres">
      <dgm:prSet presAssocID="{686AE39E-F519-43AE-906B-B44F1393180A}" presName="hierChild5" presStyleCnt="0"/>
      <dgm:spPr/>
    </dgm:pt>
    <dgm:pt modelId="{47B206CE-EDDE-4278-8361-ABD5CC2C319C}" type="pres">
      <dgm:prSet presAssocID="{FBD6C68F-5F02-4EC3-9459-5A19D3EF9BC9}" presName="Name37" presStyleLbl="parChTrans1D4" presStyleIdx="66" presStyleCnt="112"/>
      <dgm:spPr/>
    </dgm:pt>
    <dgm:pt modelId="{A7CF2014-8111-49D8-9DAC-7E54313E7867}" type="pres">
      <dgm:prSet presAssocID="{EDAE496B-1E91-413F-B4A3-E4154E470CA5}" presName="hierRoot2" presStyleCnt="0">
        <dgm:presLayoutVars>
          <dgm:hierBranch val="init"/>
        </dgm:presLayoutVars>
      </dgm:prSet>
      <dgm:spPr/>
    </dgm:pt>
    <dgm:pt modelId="{3A8BDD58-C94F-471D-8344-C36E3692F3D7}" type="pres">
      <dgm:prSet presAssocID="{EDAE496B-1E91-413F-B4A3-E4154E470CA5}" presName="rootComposite" presStyleCnt="0"/>
      <dgm:spPr/>
    </dgm:pt>
    <dgm:pt modelId="{D192443D-AEF8-419A-AAFB-71CDB3F50C09}" type="pres">
      <dgm:prSet presAssocID="{EDAE496B-1E91-413F-B4A3-E4154E470CA5}" presName="rootText" presStyleLbl="node4" presStyleIdx="66" presStyleCnt="112">
        <dgm:presLayoutVars>
          <dgm:chPref val="3"/>
        </dgm:presLayoutVars>
      </dgm:prSet>
      <dgm:spPr/>
    </dgm:pt>
    <dgm:pt modelId="{7C1523C7-2234-4533-8204-793252CF994E}" type="pres">
      <dgm:prSet presAssocID="{EDAE496B-1E91-413F-B4A3-E4154E470CA5}" presName="rootConnector" presStyleLbl="node4" presStyleIdx="66" presStyleCnt="112"/>
      <dgm:spPr/>
    </dgm:pt>
    <dgm:pt modelId="{B79A5744-F079-4936-8164-D2133F378D31}" type="pres">
      <dgm:prSet presAssocID="{EDAE496B-1E91-413F-B4A3-E4154E470CA5}" presName="hierChild4" presStyleCnt="0"/>
      <dgm:spPr/>
    </dgm:pt>
    <dgm:pt modelId="{A8F11325-0AB3-48FC-8219-163A252F17C0}" type="pres">
      <dgm:prSet presAssocID="{EDAE496B-1E91-413F-B4A3-E4154E470CA5}" presName="hierChild5" presStyleCnt="0"/>
      <dgm:spPr/>
    </dgm:pt>
    <dgm:pt modelId="{8F277D90-FF2F-4469-B9E6-F1B4F63A0D4C}" type="pres">
      <dgm:prSet presAssocID="{46FF439E-06F6-4E02-AD65-9DBD8A756A96}" presName="Name37" presStyleLbl="parChTrans1D4" presStyleIdx="67" presStyleCnt="112"/>
      <dgm:spPr/>
    </dgm:pt>
    <dgm:pt modelId="{7F68D2E3-491D-43E9-841F-562DB34D47BB}" type="pres">
      <dgm:prSet presAssocID="{2EBE77B4-2448-47B5-955E-72CE04070296}" presName="hierRoot2" presStyleCnt="0">
        <dgm:presLayoutVars>
          <dgm:hierBranch val="init"/>
        </dgm:presLayoutVars>
      </dgm:prSet>
      <dgm:spPr/>
    </dgm:pt>
    <dgm:pt modelId="{B6D82C0E-C8A4-495C-B5D4-829610915660}" type="pres">
      <dgm:prSet presAssocID="{2EBE77B4-2448-47B5-955E-72CE04070296}" presName="rootComposite" presStyleCnt="0"/>
      <dgm:spPr/>
    </dgm:pt>
    <dgm:pt modelId="{74B697FC-1391-4D7D-9BA2-D025F52F2F5A}" type="pres">
      <dgm:prSet presAssocID="{2EBE77B4-2448-47B5-955E-72CE04070296}" presName="rootText" presStyleLbl="node4" presStyleIdx="67" presStyleCnt="112">
        <dgm:presLayoutVars>
          <dgm:chPref val="3"/>
        </dgm:presLayoutVars>
      </dgm:prSet>
      <dgm:spPr/>
    </dgm:pt>
    <dgm:pt modelId="{F3F4499F-2B72-4270-BE94-F0D75BBFFC17}" type="pres">
      <dgm:prSet presAssocID="{2EBE77B4-2448-47B5-955E-72CE04070296}" presName="rootConnector" presStyleLbl="node4" presStyleIdx="67" presStyleCnt="112"/>
      <dgm:spPr/>
    </dgm:pt>
    <dgm:pt modelId="{45BD0B9E-ECF7-4B40-8C7F-517767C968DB}" type="pres">
      <dgm:prSet presAssocID="{2EBE77B4-2448-47B5-955E-72CE04070296}" presName="hierChild4" presStyleCnt="0"/>
      <dgm:spPr/>
    </dgm:pt>
    <dgm:pt modelId="{01C9FE43-6FB1-41C7-B479-4348EBBDE89B}" type="pres">
      <dgm:prSet presAssocID="{2EBE77B4-2448-47B5-955E-72CE04070296}" presName="hierChild5" presStyleCnt="0"/>
      <dgm:spPr/>
    </dgm:pt>
    <dgm:pt modelId="{D0DB57E8-E9EF-41F2-B730-60C35C0B693A}" type="pres">
      <dgm:prSet presAssocID="{9E991962-9314-4898-B41C-CB143C9842E5}" presName="Name37" presStyleLbl="parChTrans1D4" presStyleIdx="68" presStyleCnt="112"/>
      <dgm:spPr/>
    </dgm:pt>
    <dgm:pt modelId="{E53DF86D-4453-48B0-A632-C9292316CBF7}" type="pres">
      <dgm:prSet presAssocID="{833D7CEE-E1C2-4771-B621-E45C6FEAE279}" presName="hierRoot2" presStyleCnt="0">
        <dgm:presLayoutVars>
          <dgm:hierBranch val="init"/>
        </dgm:presLayoutVars>
      </dgm:prSet>
      <dgm:spPr/>
    </dgm:pt>
    <dgm:pt modelId="{59593C97-9D33-4CED-84E3-43B7DD7A339C}" type="pres">
      <dgm:prSet presAssocID="{833D7CEE-E1C2-4771-B621-E45C6FEAE279}" presName="rootComposite" presStyleCnt="0"/>
      <dgm:spPr/>
    </dgm:pt>
    <dgm:pt modelId="{63432354-0845-468A-9913-0BCA4993C70E}" type="pres">
      <dgm:prSet presAssocID="{833D7CEE-E1C2-4771-B621-E45C6FEAE279}" presName="rootText" presStyleLbl="node4" presStyleIdx="68" presStyleCnt="112">
        <dgm:presLayoutVars>
          <dgm:chPref val="3"/>
        </dgm:presLayoutVars>
      </dgm:prSet>
      <dgm:spPr/>
    </dgm:pt>
    <dgm:pt modelId="{7DBB3814-9129-4956-AF39-5B3B2AD6F53A}" type="pres">
      <dgm:prSet presAssocID="{833D7CEE-E1C2-4771-B621-E45C6FEAE279}" presName="rootConnector" presStyleLbl="node4" presStyleIdx="68" presStyleCnt="112"/>
      <dgm:spPr/>
    </dgm:pt>
    <dgm:pt modelId="{2EF45100-D159-4433-B843-781CEEAF9E52}" type="pres">
      <dgm:prSet presAssocID="{833D7CEE-E1C2-4771-B621-E45C6FEAE279}" presName="hierChild4" presStyleCnt="0"/>
      <dgm:spPr/>
    </dgm:pt>
    <dgm:pt modelId="{1F3E2F72-0ADA-42B2-968F-BE3B3301BC09}" type="pres">
      <dgm:prSet presAssocID="{833D7CEE-E1C2-4771-B621-E45C6FEAE279}" presName="hierChild5" presStyleCnt="0"/>
      <dgm:spPr/>
    </dgm:pt>
    <dgm:pt modelId="{18F4C6E7-7384-4232-BAA2-D1F16450036B}" type="pres">
      <dgm:prSet presAssocID="{ADEF0D18-5369-4E7A-B970-A33DCBEB9138}" presName="hierChild5" presStyleCnt="0"/>
      <dgm:spPr/>
    </dgm:pt>
    <dgm:pt modelId="{B06F20B6-89A1-4E6C-89E6-653BC101001A}" type="pres">
      <dgm:prSet presAssocID="{EB23897D-17E6-4A3A-905F-E057A152F043}" presName="hierChild5" presStyleCnt="0"/>
      <dgm:spPr/>
    </dgm:pt>
    <dgm:pt modelId="{CF313C5A-6CA2-4288-A533-2FC43AED9EE3}" type="pres">
      <dgm:prSet presAssocID="{7A50E5A1-C3BA-4FA6-BC18-4E7B2ADAADD3}" presName="Name37" presStyleLbl="parChTrans1D2" presStyleIdx="2" presStyleCnt="4"/>
      <dgm:spPr/>
    </dgm:pt>
    <dgm:pt modelId="{A95CADC2-3CEF-4372-ADE3-1605A3ADA781}" type="pres">
      <dgm:prSet presAssocID="{0C7D80B0-B0DA-434A-BCEF-F0BB96939F35}" presName="hierRoot2" presStyleCnt="0">
        <dgm:presLayoutVars>
          <dgm:hierBranch val="init"/>
        </dgm:presLayoutVars>
      </dgm:prSet>
      <dgm:spPr/>
    </dgm:pt>
    <dgm:pt modelId="{9CAB002C-ACC2-43E1-9CFB-DF5325DEF1E9}" type="pres">
      <dgm:prSet presAssocID="{0C7D80B0-B0DA-434A-BCEF-F0BB96939F35}" presName="rootComposite" presStyleCnt="0"/>
      <dgm:spPr/>
    </dgm:pt>
    <dgm:pt modelId="{5A2BB671-C6A1-42C5-B9BD-2367C9DCD9B0}" type="pres">
      <dgm:prSet presAssocID="{0C7D80B0-B0DA-434A-BCEF-F0BB96939F35}" presName="rootText" presStyleLbl="node2" presStyleIdx="2" presStyleCnt="4">
        <dgm:presLayoutVars>
          <dgm:chPref val="3"/>
        </dgm:presLayoutVars>
      </dgm:prSet>
      <dgm:spPr/>
    </dgm:pt>
    <dgm:pt modelId="{9AE67734-E292-40A9-9FE6-203E114EEB6B}" type="pres">
      <dgm:prSet presAssocID="{0C7D80B0-B0DA-434A-BCEF-F0BB96939F35}" presName="rootConnector" presStyleLbl="node2" presStyleIdx="2" presStyleCnt="4"/>
      <dgm:spPr/>
    </dgm:pt>
    <dgm:pt modelId="{5A1706BD-9D36-4CBF-A1D1-16C1F990C6EC}" type="pres">
      <dgm:prSet presAssocID="{0C7D80B0-B0DA-434A-BCEF-F0BB96939F35}" presName="hierChild4" presStyleCnt="0"/>
      <dgm:spPr/>
    </dgm:pt>
    <dgm:pt modelId="{86504EA3-D649-46C5-A5F5-91E00B5274DD}" type="pres">
      <dgm:prSet presAssocID="{F2154D4F-9F8E-4E92-BB0B-0C672B267459}" presName="Name37" presStyleLbl="parChTrans1D3" presStyleIdx="11" presStyleCnt="27"/>
      <dgm:spPr/>
    </dgm:pt>
    <dgm:pt modelId="{6F7868E9-DAF1-4A80-AB75-42856C64E86C}" type="pres">
      <dgm:prSet presAssocID="{26B36EE7-505F-4419-A22F-8259026F49AF}" presName="hierRoot2" presStyleCnt="0">
        <dgm:presLayoutVars>
          <dgm:hierBranch val="init"/>
        </dgm:presLayoutVars>
      </dgm:prSet>
      <dgm:spPr/>
    </dgm:pt>
    <dgm:pt modelId="{2FBC4AE9-57BA-4973-9B7E-8C34D32B9CE4}" type="pres">
      <dgm:prSet presAssocID="{26B36EE7-505F-4419-A22F-8259026F49AF}" presName="rootComposite" presStyleCnt="0"/>
      <dgm:spPr/>
    </dgm:pt>
    <dgm:pt modelId="{DD63EF7C-B203-4E01-9200-3B62FC223F9A}" type="pres">
      <dgm:prSet presAssocID="{26B36EE7-505F-4419-A22F-8259026F49AF}" presName="rootText" presStyleLbl="node3" presStyleIdx="11" presStyleCnt="27">
        <dgm:presLayoutVars>
          <dgm:chPref val="3"/>
        </dgm:presLayoutVars>
      </dgm:prSet>
      <dgm:spPr/>
    </dgm:pt>
    <dgm:pt modelId="{3776C52F-6D1E-43D2-BB5C-D1EF59A64BFC}" type="pres">
      <dgm:prSet presAssocID="{26B36EE7-505F-4419-A22F-8259026F49AF}" presName="rootConnector" presStyleLbl="node3" presStyleIdx="11" presStyleCnt="27"/>
      <dgm:spPr/>
    </dgm:pt>
    <dgm:pt modelId="{168F5C48-3A43-40D7-BF23-5C5A66877A4E}" type="pres">
      <dgm:prSet presAssocID="{26B36EE7-505F-4419-A22F-8259026F49AF}" presName="hierChild4" presStyleCnt="0"/>
      <dgm:spPr/>
    </dgm:pt>
    <dgm:pt modelId="{C7B704D3-AAD9-46D0-A42C-4DD8AF9B50FE}" type="pres">
      <dgm:prSet presAssocID="{B9092E75-EC2B-4129-ACB3-C005E5C89704}" presName="Name37" presStyleLbl="parChTrans1D4" presStyleIdx="69" presStyleCnt="112"/>
      <dgm:spPr/>
    </dgm:pt>
    <dgm:pt modelId="{E2EBF770-EBA1-4735-AA19-EFA4E703BBB0}" type="pres">
      <dgm:prSet presAssocID="{9D9B71BB-0C19-491C-94F3-A6167D1D9527}" presName="hierRoot2" presStyleCnt="0">
        <dgm:presLayoutVars>
          <dgm:hierBranch val="init"/>
        </dgm:presLayoutVars>
      </dgm:prSet>
      <dgm:spPr/>
    </dgm:pt>
    <dgm:pt modelId="{D2B8013B-34B5-4720-A8F1-FA7C3896C03C}" type="pres">
      <dgm:prSet presAssocID="{9D9B71BB-0C19-491C-94F3-A6167D1D9527}" presName="rootComposite" presStyleCnt="0"/>
      <dgm:spPr/>
    </dgm:pt>
    <dgm:pt modelId="{581A57F5-E705-4FB0-84C0-63AA17889A62}" type="pres">
      <dgm:prSet presAssocID="{9D9B71BB-0C19-491C-94F3-A6167D1D9527}" presName="rootText" presStyleLbl="node4" presStyleIdx="69" presStyleCnt="112">
        <dgm:presLayoutVars>
          <dgm:chPref val="3"/>
        </dgm:presLayoutVars>
      </dgm:prSet>
      <dgm:spPr/>
    </dgm:pt>
    <dgm:pt modelId="{7F297525-F1B9-4909-83C2-EEC99BBDF4DD}" type="pres">
      <dgm:prSet presAssocID="{9D9B71BB-0C19-491C-94F3-A6167D1D9527}" presName="rootConnector" presStyleLbl="node4" presStyleIdx="69" presStyleCnt="112"/>
      <dgm:spPr/>
    </dgm:pt>
    <dgm:pt modelId="{A2AA0BCB-F95C-4CD9-8B47-F1DE63C830B8}" type="pres">
      <dgm:prSet presAssocID="{9D9B71BB-0C19-491C-94F3-A6167D1D9527}" presName="hierChild4" presStyleCnt="0"/>
      <dgm:spPr/>
    </dgm:pt>
    <dgm:pt modelId="{E2DA0FB3-C57A-4CB4-9343-099166CA785A}" type="pres">
      <dgm:prSet presAssocID="{9D9B71BB-0C19-491C-94F3-A6167D1D9527}" presName="hierChild5" presStyleCnt="0"/>
      <dgm:spPr/>
    </dgm:pt>
    <dgm:pt modelId="{EC880741-AC21-4A05-8AF0-84165CD06581}" type="pres">
      <dgm:prSet presAssocID="{26B36EE7-505F-4419-A22F-8259026F49AF}" presName="hierChild5" presStyleCnt="0"/>
      <dgm:spPr/>
    </dgm:pt>
    <dgm:pt modelId="{FC63ABAB-0599-4BDE-9B3A-B7AA500D5D80}" type="pres">
      <dgm:prSet presAssocID="{1588FD6C-C8F9-4407-97CB-BC8DD645BFC8}" presName="Name37" presStyleLbl="parChTrans1D3" presStyleIdx="12" presStyleCnt="27"/>
      <dgm:spPr/>
    </dgm:pt>
    <dgm:pt modelId="{950E9212-1BAF-4808-B9AA-C0778D3ED413}" type="pres">
      <dgm:prSet presAssocID="{5CCAF045-6A63-4190-B5E3-92AF76A94DDD}" presName="hierRoot2" presStyleCnt="0">
        <dgm:presLayoutVars>
          <dgm:hierBranch val="init"/>
        </dgm:presLayoutVars>
      </dgm:prSet>
      <dgm:spPr/>
    </dgm:pt>
    <dgm:pt modelId="{729F8DC1-1887-4446-9314-188ED5E39070}" type="pres">
      <dgm:prSet presAssocID="{5CCAF045-6A63-4190-B5E3-92AF76A94DDD}" presName="rootComposite" presStyleCnt="0"/>
      <dgm:spPr/>
    </dgm:pt>
    <dgm:pt modelId="{A1F65E01-C317-47E1-8044-532EE3929DBA}" type="pres">
      <dgm:prSet presAssocID="{5CCAF045-6A63-4190-B5E3-92AF76A94DDD}" presName="rootText" presStyleLbl="node3" presStyleIdx="12" presStyleCnt="27">
        <dgm:presLayoutVars>
          <dgm:chPref val="3"/>
        </dgm:presLayoutVars>
      </dgm:prSet>
      <dgm:spPr/>
    </dgm:pt>
    <dgm:pt modelId="{0940BF13-D114-4C42-BA29-62A92B005D12}" type="pres">
      <dgm:prSet presAssocID="{5CCAF045-6A63-4190-B5E3-92AF76A94DDD}" presName="rootConnector" presStyleLbl="node3" presStyleIdx="12" presStyleCnt="27"/>
      <dgm:spPr/>
    </dgm:pt>
    <dgm:pt modelId="{CF9A9EFF-9EF6-4239-88CD-DF9846D1C22C}" type="pres">
      <dgm:prSet presAssocID="{5CCAF045-6A63-4190-B5E3-92AF76A94DDD}" presName="hierChild4" presStyleCnt="0"/>
      <dgm:spPr/>
    </dgm:pt>
    <dgm:pt modelId="{7BCFD5B6-3F2C-4C55-8D8D-0F6DF4A9170C}" type="pres">
      <dgm:prSet presAssocID="{AC6707F1-C261-4810-A3CC-C9144993308A}" presName="Name37" presStyleLbl="parChTrans1D4" presStyleIdx="70" presStyleCnt="112"/>
      <dgm:spPr/>
    </dgm:pt>
    <dgm:pt modelId="{B8907406-EBEF-48C1-8A36-AB963DCA245E}" type="pres">
      <dgm:prSet presAssocID="{FC44BB1D-7C00-4EF2-89D0-4AD49A0EBECB}" presName="hierRoot2" presStyleCnt="0">
        <dgm:presLayoutVars>
          <dgm:hierBranch val="init"/>
        </dgm:presLayoutVars>
      </dgm:prSet>
      <dgm:spPr/>
    </dgm:pt>
    <dgm:pt modelId="{0C3B3111-C36B-467A-998A-E17A9C487344}" type="pres">
      <dgm:prSet presAssocID="{FC44BB1D-7C00-4EF2-89D0-4AD49A0EBECB}" presName="rootComposite" presStyleCnt="0"/>
      <dgm:spPr/>
    </dgm:pt>
    <dgm:pt modelId="{1E020F95-8516-4F75-BD27-A89B7EAA7B97}" type="pres">
      <dgm:prSet presAssocID="{FC44BB1D-7C00-4EF2-89D0-4AD49A0EBECB}" presName="rootText" presStyleLbl="node4" presStyleIdx="70" presStyleCnt="112">
        <dgm:presLayoutVars>
          <dgm:chPref val="3"/>
        </dgm:presLayoutVars>
      </dgm:prSet>
      <dgm:spPr/>
    </dgm:pt>
    <dgm:pt modelId="{46FED6D7-F279-420A-83EE-3E437F070D77}" type="pres">
      <dgm:prSet presAssocID="{FC44BB1D-7C00-4EF2-89D0-4AD49A0EBECB}" presName="rootConnector" presStyleLbl="node4" presStyleIdx="70" presStyleCnt="112"/>
      <dgm:spPr/>
    </dgm:pt>
    <dgm:pt modelId="{5AEA6DF8-4181-4B9B-8C2B-53B7B86D4B65}" type="pres">
      <dgm:prSet presAssocID="{FC44BB1D-7C00-4EF2-89D0-4AD49A0EBECB}" presName="hierChild4" presStyleCnt="0"/>
      <dgm:spPr/>
    </dgm:pt>
    <dgm:pt modelId="{1D7D82AF-7332-4216-9D63-88987707998A}" type="pres">
      <dgm:prSet presAssocID="{FC44BB1D-7C00-4EF2-89D0-4AD49A0EBECB}" presName="hierChild5" presStyleCnt="0"/>
      <dgm:spPr/>
    </dgm:pt>
    <dgm:pt modelId="{B0D5A12C-4360-4347-8921-11C64495F224}" type="pres">
      <dgm:prSet presAssocID="{2B506B16-5AA6-4942-8A46-81051C1B04BE}" presName="Name37" presStyleLbl="parChTrans1D4" presStyleIdx="71" presStyleCnt="112"/>
      <dgm:spPr/>
    </dgm:pt>
    <dgm:pt modelId="{8A680480-0583-44B9-9D6B-C17B0AD61F37}" type="pres">
      <dgm:prSet presAssocID="{4AB29D86-429F-4919-BD68-722E21D5783B}" presName="hierRoot2" presStyleCnt="0">
        <dgm:presLayoutVars>
          <dgm:hierBranch val="init"/>
        </dgm:presLayoutVars>
      </dgm:prSet>
      <dgm:spPr/>
    </dgm:pt>
    <dgm:pt modelId="{A6C1B273-D67D-4519-9346-48CFFF5FC4E7}" type="pres">
      <dgm:prSet presAssocID="{4AB29D86-429F-4919-BD68-722E21D5783B}" presName="rootComposite" presStyleCnt="0"/>
      <dgm:spPr/>
    </dgm:pt>
    <dgm:pt modelId="{28A701C7-74FE-416A-8091-8B46C69BFE23}" type="pres">
      <dgm:prSet presAssocID="{4AB29D86-429F-4919-BD68-722E21D5783B}" presName="rootText" presStyleLbl="node4" presStyleIdx="71" presStyleCnt="112">
        <dgm:presLayoutVars>
          <dgm:chPref val="3"/>
        </dgm:presLayoutVars>
      </dgm:prSet>
      <dgm:spPr/>
    </dgm:pt>
    <dgm:pt modelId="{B6755B75-C8EF-4C37-AB9B-8A7AD637CFDA}" type="pres">
      <dgm:prSet presAssocID="{4AB29D86-429F-4919-BD68-722E21D5783B}" presName="rootConnector" presStyleLbl="node4" presStyleIdx="71" presStyleCnt="112"/>
      <dgm:spPr/>
    </dgm:pt>
    <dgm:pt modelId="{41BF21A4-20D6-44F8-823C-4505614B1B74}" type="pres">
      <dgm:prSet presAssocID="{4AB29D86-429F-4919-BD68-722E21D5783B}" presName="hierChild4" presStyleCnt="0"/>
      <dgm:spPr/>
    </dgm:pt>
    <dgm:pt modelId="{0C308F82-650D-403D-AB3A-62B4972CC151}" type="pres">
      <dgm:prSet presAssocID="{4AB29D86-429F-4919-BD68-722E21D5783B}" presName="hierChild5" presStyleCnt="0"/>
      <dgm:spPr/>
    </dgm:pt>
    <dgm:pt modelId="{5F05A804-39C5-4391-AF87-A42E4C6D9372}" type="pres">
      <dgm:prSet presAssocID="{B7512BF5-42B1-4E55-992A-6E71CAD7F735}" presName="Name37" presStyleLbl="parChTrans1D4" presStyleIdx="72" presStyleCnt="112"/>
      <dgm:spPr/>
    </dgm:pt>
    <dgm:pt modelId="{505AD8D0-C405-4FB9-8526-F992852D9528}" type="pres">
      <dgm:prSet presAssocID="{F35B1ACD-7865-4B06-99A7-543072B9FBFD}" presName="hierRoot2" presStyleCnt="0">
        <dgm:presLayoutVars>
          <dgm:hierBranch val="init"/>
        </dgm:presLayoutVars>
      </dgm:prSet>
      <dgm:spPr/>
    </dgm:pt>
    <dgm:pt modelId="{89481035-FE0C-4FEB-962E-C75D3CCF5A72}" type="pres">
      <dgm:prSet presAssocID="{F35B1ACD-7865-4B06-99A7-543072B9FBFD}" presName="rootComposite" presStyleCnt="0"/>
      <dgm:spPr/>
    </dgm:pt>
    <dgm:pt modelId="{F3B308B8-148F-4E6E-BC0D-196BDFB0EFA7}" type="pres">
      <dgm:prSet presAssocID="{F35B1ACD-7865-4B06-99A7-543072B9FBFD}" presName="rootText" presStyleLbl="node4" presStyleIdx="72" presStyleCnt="112">
        <dgm:presLayoutVars>
          <dgm:chPref val="3"/>
        </dgm:presLayoutVars>
      </dgm:prSet>
      <dgm:spPr/>
    </dgm:pt>
    <dgm:pt modelId="{7FF5B440-884F-4C96-ACD0-406B13CA9E64}" type="pres">
      <dgm:prSet presAssocID="{F35B1ACD-7865-4B06-99A7-543072B9FBFD}" presName="rootConnector" presStyleLbl="node4" presStyleIdx="72" presStyleCnt="112"/>
      <dgm:spPr/>
    </dgm:pt>
    <dgm:pt modelId="{8C95E100-A35D-4FA3-8128-8542BE065AD2}" type="pres">
      <dgm:prSet presAssocID="{F35B1ACD-7865-4B06-99A7-543072B9FBFD}" presName="hierChild4" presStyleCnt="0"/>
      <dgm:spPr/>
    </dgm:pt>
    <dgm:pt modelId="{7BFDCEDA-9568-4C56-903A-F7F52393FE14}" type="pres">
      <dgm:prSet presAssocID="{F35B1ACD-7865-4B06-99A7-543072B9FBFD}" presName="hierChild5" presStyleCnt="0"/>
      <dgm:spPr/>
    </dgm:pt>
    <dgm:pt modelId="{226C78DA-A317-48B5-9133-F42BD15DDBEE}" type="pres">
      <dgm:prSet presAssocID="{88C931B3-C8E3-4D3D-8E3C-2BC15CB71591}" presName="Name37" presStyleLbl="parChTrans1D4" presStyleIdx="73" presStyleCnt="112"/>
      <dgm:spPr/>
    </dgm:pt>
    <dgm:pt modelId="{B10C4FAC-5D8F-4F5D-B9CC-C91F6656F01C}" type="pres">
      <dgm:prSet presAssocID="{37D4BF16-CADB-4B1D-AD1B-76A879076E9E}" presName="hierRoot2" presStyleCnt="0">
        <dgm:presLayoutVars>
          <dgm:hierBranch val="init"/>
        </dgm:presLayoutVars>
      </dgm:prSet>
      <dgm:spPr/>
    </dgm:pt>
    <dgm:pt modelId="{F089B1F2-87F7-4EA8-A343-05090F49052E}" type="pres">
      <dgm:prSet presAssocID="{37D4BF16-CADB-4B1D-AD1B-76A879076E9E}" presName="rootComposite" presStyleCnt="0"/>
      <dgm:spPr/>
    </dgm:pt>
    <dgm:pt modelId="{794F40B3-E6F7-4762-B54B-BDF198D870C6}" type="pres">
      <dgm:prSet presAssocID="{37D4BF16-CADB-4B1D-AD1B-76A879076E9E}" presName="rootText" presStyleLbl="node4" presStyleIdx="73" presStyleCnt="112">
        <dgm:presLayoutVars>
          <dgm:chPref val="3"/>
        </dgm:presLayoutVars>
      </dgm:prSet>
      <dgm:spPr/>
    </dgm:pt>
    <dgm:pt modelId="{13DAC5FE-8C2F-4691-B64F-DDA78D74815B}" type="pres">
      <dgm:prSet presAssocID="{37D4BF16-CADB-4B1D-AD1B-76A879076E9E}" presName="rootConnector" presStyleLbl="node4" presStyleIdx="73" presStyleCnt="112"/>
      <dgm:spPr/>
    </dgm:pt>
    <dgm:pt modelId="{5E6749A1-CC31-4E79-A2BD-B38DF3A4942A}" type="pres">
      <dgm:prSet presAssocID="{37D4BF16-CADB-4B1D-AD1B-76A879076E9E}" presName="hierChild4" presStyleCnt="0"/>
      <dgm:spPr/>
    </dgm:pt>
    <dgm:pt modelId="{049A07EB-4D09-4DEE-B382-8276632A0402}" type="pres">
      <dgm:prSet presAssocID="{37D4BF16-CADB-4B1D-AD1B-76A879076E9E}" presName="hierChild5" presStyleCnt="0"/>
      <dgm:spPr/>
    </dgm:pt>
    <dgm:pt modelId="{8908D023-2A8B-463C-81F0-4C2208A4173C}" type="pres">
      <dgm:prSet presAssocID="{35374B8E-B1BD-46BD-87DE-32C4511AA9E5}" presName="Name37" presStyleLbl="parChTrans1D4" presStyleIdx="74" presStyleCnt="112"/>
      <dgm:spPr/>
    </dgm:pt>
    <dgm:pt modelId="{D26970FF-9536-46CC-BE58-E530AD34918F}" type="pres">
      <dgm:prSet presAssocID="{19D076DB-66F5-43C7-9AA0-235A81B6B08F}" presName="hierRoot2" presStyleCnt="0">
        <dgm:presLayoutVars>
          <dgm:hierBranch val="init"/>
        </dgm:presLayoutVars>
      </dgm:prSet>
      <dgm:spPr/>
    </dgm:pt>
    <dgm:pt modelId="{963F8E79-AEE3-4815-AF03-CE224EFAD4A8}" type="pres">
      <dgm:prSet presAssocID="{19D076DB-66F5-43C7-9AA0-235A81B6B08F}" presName="rootComposite" presStyleCnt="0"/>
      <dgm:spPr/>
    </dgm:pt>
    <dgm:pt modelId="{65B81875-2047-4023-AF58-DF4897C844D0}" type="pres">
      <dgm:prSet presAssocID="{19D076DB-66F5-43C7-9AA0-235A81B6B08F}" presName="rootText" presStyleLbl="node4" presStyleIdx="74" presStyleCnt="112">
        <dgm:presLayoutVars>
          <dgm:chPref val="3"/>
        </dgm:presLayoutVars>
      </dgm:prSet>
      <dgm:spPr/>
    </dgm:pt>
    <dgm:pt modelId="{1EE323FB-3411-45D2-B303-5EC64C3EC772}" type="pres">
      <dgm:prSet presAssocID="{19D076DB-66F5-43C7-9AA0-235A81B6B08F}" presName="rootConnector" presStyleLbl="node4" presStyleIdx="74" presStyleCnt="112"/>
      <dgm:spPr/>
    </dgm:pt>
    <dgm:pt modelId="{38139C12-714D-4FC5-9D1A-E72EEB416E27}" type="pres">
      <dgm:prSet presAssocID="{19D076DB-66F5-43C7-9AA0-235A81B6B08F}" presName="hierChild4" presStyleCnt="0"/>
      <dgm:spPr/>
    </dgm:pt>
    <dgm:pt modelId="{02F57187-91E0-4CD0-B867-BD2717B9D651}" type="pres">
      <dgm:prSet presAssocID="{19D076DB-66F5-43C7-9AA0-235A81B6B08F}" presName="hierChild5" presStyleCnt="0"/>
      <dgm:spPr/>
    </dgm:pt>
    <dgm:pt modelId="{5CBE07BA-7F00-4393-8F3B-7C5DBE5380D6}" type="pres">
      <dgm:prSet presAssocID="{5CCAF045-6A63-4190-B5E3-92AF76A94DDD}" presName="hierChild5" presStyleCnt="0"/>
      <dgm:spPr/>
    </dgm:pt>
    <dgm:pt modelId="{92AC0670-8A91-4458-83AB-E61554CBDD36}" type="pres">
      <dgm:prSet presAssocID="{A0CE09E0-25D1-4300-ADF0-3B4A98AB4467}" presName="Name37" presStyleLbl="parChTrans1D3" presStyleIdx="13" presStyleCnt="27"/>
      <dgm:spPr/>
    </dgm:pt>
    <dgm:pt modelId="{09AEEAEF-8A67-4F0B-98F5-D1786395EC67}" type="pres">
      <dgm:prSet presAssocID="{4BEE6F21-84E4-410A-9DA7-922BAB744F69}" presName="hierRoot2" presStyleCnt="0">
        <dgm:presLayoutVars>
          <dgm:hierBranch val="init"/>
        </dgm:presLayoutVars>
      </dgm:prSet>
      <dgm:spPr/>
    </dgm:pt>
    <dgm:pt modelId="{0EF2E471-A676-47ED-AA79-539934C44174}" type="pres">
      <dgm:prSet presAssocID="{4BEE6F21-84E4-410A-9DA7-922BAB744F69}" presName="rootComposite" presStyleCnt="0"/>
      <dgm:spPr/>
    </dgm:pt>
    <dgm:pt modelId="{2843C344-D5C6-48D7-985C-9BA3CC401338}" type="pres">
      <dgm:prSet presAssocID="{4BEE6F21-84E4-410A-9DA7-922BAB744F69}" presName="rootText" presStyleLbl="node3" presStyleIdx="13" presStyleCnt="27">
        <dgm:presLayoutVars>
          <dgm:chPref val="3"/>
        </dgm:presLayoutVars>
      </dgm:prSet>
      <dgm:spPr/>
    </dgm:pt>
    <dgm:pt modelId="{EE17ACAE-7CB1-4023-B66A-B8B91CAC6A27}" type="pres">
      <dgm:prSet presAssocID="{4BEE6F21-84E4-410A-9DA7-922BAB744F69}" presName="rootConnector" presStyleLbl="node3" presStyleIdx="13" presStyleCnt="27"/>
      <dgm:spPr/>
    </dgm:pt>
    <dgm:pt modelId="{5CFDBD57-877D-4226-B638-603A081110BA}" type="pres">
      <dgm:prSet presAssocID="{4BEE6F21-84E4-410A-9DA7-922BAB744F69}" presName="hierChild4" presStyleCnt="0"/>
      <dgm:spPr/>
    </dgm:pt>
    <dgm:pt modelId="{1EEF1CEB-5CE9-440F-9514-16823141FEC7}" type="pres">
      <dgm:prSet presAssocID="{4BEE6F21-84E4-410A-9DA7-922BAB744F69}" presName="hierChild5" presStyleCnt="0"/>
      <dgm:spPr/>
    </dgm:pt>
    <dgm:pt modelId="{16DBB5A8-B5C4-43C8-A4E6-23D4F49C1A72}" type="pres">
      <dgm:prSet presAssocID="{38A5698F-E63F-48F1-AF85-EE9260FBF293}" presName="Name37" presStyleLbl="parChTrans1D3" presStyleIdx="14" presStyleCnt="27"/>
      <dgm:spPr/>
    </dgm:pt>
    <dgm:pt modelId="{EE245A6F-86A4-4D2F-9D3C-1BA020B8006E}" type="pres">
      <dgm:prSet presAssocID="{EC6A8B55-017A-48ED-A28D-1AEA7C2D1645}" presName="hierRoot2" presStyleCnt="0">
        <dgm:presLayoutVars>
          <dgm:hierBranch val="init"/>
        </dgm:presLayoutVars>
      </dgm:prSet>
      <dgm:spPr/>
    </dgm:pt>
    <dgm:pt modelId="{290DCDE4-1D54-497D-88E2-A6D38F7B96CE}" type="pres">
      <dgm:prSet presAssocID="{EC6A8B55-017A-48ED-A28D-1AEA7C2D1645}" presName="rootComposite" presStyleCnt="0"/>
      <dgm:spPr/>
    </dgm:pt>
    <dgm:pt modelId="{309889BC-F882-479D-AC87-42CB5A72B462}" type="pres">
      <dgm:prSet presAssocID="{EC6A8B55-017A-48ED-A28D-1AEA7C2D1645}" presName="rootText" presStyleLbl="node3" presStyleIdx="14" presStyleCnt="27">
        <dgm:presLayoutVars>
          <dgm:chPref val="3"/>
        </dgm:presLayoutVars>
      </dgm:prSet>
      <dgm:spPr/>
    </dgm:pt>
    <dgm:pt modelId="{3BD4FFB9-AFF1-4506-B8B0-EDC197207FDC}" type="pres">
      <dgm:prSet presAssocID="{EC6A8B55-017A-48ED-A28D-1AEA7C2D1645}" presName="rootConnector" presStyleLbl="node3" presStyleIdx="14" presStyleCnt="27"/>
      <dgm:spPr/>
    </dgm:pt>
    <dgm:pt modelId="{E15901AA-CB95-4CF2-8D6E-EA47D91AF03E}" type="pres">
      <dgm:prSet presAssocID="{EC6A8B55-017A-48ED-A28D-1AEA7C2D1645}" presName="hierChild4" presStyleCnt="0"/>
      <dgm:spPr/>
    </dgm:pt>
    <dgm:pt modelId="{4C90C6DB-CA4E-4B32-AFF2-F4840E85E5E3}" type="pres">
      <dgm:prSet presAssocID="{7CBF02F6-B2E7-40BE-B953-588C1ECF8768}" presName="Name37" presStyleLbl="parChTrans1D4" presStyleIdx="75" presStyleCnt="112"/>
      <dgm:spPr/>
    </dgm:pt>
    <dgm:pt modelId="{FD8919AA-057C-4B08-8AD4-65460D67F6AE}" type="pres">
      <dgm:prSet presAssocID="{2B9AD6E4-43C5-4CA0-85CB-F817323B7A5B}" presName="hierRoot2" presStyleCnt="0">
        <dgm:presLayoutVars>
          <dgm:hierBranch val="init"/>
        </dgm:presLayoutVars>
      </dgm:prSet>
      <dgm:spPr/>
    </dgm:pt>
    <dgm:pt modelId="{5A533DA8-56DD-4ABB-B405-2DF70075C9FA}" type="pres">
      <dgm:prSet presAssocID="{2B9AD6E4-43C5-4CA0-85CB-F817323B7A5B}" presName="rootComposite" presStyleCnt="0"/>
      <dgm:spPr/>
    </dgm:pt>
    <dgm:pt modelId="{9E02C37C-020D-4033-AA0E-44CE0CFD227A}" type="pres">
      <dgm:prSet presAssocID="{2B9AD6E4-43C5-4CA0-85CB-F817323B7A5B}" presName="rootText" presStyleLbl="node4" presStyleIdx="75" presStyleCnt="112">
        <dgm:presLayoutVars>
          <dgm:chPref val="3"/>
        </dgm:presLayoutVars>
      </dgm:prSet>
      <dgm:spPr/>
    </dgm:pt>
    <dgm:pt modelId="{5C52E306-E0B4-461E-B09F-CDF9F0E21019}" type="pres">
      <dgm:prSet presAssocID="{2B9AD6E4-43C5-4CA0-85CB-F817323B7A5B}" presName="rootConnector" presStyleLbl="node4" presStyleIdx="75" presStyleCnt="112"/>
      <dgm:spPr/>
    </dgm:pt>
    <dgm:pt modelId="{42319FB8-80D3-4930-B0CD-7A2C87D73F36}" type="pres">
      <dgm:prSet presAssocID="{2B9AD6E4-43C5-4CA0-85CB-F817323B7A5B}" presName="hierChild4" presStyleCnt="0"/>
      <dgm:spPr/>
    </dgm:pt>
    <dgm:pt modelId="{C9EFA6A1-B13C-44E9-892D-CEEBD875C4D4}" type="pres">
      <dgm:prSet presAssocID="{9CCD080A-42D0-4D96-B55D-2370F96106AA}" presName="Name37" presStyleLbl="parChTrans1D4" presStyleIdx="76" presStyleCnt="112"/>
      <dgm:spPr/>
    </dgm:pt>
    <dgm:pt modelId="{915280D4-B9FD-403E-B10F-FDF23839EFEF}" type="pres">
      <dgm:prSet presAssocID="{768AE79C-879E-4B36-9EC2-FFE5DEB78E89}" presName="hierRoot2" presStyleCnt="0">
        <dgm:presLayoutVars>
          <dgm:hierBranch val="init"/>
        </dgm:presLayoutVars>
      </dgm:prSet>
      <dgm:spPr/>
    </dgm:pt>
    <dgm:pt modelId="{9BEDB973-0208-4636-A6CE-B0DA6D9554DC}" type="pres">
      <dgm:prSet presAssocID="{768AE79C-879E-4B36-9EC2-FFE5DEB78E89}" presName="rootComposite" presStyleCnt="0"/>
      <dgm:spPr/>
    </dgm:pt>
    <dgm:pt modelId="{03F90893-8CC3-4270-A119-453CB26461BD}" type="pres">
      <dgm:prSet presAssocID="{768AE79C-879E-4B36-9EC2-FFE5DEB78E89}" presName="rootText" presStyleLbl="node4" presStyleIdx="76" presStyleCnt="112">
        <dgm:presLayoutVars>
          <dgm:chPref val="3"/>
        </dgm:presLayoutVars>
      </dgm:prSet>
      <dgm:spPr/>
    </dgm:pt>
    <dgm:pt modelId="{1EE9411E-AB92-4C69-8D42-D01C8EA8D6BB}" type="pres">
      <dgm:prSet presAssocID="{768AE79C-879E-4B36-9EC2-FFE5DEB78E89}" presName="rootConnector" presStyleLbl="node4" presStyleIdx="76" presStyleCnt="112"/>
      <dgm:spPr/>
    </dgm:pt>
    <dgm:pt modelId="{C470B838-1A34-4647-97AE-748E8617F460}" type="pres">
      <dgm:prSet presAssocID="{768AE79C-879E-4B36-9EC2-FFE5DEB78E89}" presName="hierChild4" presStyleCnt="0"/>
      <dgm:spPr/>
    </dgm:pt>
    <dgm:pt modelId="{14493DF4-DDC3-48C9-B1DF-EA20DC3D3BE8}" type="pres">
      <dgm:prSet presAssocID="{768AE79C-879E-4B36-9EC2-FFE5DEB78E89}" presName="hierChild5" presStyleCnt="0"/>
      <dgm:spPr/>
    </dgm:pt>
    <dgm:pt modelId="{6D6FBDFC-23C7-47FA-A87F-20CAD591D96F}" type="pres">
      <dgm:prSet presAssocID="{2B9AD6E4-43C5-4CA0-85CB-F817323B7A5B}" presName="hierChild5" presStyleCnt="0"/>
      <dgm:spPr/>
    </dgm:pt>
    <dgm:pt modelId="{CF3561EF-8B15-43D3-BE39-722D4B8FA45A}" type="pres">
      <dgm:prSet presAssocID="{E7988614-EA07-48D0-A1C6-C4B6E51D9675}" presName="Name37" presStyleLbl="parChTrans1D4" presStyleIdx="77" presStyleCnt="112"/>
      <dgm:spPr/>
    </dgm:pt>
    <dgm:pt modelId="{6C8CA5BE-2939-4521-842B-181CEDC65953}" type="pres">
      <dgm:prSet presAssocID="{EACDC0AD-685D-4AFA-AB41-9BDC3E2D0535}" presName="hierRoot2" presStyleCnt="0">
        <dgm:presLayoutVars>
          <dgm:hierBranch val="init"/>
        </dgm:presLayoutVars>
      </dgm:prSet>
      <dgm:spPr/>
    </dgm:pt>
    <dgm:pt modelId="{6192F4A0-43CE-410F-B6B2-26441F67E50D}" type="pres">
      <dgm:prSet presAssocID="{EACDC0AD-685D-4AFA-AB41-9BDC3E2D0535}" presName="rootComposite" presStyleCnt="0"/>
      <dgm:spPr/>
    </dgm:pt>
    <dgm:pt modelId="{445AF5AF-DAC0-430A-B55A-5F49105593D0}" type="pres">
      <dgm:prSet presAssocID="{EACDC0AD-685D-4AFA-AB41-9BDC3E2D0535}" presName="rootText" presStyleLbl="node4" presStyleIdx="77" presStyleCnt="112">
        <dgm:presLayoutVars>
          <dgm:chPref val="3"/>
        </dgm:presLayoutVars>
      </dgm:prSet>
      <dgm:spPr/>
    </dgm:pt>
    <dgm:pt modelId="{18CD759D-92B5-4558-8809-8EEA328AABEB}" type="pres">
      <dgm:prSet presAssocID="{EACDC0AD-685D-4AFA-AB41-9BDC3E2D0535}" presName="rootConnector" presStyleLbl="node4" presStyleIdx="77" presStyleCnt="112"/>
      <dgm:spPr/>
    </dgm:pt>
    <dgm:pt modelId="{AEA6E65D-6210-4292-8365-D34213F31990}" type="pres">
      <dgm:prSet presAssocID="{EACDC0AD-685D-4AFA-AB41-9BDC3E2D0535}" presName="hierChild4" presStyleCnt="0"/>
      <dgm:spPr/>
    </dgm:pt>
    <dgm:pt modelId="{4DA57796-65CF-4CD6-AB05-5BB173D37CE0}" type="pres">
      <dgm:prSet presAssocID="{6A6A1CA2-59D6-4AFB-BD6C-EF8BE3A9A1FA}" presName="Name37" presStyleLbl="parChTrans1D4" presStyleIdx="78" presStyleCnt="112"/>
      <dgm:spPr/>
    </dgm:pt>
    <dgm:pt modelId="{B95492CD-98E9-4026-A1BD-64119F3C97D8}" type="pres">
      <dgm:prSet presAssocID="{23A1A94C-12E8-4B0E-8990-D55CCDC23856}" presName="hierRoot2" presStyleCnt="0">
        <dgm:presLayoutVars>
          <dgm:hierBranch val="init"/>
        </dgm:presLayoutVars>
      </dgm:prSet>
      <dgm:spPr/>
    </dgm:pt>
    <dgm:pt modelId="{9100199B-A760-4095-87C2-7137383F600F}" type="pres">
      <dgm:prSet presAssocID="{23A1A94C-12E8-4B0E-8990-D55CCDC23856}" presName="rootComposite" presStyleCnt="0"/>
      <dgm:spPr/>
    </dgm:pt>
    <dgm:pt modelId="{66C108D9-E699-4D76-A45E-0932691CC253}" type="pres">
      <dgm:prSet presAssocID="{23A1A94C-12E8-4B0E-8990-D55CCDC23856}" presName="rootText" presStyleLbl="node4" presStyleIdx="78" presStyleCnt="112">
        <dgm:presLayoutVars>
          <dgm:chPref val="3"/>
        </dgm:presLayoutVars>
      </dgm:prSet>
      <dgm:spPr/>
    </dgm:pt>
    <dgm:pt modelId="{A260537B-DC13-446D-B578-9261E191EB44}" type="pres">
      <dgm:prSet presAssocID="{23A1A94C-12E8-4B0E-8990-D55CCDC23856}" presName="rootConnector" presStyleLbl="node4" presStyleIdx="78" presStyleCnt="112"/>
      <dgm:spPr/>
    </dgm:pt>
    <dgm:pt modelId="{8D67C71C-AFA4-420D-8D1E-DE7DEEFA2EC7}" type="pres">
      <dgm:prSet presAssocID="{23A1A94C-12E8-4B0E-8990-D55CCDC23856}" presName="hierChild4" presStyleCnt="0"/>
      <dgm:spPr/>
    </dgm:pt>
    <dgm:pt modelId="{A885F64D-7CEA-46E5-9D31-218B532DAA3F}" type="pres">
      <dgm:prSet presAssocID="{23A1A94C-12E8-4B0E-8990-D55CCDC23856}" presName="hierChild5" presStyleCnt="0"/>
      <dgm:spPr/>
    </dgm:pt>
    <dgm:pt modelId="{AB3D916E-EDEB-4482-85AB-E888462DFA88}" type="pres">
      <dgm:prSet presAssocID="{280B09F7-DDEE-40F0-A2EF-0198E1B50776}" presName="Name37" presStyleLbl="parChTrans1D4" presStyleIdx="79" presStyleCnt="112"/>
      <dgm:spPr/>
    </dgm:pt>
    <dgm:pt modelId="{01D14525-0B5B-427D-B315-C95098177369}" type="pres">
      <dgm:prSet presAssocID="{17195570-65E9-4B23-ABEA-355F2ADB770D}" presName="hierRoot2" presStyleCnt="0">
        <dgm:presLayoutVars>
          <dgm:hierBranch val="init"/>
        </dgm:presLayoutVars>
      </dgm:prSet>
      <dgm:spPr/>
    </dgm:pt>
    <dgm:pt modelId="{C182645E-A493-4EA1-AFFA-0953E6A0CEC6}" type="pres">
      <dgm:prSet presAssocID="{17195570-65E9-4B23-ABEA-355F2ADB770D}" presName="rootComposite" presStyleCnt="0"/>
      <dgm:spPr/>
    </dgm:pt>
    <dgm:pt modelId="{0D319CA9-5EDC-43C9-9E3E-C9443CCBE96C}" type="pres">
      <dgm:prSet presAssocID="{17195570-65E9-4B23-ABEA-355F2ADB770D}" presName="rootText" presStyleLbl="node4" presStyleIdx="79" presStyleCnt="112">
        <dgm:presLayoutVars>
          <dgm:chPref val="3"/>
        </dgm:presLayoutVars>
      </dgm:prSet>
      <dgm:spPr/>
    </dgm:pt>
    <dgm:pt modelId="{8F7455A5-0A3E-4753-98CE-5EA84863387B}" type="pres">
      <dgm:prSet presAssocID="{17195570-65E9-4B23-ABEA-355F2ADB770D}" presName="rootConnector" presStyleLbl="node4" presStyleIdx="79" presStyleCnt="112"/>
      <dgm:spPr/>
    </dgm:pt>
    <dgm:pt modelId="{B7116000-CEBC-4AD3-ACB6-6D578362D550}" type="pres">
      <dgm:prSet presAssocID="{17195570-65E9-4B23-ABEA-355F2ADB770D}" presName="hierChild4" presStyleCnt="0"/>
      <dgm:spPr/>
    </dgm:pt>
    <dgm:pt modelId="{F84EBE57-1708-4026-80F5-DE2D68E080E4}" type="pres">
      <dgm:prSet presAssocID="{17195570-65E9-4B23-ABEA-355F2ADB770D}" presName="hierChild5" presStyleCnt="0"/>
      <dgm:spPr/>
    </dgm:pt>
    <dgm:pt modelId="{7189ABB1-4912-4483-8E19-E09841C1CCC5}" type="pres">
      <dgm:prSet presAssocID="{1FC32062-35CE-469C-B48D-FC6494C3BFB1}" presName="Name37" presStyleLbl="parChTrans1D4" presStyleIdx="80" presStyleCnt="112"/>
      <dgm:spPr/>
    </dgm:pt>
    <dgm:pt modelId="{65F7794C-617D-4C15-BD60-2D23A06944E1}" type="pres">
      <dgm:prSet presAssocID="{473790BF-2115-4A1F-8D55-B2CF99D48991}" presName="hierRoot2" presStyleCnt="0">
        <dgm:presLayoutVars>
          <dgm:hierBranch val="init"/>
        </dgm:presLayoutVars>
      </dgm:prSet>
      <dgm:spPr/>
    </dgm:pt>
    <dgm:pt modelId="{C10C85CD-4D87-4205-9B37-39CF362B67C9}" type="pres">
      <dgm:prSet presAssocID="{473790BF-2115-4A1F-8D55-B2CF99D48991}" presName="rootComposite" presStyleCnt="0"/>
      <dgm:spPr/>
    </dgm:pt>
    <dgm:pt modelId="{5D90DC36-620C-413D-ADCF-ECE84B349C6A}" type="pres">
      <dgm:prSet presAssocID="{473790BF-2115-4A1F-8D55-B2CF99D48991}" presName="rootText" presStyleLbl="node4" presStyleIdx="80" presStyleCnt="112">
        <dgm:presLayoutVars>
          <dgm:chPref val="3"/>
        </dgm:presLayoutVars>
      </dgm:prSet>
      <dgm:spPr/>
    </dgm:pt>
    <dgm:pt modelId="{7C95367E-49DE-423C-9E09-4DFB7CA490D1}" type="pres">
      <dgm:prSet presAssocID="{473790BF-2115-4A1F-8D55-B2CF99D48991}" presName="rootConnector" presStyleLbl="node4" presStyleIdx="80" presStyleCnt="112"/>
      <dgm:spPr/>
    </dgm:pt>
    <dgm:pt modelId="{DC4C24B0-A7E6-4C70-9CF2-1054E5511DE1}" type="pres">
      <dgm:prSet presAssocID="{473790BF-2115-4A1F-8D55-B2CF99D48991}" presName="hierChild4" presStyleCnt="0"/>
      <dgm:spPr/>
    </dgm:pt>
    <dgm:pt modelId="{39E27971-11E3-4F1E-80C7-6CB381228F97}" type="pres">
      <dgm:prSet presAssocID="{473790BF-2115-4A1F-8D55-B2CF99D48991}" presName="hierChild5" presStyleCnt="0"/>
      <dgm:spPr/>
    </dgm:pt>
    <dgm:pt modelId="{BE37BCDE-F1B0-402C-A018-C5CB7C48BBCA}" type="pres">
      <dgm:prSet presAssocID="{EACDC0AD-685D-4AFA-AB41-9BDC3E2D0535}" presName="hierChild5" presStyleCnt="0"/>
      <dgm:spPr/>
    </dgm:pt>
    <dgm:pt modelId="{062C18EC-A0B1-490D-B1A5-D5BD98D4A53C}" type="pres">
      <dgm:prSet presAssocID="{41216564-083A-46EF-A198-5DD15C11E4BE}" presName="Name37" presStyleLbl="parChTrans1D4" presStyleIdx="81" presStyleCnt="112"/>
      <dgm:spPr/>
    </dgm:pt>
    <dgm:pt modelId="{E72DD676-94C0-4A26-B4D7-6B265AC6EE19}" type="pres">
      <dgm:prSet presAssocID="{C4CFEE96-A6A7-4477-B138-93F8927493B6}" presName="hierRoot2" presStyleCnt="0">
        <dgm:presLayoutVars>
          <dgm:hierBranch val="init"/>
        </dgm:presLayoutVars>
      </dgm:prSet>
      <dgm:spPr/>
    </dgm:pt>
    <dgm:pt modelId="{C96140FF-1CAC-4522-BF64-B3F443122B07}" type="pres">
      <dgm:prSet presAssocID="{C4CFEE96-A6A7-4477-B138-93F8927493B6}" presName="rootComposite" presStyleCnt="0"/>
      <dgm:spPr/>
    </dgm:pt>
    <dgm:pt modelId="{CDE9BD73-71B9-44F2-9741-60E1B2AB8FF2}" type="pres">
      <dgm:prSet presAssocID="{C4CFEE96-A6A7-4477-B138-93F8927493B6}" presName="rootText" presStyleLbl="node4" presStyleIdx="81" presStyleCnt="112">
        <dgm:presLayoutVars>
          <dgm:chPref val="3"/>
        </dgm:presLayoutVars>
      </dgm:prSet>
      <dgm:spPr/>
    </dgm:pt>
    <dgm:pt modelId="{C3B2B81F-D12C-43AF-B5AF-4311F8BE6A0C}" type="pres">
      <dgm:prSet presAssocID="{C4CFEE96-A6A7-4477-B138-93F8927493B6}" presName="rootConnector" presStyleLbl="node4" presStyleIdx="81" presStyleCnt="112"/>
      <dgm:spPr/>
    </dgm:pt>
    <dgm:pt modelId="{F787ADE6-CA15-49CF-8DA0-3131E6B000D4}" type="pres">
      <dgm:prSet presAssocID="{C4CFEE96-A6A7-4477-B138-93F8927493B6}" presName="hierChild4" presStyleCnt="0"/>
      <dgm:spPr/>
    </dgm:pt>
    <dgm:pt modelId="{46BEBBD2-3835-4D58-B2F1-EE2BBEDD3A8C}" type="pres">
      <dgm:prSet presAssocID="{E1FF04C3-11EC-496A-962E-0E5FD9206622}" presName="Name37" presStyleLbl="parChTrans1D4" presStyleIdx="82" presStyleCnt="112"/>
      <dgm:spPr/>
    </dgm:pt>
    <dgm:pt modelId="{F42E5DD0-AD6C-4B6F-9748-0A234B1DFF0F}" type="pres">
      <dgm:prSet presAssocID="{B6D3A71C-E9C5-4C1E-8DD2-5D30199C27B4}" presName="hierRoot2" presStyleCnt="0">
        <dgm:presLayoutVars>
          <dgm:hierBranch val="init"/>
        </dgm:presLayoutVars>
      </dgm:prSet>
      <dgm:spPr/>
    </dgm:pt>
    <dgm:pt modelId="{65BC2772-EE2F-4079-AE74-E43A19717A5E}" type="pres">
      <dgm:prSet presAssocID="{B6D3A71C-E9C5-4C1E-8DD2-5D30199C27B4}" presName="rootComposite" presStyleCnt="0"/>
      <dgm:spPr/>
    </dgm:pt>
    <dgm:pt modelId="{633660CA-C537-4853-83E2-084D4F2C9D2D}" type="pres">
      <dgm:prSet presAssocID="{B6D3A71C-E9C5-4C1E-8DD2-5D30199C27B4}" presName="rootText" presStyleLbl="node4" presStyleIdx="82" presStyleCnt="112">
        <dgm:presLayoutVars>
          <dgm:chPref val="3"/>
        </dgm:presLayoutVars>
      </dgm:prSet>
      <dgm:spPr/>
    </dgm:pt>
    <dgm:pt modelId="{4352F849-434D-43B3-9A26-5061F6648E41}" type="pres">
      <dgm:prSet presAssocID="{B6D3A71C-E9C5-4C1E-8DD2-5D30199C27B4}" presName="rootConnector" presStyleLbl="node4" presStyleIdx="82" presStyleCnt="112"/>
      <dgm:spPr/>
    </dgm:pt>
    <dgm:pt modelId="{41F40E26-3DCB-439F-8155-474EEFF9D3FC}" type="pres">
      <dgm:prSet presAssocID="{B6D3A71C-E9C5-4C1E-8DD2-5D30199C27B4}" presName="hierChild4" presStyleCnt="0"/>
      <dgm:spPr/>
    </dgm:pt>
    <dgm:pt modelId="{4EF7EF59-012E-4788-8A55-6E2FB2D104F9}" type="pres">
      <dgm:prSet presAssocID="{B6D3A71C-E9C5-4C1E-8DD2-5D30199C27B4}" presName="hierChild5" presStyleCnt="0"/>
      <dgm:spPr/>
    </dgm:pt>
    <dgm:pt modelId="{1774B0FE-FC4A-40BF-934E-DE65D8A028E7}" type="pres">
      <dgm:prSet presAssocID="{FD75D7DA-C0E5-41BA-8C2E-D45D71D5392A}" presName="Name37" presStyleLbl="parChTrans1D4" presStyleIdx="83" presStyleCnt="112"/>
      <dgm:spPr/>
    </dgm:pt>
    <dgm:pt modelId="{545F9245-4A92-43AE-B455-277356D1291E}" type="pres">
      <dgm:prSet presAssocID="{125D1F22-1C53-42EC-981D-FDD5EAAC3E72}" presName="hierRoot2" presStyleCnt="0">
        <dgm:presLayoutVars>
          <dgm:hierBranch val="init"/>
        </dgm:presLayoutVars>
      </dgm:prSet>
      <dgm:spPr/>
    </dgm:pt>
    <dgm:pt modelId="{75C9970F-2CA1-4A55-8E47-6CADA1EF2D8E}" type="pres">
      <dgm:prSet presAssocID="{125D1F22-1C53-42EC-981D-FDD5EAAC3E72}" presName="rootComposite" presStyleCnt="0"/>
      <dgm:spPr/>
    </dgm:pt>
    <dgm:pt modelId="{3DB60356-3C87-44FB-8ED3-3E650EABD9D0}" type="pres">
      <dgm:prSet presAssocID="{125D1F22-1C53-42EC-981D-FDD5EAAC3E72}" presName="rootText" presStyleLbl="node4" presStyleIdx="83" presStyleCnt="112">
        <dgm:presLayoutVars>
          <dgm:chPref val="3"/>
        </dgm:presLayoutVars>
      </dgm:prSet>
      <dgm:spPr/>
    </dgm:pt>
    <dgm:pt modelId="{170E97F5-BAB3-4EB5-A83E-48A96B8FB7B9}" type="pres">
      <dgm:prSet presAssocID="{125D1F22-1C53-42EC-981D-FDD5EAAC3E72}" presName="rootConnector" presStyleLbl="node4" presStyleIdx="83" presStyleCnt="112"/>
      <dgm:spPr/>
    </dgm:pt>
    <dgm:pt modelId="{8B127083-F0B1-4301-8E69-CA156A639D5D}" type="pres">
      <dgm:prSet presAssocID="{125D1F22-1C53-42EC-981D-FDD5EAAC3E72}" presName="hierChild4" presStyleCnt="0"/>
      <dgm:spPr/>
    </dgm:pt>
    <dgm:pt modelId="{A046F62F-ED15-401D-B1D1-37E45E453123}" type="pres">
      <dgm:prSet presAssocID="{125D1F22-1C53-42EC-981D-FDD5EAAC3E72}" presName="hierChild5" presStyleCnt="0"/>
      <dgm:spPr/>
    </dgm:pt>
    <dgm:pt modelId="{1A16B554-7997-4FED-90B0-6949E3070660}" type="pres">
      <dgm:prSet presAssocID="{872F2592-E016-48EC-A1B0-C23BF484C44A}" presName="Name37" presStyleLbl="parChTrans1D4" presStyleIdx="84" presStyleCnt="112"/>
      <dgm:spPr/>
    </dgm:pt>
    <dgm:pt modelId="{94C07C71-D8C0-4035-B467-DEA412608800}" type="pres">
      <dgm:prSet presAssocID="{2DFEAE7D-DFD4-44AE-BC0D-3D45D9D460AC}" presName="hierRoot2" presStyleCnt="0">
        <dgm:presLayoutVars>
          <dgm:hierBranch val="init"/>
        </dgm:presLayoutVars>
      </dgm:prSet>
      <dgm:spPr/>
    </dgm:pt>
    <dgm:pt modelId="{34AF1753-E299-4E9A-8417-674EB6AECA5D}" type="pres">
      <dgm:prSet presAssocID="{2DFEAE7D-DFD4-44AE-BC0D-3D45D9D460AC}" presName="rootComposite" presStyleCnt="0"/>
      <dgm:spPr/>
    </dgm:pt>
    <dgm:pt modelId="{4F981F0F-341E-44E4-8743-BF4AA54EA2C0}" type="pres">
      <dgm:prSet presAssocID="{2DFEAE7D-DFD4-44AE-BC0D-3D45D9D460AC}" presName="rootText" presStyleLbl="node4" presStyleIdx="84" presStyleCnt="112">
        <dgm:presLayoutVars>
          <dgm:chPref val="3"/>
        </dgm:presLayoutVars>
      </dgm:prSet>
      <dgm:spPr/>
    </dgm:pt>
    <dgm:pt modelId="{907C83EC-78E0-4FDF-B142-EB5A8DFD7DB9}" type="pres">
      <dgm:prSet presAssocID="{2DFEAE7D-DFD4-44AE-BC0D-3D45D9D460AC}" presName="rootConnector" presStyleLbl="node4" presStyleIdx="84" presStyleCnt="112"/>
      <dgm:spPr/>
    </dgm:pt>
    <dgm:pt modelId="{1D67CDA8-EE9F-4ABF-BB87-179D4874415C}" type="pres">
      <dgm:prSet presAssocID="{2DFEAE7D-DFD4-44AE-BC0D-3D45D9D460AC}" presName="hierChild4" presStyleCnt="0"/>
      <dgm:spPr/>
    </dgm:pt>
    <dgm:pt modelId="{C4AD39DE-CC7C-4529-89F2-C441027595FD}" type="pres">
      <dgm:prSet presAssocID="{2DFEAE7D-DFD4-44AE-BC0D-3D45D9D460AC}" presName="hierChild5" presStyleCnt="0"/>
      <dgm:spPr/>
    </dgm:pt>
    <dgm:pt modelId="{8741757E-65C9-4C66-89B2-C61E810DD3D1}" type="pres">
      <dgm:prSet presAssocID="{5B634517-F01B-41F7-81BC-EFAB3073DC0B}" presName="Name37" presStyleLbl="parChTrans1D4" presStyleIdx="85" presStyleCnt="112"/>
      <dgm:spPr/>
    </dgm:pt>
    <dgm:pt modelId="{8F6BB2C5-1262-4CFD-B274-C08CE6227AEA}" type="pres">
      <dgm:prSet presAssocID="{91FBB91C-5145-4901-AF18-03BD90856ED5}" presName="hierRoot2" presStyleCnt="0">
        <dgm:presLayoutVars>
          <dgm:hierBranch val="init"/>
        </dgm:presLayoutVars>
      </dgm:prSet>
      <dgm:spPr/>
    </dgm:pt>
    <dgm:pt modelId="{3FF941C6-A29F-4628-B479-6F7F68BE7194}" type="pres">
      <dgm:prSet presAssocID="{91FBB91C-5145-4901-AF18-03BD90856ED5}" presName="rootComposite" presStyleCnt="0"/>
      <dgm:spPr/>
    </dgm:pt>
    <dgm:pt modelId="{AD57C848-D998-41DB-949D-914EC23C3FC3}" type="pres">
      <dgm:prSet presAssocID="{91FBB91C-5145-4901-AF18-03BD90856ED5}" presName="rootText" presStyleLbl="node4" presStyleIdx="85" presStyleCnt="112">
        <dgm:presLayoutVars>
          <dgm:chPref val="3"/>
        </dgm:presLayoutVars>
      </dgm:prSet>
      <dgm:spPr/>
    </dgm:pt>
    <dgm:pt modelId="{B2C9309B-087F-4BCC-B565-9ECD4BB731DF}" type="pres">
      <dgm:prSet presAssocID="{91FBB91C-5145-4901-AF18-03BD90856ED5}" presName="rootConnector" presStyleLbl="node4" presStyleIdx="85" presStyleCnt="112"/>
      <dgm:spPr/>
    </dgm:pt>
    <dgm:pt modelId="{C7487998-8832-48DE-A058-5630122C6D34}" type="pres">
      <dgm:prSet presAssocID="{91FBB91C-5145-4901-AF18-03BD90856ED5}" presName="hierChild4" presStyleCnt="0"/>
      <dgm:spPr/>
    </dgm:pt>
    <dgm:pt modelId="{2058C7CB-DE56-4794-8371-A2351B17F402}" type="pres">
      <dgm:prSet presAssocID="{91FBB91C-5145-4901-AF18-03BD90856ED5}" presName="hierChild5" presStyleCnt="0"/>
      <dgm:spPr/>
    </dgm:pt>
    <dgm:pt modelId="{A40DD36C-9D0B-4046-BA7F-53E297F5A876}" type="pres">
      <dgm:prSet presAssocID="{2DA7B9C7-07E7-44C2-B1E0-3EB7CEDC263B}" presName="Name37" presStyleLbl="parChTrans1D4" presStyleIdx="86" presStyleCnt="112"/>
      <dgm:spPr/>
    </dgm:pt>
    <dgm:pt modelId="{4E49C8A6-1F80-4140-904E-7E37AF67BB32}" type="pres">
      <dgm:prSet presAssocID="{4A27467F-EFFA-4893-B208-9826D428CC35}" presName="hierRoot2" presStyleCnt="0">
        <dgm:presLayoutVars>
          <dgm:hierBranch val="init"/>
        </dgm:presLayoutVars>
      </dgm:prSet>
      <dgm:spPr/>
    </dgm:pt>
    <dgm:pt modelId="{3A92AA1E-4721-4579-84D0-068B070B9F9A}" type="pres">
      <dgm:prSet presAssocID="{4A27467F-EFFA-4893-B208-9826D428CC35}" presName="rootComposite" presStyleCnt="0"/>
      <dgm:spPr/>
    </dgm:pt>
    <dgm:pt modelId="{E88373F1-7134-4354-B152-37C799B1AA51}" type="pres">
      <dgm:prSet presAssocID="{4A27467F-EFFA-4893-B208-9826D428CC35}" presName="rootText" presStyleLbl="node4" presStyleIdx="86" presStyleCnt="112">
        <dgm:presLayoutVars>
          <dgm:chPref val="3"/>
        </dgm:presLayoutVars>
      </dgm:prSet>
      <dgm:spPr/>
    </dgm:pt>
    <dgm:pt modelId="{7D55BDB0-631A-4BD9-9958-D6C27DBE8646}" type="pres">
      <dgm:prSet presAssocID="{4A27467F-EFFA-4893-B208-9826D428CC35}" presName="rootConnector" presStyleLbl="node4" presStyleIdx="86" presStyleCnt="112"/>
      <dgm:spPr/>
    </dgm:pt>
    <dgm:pt modelId="{75A4A188-E868-4675-96FB-3F890750B786}" type="pres">
      <dgm:prSet presAssocID="{4A27467F-EFFA-4893-B208-9826D428CC35}" presName="hierChild4" presStyleCnt="0"/>
      <dgm:spPr/>
    </dgm:pt>
    <dgm:pt modelId="{A6D9F8E2-FAD1-4C05-BEB8-C8B9B292C803}" type="pres">
      <dgm:prSet presAssocID="{4A27467F-EFFA-4893-B208-9826D428CC35}" presName="hierChild5" presStyleCnt="0"/>
      <dgm:spPr/>
    </dgm:pt>
    <dgm:pt modelId="{FCF1FAD2-491F-4E8E-9E68-7A7A55F7ABA1}" type="pres">
      <dgm:prSet presAssocID="{C4CFEE96-A6A7-4477-B138-93F8927493B6}" presName="hierChild5" presStyleCnt="0"/>
      <dgm:spPr/>
    </dgm:pt>
    <dgm:pt modelId="{039E9EA1-B8C6-4084-8535-19F4460477E8}" type="pres">
      <dgm:prSet presAssocID="{EC6A8B55-017A-48ED-A28D-1AEA7C2D1645}" presName="hierChild5" presStyleCnt="0"/>
      <dgm:spPr/>
    </dgm:pt>
    <dgm:pt modelId="{5A3231AC-5C12-4EA9-B5BA-29191432165F}" type="pres">
      <dgm:prSet presAssocID="{8A6618A9-A925-41EB-836F-24AF8B451474}" presName="Name37" presStyleLbl="parChTrans1D3" presStyleIdx="15" presStyleCnt="27"/>
      <dgm:spPr/>
    </dgm:pt>
    <dgm:pt modelId="{042740D8-9021-4D73-A5A7-6EF1615CE805}" type="pres">
      <dgm:prSet presAssocID="{9570DF3E-ADC6-4778-B660-FC1C178ED202}" presName="hierRoot2" presStyleCnt="0">
        <dgm:presLayoutVars>
          <dgm:hierBranch val="init"/>
        </dgm:presLayoutVars>
      </dgm:prSet>
      <dgm:spPr/>
    </dgm:pt>
    <dgm:pt modelId="{CEBB2629-F831-4DF9-8364-C4F90DC2E9C9}" type="pres">
      <dgm:prSet presAssocID="{9570DF3E-ADC6-4778-B660-FC1C178ED202}" presName="rootComposite" presStyleCnt="0"/>
      <dgm:spPr/>
    </dgm:pt>
    <dgm:pt modelId="{7E47980D-1A90-41BA-B8EA-55BD3B9BCD38}" type="pres">
      <dgm:prSet presAssocID="{9570DF3E-ADC6-4778-B660-FC1C178ED202}" presName="rootText" presStyleLbl="node3" presStyleIdx="15" presStyleCnt="27">
        <dgm:presLayoutVars>
          <dgm:chPref val="3"/>
        </dgm:presLayoutVars>
      </dgm:prSet>
      <dgm:spPr/>
    </dgm:pt>
    <dgm:pt modelId="{553FE9D9-461A-4D57-8ADE-F40F88F37A20}" type="pres">
      <dgm:prSet presAssocID="{9570DF3E-ADC6-4778-B660-FC1C178ED202}" presName="rootConnector" presStyleLbl="node3" presStyleIdx="15" presStyleCnt="27"/>
      <dgm:spPr/>
    </dgm:pt>
    <dgm:pt modelId="{E5581840-23C7-45F2-A44D-8880F24082E9}" type="pres">
      <dgm:prSet presAssocID="{9570DF3E-ADC6-4778-B660-FC1C178ED202}" presName="hierChild4" presStyleCnt="0"/>
      <dgm:spPr/>
    </dgm:pt>
    <dgm:pt modelId="{AF72A994-6DAA-431B-8AFB-F8E112C32639}" type="pres">
      <dgm:prSet presAssocID="{9570DF3E-ADC6-4778-B660-FC1C178ED202}" presName="hierChild5" presStyleCnt="0"/>
      <dgm:spPr/>
    </dgm:pt>
    <dgm:pt modelId="{ED068249-C9ED-41DB-86D4-FBB465713CCD}" type="pres">
      <dgm:prSet presAssocID="{22F27D6E-ABAD-4F5F-B8E1-43C61B174F2C}" presName="Name37" presStyleLbl="parChTrans1D3" presStyleIdx="16" presStyleCnt="27"/>
      <dgm:spPr/>
    </dgm:pt>
    <dgm:pt modelId="{1895B4CE-436E-47F6-8E75-C74C295E7E35}" type="pres">
      <dgm:prSet presAssocID="{145A1C37-1D96-4DD9-B64C-1B5997EDBBD2}" presName="hierRoot2" presStyleCnt="0">
        <dgm:presLayoutVars>
          <dgm:hierBranch val="init"/>
        </dgm:presLayoutVars>
      </dgm:prSet>
      <dgm:spPr/>
    </dgm:pt>
    <dgm:pt modelId="{ACC00E16-EF24-4D51-A7FD-F2A0E5E1072F}" type="pres">
      <dgm:prSet presAssocID="{145A1C37-1D96-4DD9-B64C-1B5997EDBBD2}" presName="rootComposite" presStyleCnt="0"/>
      <dgm:spPr/>
    </dgm:pt>
    <dgm:pt modelId="{E111B8E6-8B7A-486A-9A9C-51C10629F31B}" type="pres">
      <dgm:prSet presAssocID="{145A1C37-1D96-4DD9-B64C-1B5997EDBBD2}" presName="rootText" presStyleLbl="node3" presStyleIdx="16" presStyleCnt="27">
        <dgm:presLayoutVars>
          <dgm:chPref val="3"/>
        </dgm:presLayoutVars>
      </dgm:prSet>
      <dgm:spPr/>
    </dgm:pt>
    <dgm:pt modelId="{998B6A52-AA76-4E6E-95B3-B430B7B02E29}" type="pres">
      <dgm:prSet presAssocID="{145A1C37-1D96-4DD9-B64C-1B5997EDBBD2}" presName="rootConnector" presStyleLbl="node3" presStyleIdx="16" presStyleCnt="27"/>
      <dgm:spPr/>
    </dgm:pt>
    <dgm:pt modelId="{3295711D-94D2-4BF5-8D66-4CDB7A6B40AE}" type="pres">
      <dgm:prSet presAssocID="{145A1C37-1D96-4DD9-B64C-1B5997EDBBD2}" presName="hierChild4" presStyleCnt="0"/>
      <dgm:spPr/>
    </dgm:pt>
    <dgm:pt modelId="{CDF3F015-0A57-4052-92C2-7AAFB57552B2}" type="pres">
      <dgm:prSet presAssocID="{FE94853F-156F-4CDD-AEF0-B63B4332E091}" presName="Name37" presStyleLbl="parChTrans1D4" presStyleIdx="87" presStyleCnt="112"/>
      <dgm:spPr/>
    </dgm:pt>
    <dgm:pt modelId="{A1D6E965-93D3-4401-9FC2-E43C1A630D84}" type="pres">
      <dgm:prSet presAssocID="{12E449DE-6A7A-4BD4-B746-64C68A18CC70}" presName="hierRoot2" presStyleCnt="0">
        <dgm:presLayoutVars>
          <dgm:hierBranch val="init"/>
        </dgm:presLayoutVars>
      </dgm:prSet>
      <dgm:spPr/>
    </dgm:pt>
    <dgm:pt modelId="{546ED509-8420-4F9D-8B36-C3C5AC49C9A0}" type="pres">
      <dgm:prSet presAssocID="{12E449DE-6A7A-4BD4-B746-64C68A18CC70}" presName="rootComposite" presStyleCnt="0"/>
      <dgm:spPr/>
    </dgm:pt>
    <dgm:pt modelId="{1701EF21-4CD4-4FC0-BB72-C69866B0B039}" type="pres">
      <dgm:prSet presAssocID="{12E449DE-6A7A-4BD4-B746-64C68A18CC70}" presName="rootText" presStyleLbl="node4" presStyleIdx="87" presStyleCnt="112">
        <dgm:presLayoutVars>
          <dgm:chPref val="3"/>
        </dgm:presLayoutVars>
      </dgm:prSet>
      <dgm:spPr/>
    </dgm:pt>
    <dgm:pt modelId="{5119CB1A-AF69-433C-A268-D34B05DD52A7}" type="pres">
      <dgm:prSet presAssocID="{12E449DE-6A7A-4BD4-B746-64C68A18CC70}" presName="rootConnector" presStyleLbl="node4" presStyleIdx="87" presStyleCnt="112"/>
      <dgm:spPr/>
    </dgm:pt>
    <dgm:pt modelId="{97D80AD4-7D90-4291-901B-A65684187FB2}" type="pres">
      <dgm:prSet presAssocID="{12E449DE-6A7A-4BD4-B746-64C68A18CC70}" presName="hierChild4" presStyleCnt="0"/>
      <dgm:spPr/>
    </dgm:pt>
    <dgm:pt modelId="{BDCE2319-17BD-45CA-9017-ABA952495B42}" type="pres">
      <dgm:prSet presAssocID="{12E449DE-6A7A-4BD4-B746-64C68A18CC70}" presName="hierChild5" presStyleCnt="0"/>
      <dgm:spPr/>
    </dgm:pt>
    <dgm:pt modelId="{9EADD866-8FFD-4A6C-9003-78997277129F}" type="pres">
      <dgm:prSet presAssocID="{145A1C37-1D96-4DD9-B64C-1B5997EDBBD2}" presName="hierChild5" presStyleCnt="0"/>
      <dgm:spPr/>
    </dgm:pt>
    <dgm:pt modelId="{4A0793EE-4C28-49D5-8672-DA0D4140644D}" type="pres">
      <dgm:prSet presAssocID="{832B921C-8570-4163-A227-E6056B9A93A4}" presName="Name37" presStyleLbl="parChTrans1D3" presStyleIdx="17" presStyleCnt="27"/>
      <dgm:spPr/>
    </dgm:pt>
    <dgm:pt modelId="{AD0E6914-AEB2-4D61-8CD8-3949BE343FD0}" type="pres">
      <dgm:prSet presAssocID="{442BF5B8-1B1F-4F3E-8A84-2F7E1979C6F3}" presName="hierRoot2" presStyleCnt="0">
        <dgm:presLayoutVars>
          <dgm:hierBranch val="init"/>
        </dgm:presLayoutVars>
      </dgm:prSet>
      <dgm:spPr/>
    </dgm:pt>
    <dgm:pt modelId="{84704E54-C0CA-4AFC-BDF0-AB61696D3945}" type="pres">
      <dgm:prSet presAssocID="{442BF5B8-1B1F-4F3E-8A84-2F7E1979C6F3}" presName="rootComposite" presStyleCnt="0"/>
      <dgm:spPr/>
    </dgm:pt>
    <dgm:pt modelId="{3FB1FFB7-95F6-48E2-8354-DCC554F321E3}" type="pres">
      <dgm:prSet presAssocID="{442BF5B8-1B1F-4F3E-8A84-2F7E1979C6F3}" presName="rootText" presStyleLbl="node3" presStyleIdx="17" presStyleCnt="27">
        <dgm:presLayoutVars>
          <dgm:chPref val="3"/>
        </dgm:presLayoutVars>
      </dgm:prSet>
      <dgm:spPr/>
    </dgm:pt>
    <dgm:pt modelId="{D135DCC9-91E6-4DA9-878A-50DE164A4370}" type="pres">
      <dgm:prSet presAssocID="{442BF5B8-1B1F-4F3E-8A84-2F7E1979C6F3}" presName="rootConnector" presStyleLbl="node3" presStyleIdx="17" presStyleCnt="27"/>
      <dgm:spPr/>
    </dgm:pt>
    <dgm:pt modelId="{30B4FDD1-7C12-4C3A-8062-49BA15993553}" type="pres">
      <dgm:prSet presAssocID="{442BF5B8-1B1F-4F3E-8A84-2F7E1979C6F3}" presName="hierChild4" presStyleCnt="0"/>
      <dgm:spPr/>
    </dgm:pt>
    <dgm:pt modelId="{5C824A2F-40FA-4306-BE08-B948BC09CD15}" type="pres">
      <dgm:prSet presAssocID="{F4C1BB2A-7A44-48F4-B3CF-8FE5C4D70E20}" presName="Name37" presStyleLbl="parChTrans1D4" presStyleIdx="88" presStyleCnt="112"/>
      <dgm:spPr/>
    </dgm:pt>
    <dgm:pt modelId="{9C8587A7-C133-4765-BE62-B30E1BDE82CF}" type="pres">
      <dgm:prSet presAssocID="{1E43B596-B6C3-4430-9EC9-67A9EF8DCD92}" presName="hierRoot2" presStyleCnt="0">
        <dgm:presLayoutVars>
          <dgm:hierBranch val="init"/>
        </dgm:presLayoutVars>
      </dgm:prSet>
      <dgm:spPr/>
    </dgm:pt>
    <dgm:pt modelId="{A71D2C96-BE95-4912-B1AE-E8D04782E169}" type="pres">
      <dgm:prSet presAssocID="{1E43B596-B6C3-4430-9EC9-67A9EF8DCD92}" presName="rootComposite" presStyleCnt="0"/>
      <dgm:spPr/>
    </dgm:pt>
    <dgm:pt modelId="{682B0E16-B2F1-4953-8CF6-C583E79564E4}" type="pres">
      <dgm:prSet presAssocID="{1E43B596-B6C3-4430-9EC9-67A9EF8DCD92}" presName="rootText" presStyleLbl="node4" presStyleIdx="88" presStyleCnt="112">
        <dgm:presLayoutVars>
          <dgm:chPref val="3"/>
        </dgm:presLayoutVars>
      </dgm:prSet>
      <dgm:spPr/>
    </dgm:pt>
    <dgm:pt modelId="{D769B78C-FACA-4071-A034-E0F358BC963D}" type="pres">
      <dgm:prSet presAssocID="{1E43B596-B6C3-4430-9EC9-67A9EF8DCD92}" presName="rootConnector" presStyleLbl="node4" presStyleIdx="88" presStyleCnt="112"/>
      <dgm:spPr/>
    </dgm:pt>
    <dgm:pt modelId="{C6B72568-43C8-4866-817A-EC63824BDEEB}" type="pres">
      <dgm:prSet presAssocID="{1E43B596-B6C3-4430-9EC9-67A9EF8DCD92}" presName="hierChild4" presStyleCnt="0"/>
      <dgm:spPr/>
    </dgm:pt>
    <dgm:pt modelId="{F2663399-274D-443C-8EF1-37EFC5168E1D}" type="pres">
      <dgm:prSet presAssocID="{1E43B596-B6C3-4430-9EC9-67A9EF8DCD92}" presName="hierChild5" presStyleCnt="0"/>
      <dgm:spPr/>
    </dgm:pt>
    <dgm:pt modelId="{CDE2269F-E14B-4039-A7DC-7E33D899C7DE}" type="pres">
      <dgm:prSet presAssocID="{442BF5B8-1B1F-4F3E-8A84-2F7E1979C6F3}" presName="hierChild5" presStyleCnt="0"/>
      <dgm:spPr/>
    </dgm:pt>
    <dgm:pt modelId="{63DD7429-E6BB-44DC-905B-FE9DD471C7BA}" type="pres">
      <dgm:prSet presAssocID="{696A2AA9-79EE-41DA-B255-CFDB5346DA75}" presName="Name37" presStyleLbl="parChTrans1D3" presStyleIdx="18" presStyleCnt="27"/>
      <dgm:spPr/>
    </dgm:pt>
    <dgm:pt modelId="{F833B535-6ACF-480A-A540-94048B3FCEEF}" type="pres">
      <dgm:prSet presAssocID="{CC480B0C-D123-40D6-A79C-CC8CA9538759}" presName="hierRoot2" presStyleCnt="0">
        <dgm:presLayoutVars>
          <dgm:hierBranch val="init"/>
        </dgm:presLayoutVars>
      </dgm:prSet>
      <dgm:spPr/>
    </dgm:pt>
    <dgm:pt modelId="{8B21CABC-37D2-40C8-89E1-51BD8E7D22BA}" type="pres">
      <dgm:prSet presAssocID="{CC480B0C-D123-40D6-A79C-CC8CA9538759}" presName="rootComposite" presStyleCnt="0"/>
      <dgm:spPr/>
    </dgm:pt>
    <dgm:pt modelId="{CE660CE7-27DF-4605-A17C-661316BFE92C}" type="pres">
      <dgm:prSet presAssocID="{CC480B0C-D123-40D6-A79C-CC8CA9538759}" presName="rootText" presStyleLbl="node3" presStyleIdx="18" presStyleCnt="27">
        <dgm:presLayoutVars>
          <dgm:chPref val="3"/>
        </dgm:presLayoutVars>
      </dgm:prSet>
      <dgm:spPr/>
    </dgm:pt>
    <dgm:pt modelId="{45F7F8CA-1A41-4AF2-8058-58A5D01EE5A4}" type="pres">
      <dgm:prSet presAssocID="{CC480B0C-D123-40D6-A79C-CC8CA9538759}" presName="rootConnector" presStyleLbl="node3" presStyleIdx="18" presStyleCnt="27"/>
      <dgm:spPr/>
    </dgm:pt>
    <dgm:pt modelId="{EADD6B05-225C-4930-8098-E9801550A508}" type="pres">
      <dgm:prSet presAssocID="{CC480B0C-D123-40D6-A79C-CC8CA9538759}" presName="hierChild4" presStyleCnt="0"/>
      <dgm:spPr/>
    </dgm:pt>
    <dgm:pt modelId="{0A92B09B-6673-4804-87B0-65D2037D79A6}" type="pres">
      <dgm:prSet presAssocID="{CC480B0C-D123-40D6-A79C-CC8CA9538759}" presName="hierChild5" presStyleCnt="0"/>
      <dgm:spPr/>
    </dgm:pt>
    <dgm:pt modelId="{9774E25B-D7D7-4296-888E-BF989D9DE510}" type="pres">
      <dgm:prSet presAssocID="{0C7D80B0-B0DA-434A-BCEF-F0BB96939F35}" presName="hierChild5" presStyleCnt="0"/>
      <dgm:spPr/>
    </dgm:pt>
    <dgm:pt modelId="{FB9B6B73-FCFB-4E01-8751-A07F7F279086}" type="pres">
      <dgm:prSet presAssocID="{B997A12C-40F8-41CC-B2FA-DD5B1F47368F}" presName="Name37" presStyleLbl="parChTrans1D2" presStyleIdx="3" presStyleCnt="4"/>
      <dgm:spPr/>
    </dgm:pt>
    <dgm:pt modelId="{BD384741-752C-4BD8-9743-5B7440BD21B4}" type="pres">
      <dgm:prSet presAssocID="{52B197CD-4D95-445F-AA89-DAF27F76E9AE}" presName="hierRoot2" presStyleCnt="0">
        <dgm:presLayoutVars>
          <dgm:hierBranch val="init"/>
        </dgm:presLayoutVars>
      </dgm:prSet>
      <dgm:spPr/>
    </dgm:pt>
    <dgm:pt modelId="{73857AC5-FFC0-40C4-B077-FFC11DA2F0F7}" type="pres">
      <dgm:prSet presAssocID="{52B197CD-4D95-445F-AA89-DAF27F76E9AE}" presName="rootComposite" presStyleCnt="0"/>
      <dgm:spPr/>
    </dgm:pt>
    <dgm:pt modelId="{C5861D29-852F-4017-9A1B-8BE9B5722DA1}" type="pres">
      <dgm:prSet presAssocID="{52B197CD-4D95-445F-AA89-DAF27F76E9AE}" presName="rootText" presStyleLbl="node2" presStyleIdx="3" presStyleCnt="4">
        <dgm:presLayoutVars>
          <dgm:chPref val="3"/>
        </dgm:presLayoutVars>
      </dgm:prSet>
      <dgm:spPr/>
    </dgm:pt>
    <dgm:pt modelId="{267A650D-2DFF-41F6-9CE8-BF3A58807E68}" type="pres">
      <dgm:prSet presAssocID="{52B197CD-4D95-445F-AA89-DAF27F76E9AE}" presName="rootConnector" presStyleLbl="node2" presStyleIdx="3" presStyleCnt="4"/>
      <dgm:spPr/>
    </dgm:pt>
    <dgm:pt modelId="{C740F415-A28C-4B13-B0B6-88B17BA6E6FF}" type="pres">
      <dgm:prSet presAssocID="{52B197CD-4D95-445F-AA89-DAF27F76E9AE}" presName="hierChild4" presStyleCnt="0"/>
      <dgm:spPr/>
    </dgm:pt>
    <dgm:pt modelId="{3DF90563-3504-4A2F-AB2D-0D77CA4DE908}" type="pres">
      <dgm:prSet presAssocID="{C0472468-806E-423A-885E-94B18A510075}" presName="Name37" presStyleLbl="parChTrans1D3" presStyleIdx="19" presStyleCnt="27"/>
      <dgm:spPr/>
    </dgm:pt>
    <dgm:pt modelId="{6CEFF1F5-932F-4CDC-BA60-64FAB29CC6E7}" type="pres">
      <dgm:prSet presAssocID="{3F989ECC-F287-4CC3-BD3D-394B3B859235}" presName="hierRoot2" presStyleCnt="0">
        <dgm:presLayoutVars>
          <dgm:hierBranch val="init"/>
        </dgm:presLayoutVars>
      </dgm:prSet>
      <dgm:spPr/>
    </dgm:pt>
    <dgm:pt modelId="{4BD44C78-3DEC-4CA8-9EFB-147D860BB677}" type="pres">
      <dgm:prSet presAssocID="{3F989ECC-F287-4CC3-BD3D-394B3B859235}" presName="rootComposite" presStyleCnt="0"/>
      <dgm:spPr/>
    </dgm:pt>
    <dgm:pt modelId="{0CBCAA04-E7B2-4E81-9C5F-1D7477A5275A}" type="pres">
      <dgm:prSet presAssocID="{3F989ECC-F287-4CC3-BD3D-394B3B859235}" presName="rootText" presStyleLbl="node3" presStyleIdx="19" presStyleCnt="27">
        <dgm:presLayoutVars>
          <dgm:chPref val="3"/>
        </dgm:presLayoutVars>
      </dgm:prSet>
      <dgm:spPr/>
    </dgm:pt>
    <dgm:pt modelId="{FCAA0189-50BB-4E34-84B3-6EF6952A7660}" type="pres">
      <dgm:prSet presAssocID="{3F989ECC-F287-4CC3-BD3D-394B3B859235}" presName="rootConnector" presStyleLbl="node3" presStyleIdx="19" presStyleCnt="27"/>
      <dgm:spPr/>
    </dgm:pt>
    <dgm:pt modelId="{11C75A7E-E407-4E4F-8DF9-4C43AB0CCE78}" type="pres">
      <dgm:prSet presAssocID="{3F989ECC-F287-4CC3-BD3D-394B3B859235}" presName="hierChild4" presStyleCnt="0"/>
      <dgm:spPr/>
    </dgm:pt>
    <dgm:pt modelId="{FC656C26-43E0-44D5-8C9A-CCCB1FCF34E7}" type="pres">
      <dgm:prSet presAssocID="{0AD1035F-2248-453C-B048-8DE4AAB58FFB}" presName="Name37" presStyleLbl="parChTrans1D4" presStyleIdx="89" presStyleCnt="112"/>
      <dgm:spPr/>
    </dgm:pt>
    <dgm:pt modelId="{FF5A4D52-CFB4-4FFE-97D6-C54960DC4E49}" type="pres">
      <dgm:prSet presAssocID="{57A1E109-7DBC-4C0A-90AC-C89BDAAD475F}" presName="hierRoot2" presStyleCnt="0">
        <dgm:presLayoutVars>
          <dgm:hierBranch val="init"/>
        </dgm:presLayoutVars>
      </dgm:prSet>
      <dgm:spPr/>
    </dgm:pt>
    <dgm:pt modelId="{6EF5438D-3E7C-448C-B1F7-AAEC115466D5}" type="pres">
      <dgm:prSet presAssocID="{57A1E109-7DBC-4C0A-90AC-C89BDAAD475F}" presName="rootComposite" presStyleCnt="0"/>
      <dgm:spPr/>
    </dgm:pt>
    <dgm:pt modelId="{3C4CE014-5804-4551-A62A-422468C3C943}" type="pres">
      <dgm:prSet presAssocID="{57A1E109-7DBC-4C0A-90AC-C89BDAAD475F}" presName="rootText" presStyleLbl="node4" presStyleIdx="89" presStyleCnt="112">
        <dgm:presLayoutVars>
          <dgm:chPref val="3"/>
        </dgm:presLayoutVars>
      </dgm:prSet>
      <dgm:spPr/>
    </dgm:pt>
    <dgm:pt modelId="{B176B6F7-D799-4684-9EAF-EDF869C8462F}" type="pres">
      <dgm:prSet presAssocID="{57A1E109-7DBC-4C0A-90AC-C89BDAAD475F}" presName="rootConnector" presStyleLbl="node4" presStyleIdx="89" presStyleCnt="112"/>
      <dgm:spPr/>
    </dgm:pt>
    <dgm:pt modelId="{D3422593-9A7A-4D54-8848-A3ABFC77B187}" type="pres">
      <dgm:prSet presAssocID="{57A1E109-7DBC-4C0A-90AC-C89BDAAD475F}" presName="hierChild4" presStyleCnt="0"/>
      <dgm:spPr/>
    </dgm:pt>
    <dgm:pt modelId="{E296A2CE-3426-40C1-8D2E-8F214977EB37}" type="pres">
      <dgm:prSet presAssocID="{57A1E109-7DBC-4C0A-90AC-C89BDAAD475F}" presName="hierChild5" presStyleCnt="0"/>
      <dgm:spPr/>
    </dgm:pt>
    <dgm:pt modelId="{8F1C1BC1-6816-46AE-911A-084B796671E2}" type="pres">
      <dgm:prSet presAssocID="{BBBD08F9-5074-4A10-9675-9EC719EAAE86}" presName="Name37" presStyleLbl="parChTrans1D4" presStyleIdx="90" presStyleCnt="112"/>
      <dgm:spPr/>
    </dgm:pt>
    <dgm:pt modelId="{680BC1A1-E229-4599-A32C-2DBA19F4C80E}" type="pres">
      <dgm:prSet presAssocID="{26AC2B29-627E-465F-AAAC-0A94CDCF9273}" presName="hierRoot2" presStyleCnt="0">
        <dgm:presLayoutVars>
          <dgm:hierBranch val="init"/>
        </dgm:presLayoutVars>
      </dgm:prSet>
      <dgm:spPr/>
    </dgm:pt>
    <dgm:pt modelId="{5C28D274-47F1-4AAF-9023-C74DB66A9467}" type="pres">
      <dgm:prSet presAssocID="{26AC2B29-627E-465F-AAAC-0A94CDCF9273}" presName="rootComposite" presStyleCnt="0"/>
      <dgm:spPr/>
    </dgm:pt>
    <dgm:pt modelId="{2CEC2A8B-7A40-41CB-8C3A-D7552C10711E}" type="pres">
      <dgm:prSet presAssocID="{26AC2B29-627E-465F-AAAC-0A94CDCF9273}" presName="rootText" presStyleLbl="node4" presStyleIdx="90" presStyleCnt="112">
        <dgm:presLayoutVars>
          <dgm:chPref val="3"/>
        </dgm:presLayoutVars>
      </dgm:prSet>
      <dgm:spPr/>
    </dgm:pt>
    <dgm:pt modelId="{DBB79893-927E-4661-BB68-9E3568D9182D}" type="pres">
      <dgm:prSet presAssocID="{26AC2B29-627E-465F-AAAC-0A94CDCF9273}" presName="rootConnector" presStyleLbl="node4" presStyleIdx="90" presStyleCnt="112"/>
      <dgm:spPr/>
    </dgm:pt>
    <dgm:pt modelId="{3C471F7D-1F98-478D-B41F-19AEF6A32246}" type="pres">
      <dgm:prSet presAssocID="{26AC2B29-627E-465F-AAAC-0A94CDCF9273}" presName="hierChild4" presStyleCnt="0"/>
      <dgm:spPr/>
    </dgm:pt>
    <dgm:pt modelId="{9BB3A63E-ECCD-4768-B214-078C76D743C0}" type="pres">
      <dgm:prSet presAssocID="{26AC2B29-627E-465F-AAAC-0A94CDCF9273}" presName="hierChild5" presStyleCnt="0"/>
      <dgm:spPr/>
    </dgm:pt>
    <dgm:pt modelId="{6816C4B1-FC67-4DBD-9269-EB66D062CBDA}" type="pres">
      <dgm:prSet presAssocID="{6DC92A7B-9A7C-46CF-B507-35F485649318}" presName="Name37" presStyleLbl="parChTrans1D4" presStyleIdx="91" presStyleCnt="112"/>
      <dgm:spPr/>
    </dgm:pt>
    <dgm:pt modelId="{926E4AE9-071E-482D-996F-71C6A90BB1B2}" type="pres">
      <dgm:prSet presAssocID="{BCADC472-710E-4C6A-BFE4-76DB451CA8AF}" presName="hierRoot2" presStyleCnt="0">
        <dgm:presLayoutVars>
          <dgm:hierBranch val="init"/>
        </dgm:presLayoutVars>
      </dgm:prSet>
      <dgm:spPr/>
    </dgm:pt>
    <dgm:pt modelId="{1F99D3E0-CD17-4482-8D9A-0FDDD9AFB8C5}" type="pres">
      <dgm:prSet presAssocID="{BCADC472-710E-4C6A-BFE4-76DB451CA8AF}" presName="rootComposite" presStyleCnt="0"/>
      <dgm:spPr/>
    </dgm:pt>
    <dgm:pt modelId="{F04426C4-9878-48D7-8720-B1C5CA8DA9A3}" type="pres">
      <dgm:prSet presAssocID="{BCADC472-710E-4C6A-BFE4-76DB451CA8AF}" presName="rootText" presStyleLbl="node4" presStyleIdx="91" presStyleCnt="112">
        <dgm:presLayoutVars>
          <dgm:chPref val="3"/>
        </dgm:presLayoutVars>
      </dgm:prSet>
      <dgm:spPr/>
    </dgm:pt>
    <dgm:pt modelId="{317D1838-B4B7-4E7D-9228-49F5ED0F831C}" type="pres">
      <dgm:prSet presAssocID="{BCADC472-710E-4C6A-BFE4-76DB451CA8AF}" presName="rootConnector" presStyleLbl="node4" presStyleIdx="91" presStyleCnt="112"/>
      <dgm:spPr/>
    </dgm:pt>
    <dgm:pt modelId="{15158634-A2BE-4C60-8D17-228562AE5EC7}" type="pres">
      <dgm:prSet presAssocID="{BCADC472-710E-4C6A-BFE4-76DB451CA8AF}" presName="hierChild4" presStyleCnt="0"/>
      <dgm:spPr/>
    </dgm:pt>
    <dgm:pt modelId="{FA05AE43-FA15-4C7F-BB4F-4008D4D10908}" type="pres">
      <dgm:prSet presAssocID="{BCADC472-710E-4C6A-BFE4-76DB451CA8AF}" presName="hierChild5" presStyleCnt="0"/>
      <dgm:spPr/>
    </dgm:pt>
    <dgm:pt modelId="{D1D1D31A-D6D6-40BF-A5EE-D9116EC6E941}" type="pres">
      <dgm:prSet presAssocID="{3F989ECC-F287-4CC3-BD3D-394B3B859235}" presName="hierChild5" presStyleCnt="0"/>
      <dgm:spPr/>
    </dgm:pt>
    <dgm:pt modelId="{DB30B4A3-230A-4732-AD27-4B15DBE11F1C}" type="pres">
      <dgm:prSet presAssocID="{95EC21D2-D868-4F47-82CB-7BF8057C40EB}" presName="Name37" presStyleLbl="parChTrans1D3" presStyleIdx="20" presStyleCnt="27"/>
      <dgm:spPr/>
    </dgm:pt>
    <dgm:pt modelId="{FA72BE7A-51EA-47CE-B4D1-ABCEA9DEFF30}" type="pres">
      <dgm:prSet presAssocID="{E29E987A-1BE1-48BE-B975-7E6B26EAEDA3}" presName="hierRoot2" presStyleCnt="0">
        <dgm:presLayoutVars>
          <dgm:hierBranch val="init"/>
        </dgm:presLayoutVars>
      </dgm:prSet>
      <dgm:spPr/>
    </dgm:pt>
    <dgm:pt modelId="{0B3C4AB9-1FED-4BBC-9558-8CA31ADBFDAB}" type="pres">
      <dgm:prSet presAssocID="{E29E987A-1BE1-48BE-B975-7E6B26EAEDA3}" presName="rootComposite" presStyleCnt="0"/>
      <dgm:spPr/>
    </dgm:pt>
    <dgm:pt modelId="{3389F257-334B-470A-9BBB-44BE3FADD753}" type="pres">
      <dgm:prSet presAssocID="{E29E987A-1BE1-48BE-B975-7E6B26EAEDA3}" presName="rootText" presStyleLbl="node3" presStyleIdx="20" presStyleCnt="27">
        <dgm:presLayoutVars>
          <dgm:chPref val="3"/>
        </dgm:presLayoutVars>
      </dgm:prSet>
      <dgm:spPr/>
    </dgm:pt>
    <dgm:pt modelId="{4267A64B-F03C-4CCF-9979-AC3107F55F13}" type="pres">
      <dgm:prSet presAssocID="{E29E987A-1BE1-48BE-B975-7E6B26EAEDA3}" presName="rootConnector" presStyleLbl="node3" presStyleIdx="20" presStyleCnt="27"/>
      <dgm:spPr/>
    </dgm:pt>
    <dgm:pt modelId="{670A4A2B-E3DC-426D-85E3-7FFA1E27C956}" type="pres">
      <dgm:prSet presAssocID="{E29E987A-1BE1-48BE-B975-7E6B26EAEDA3}" presName="hierChild4" presStyleCnt="0"/>
      <dgm:spPr/>
    </dgm:pt>
    <dgm:pt modelId="{FBCD65FB-B574-43BD-9B85-DD47144A831B}" type="pres">
      <dgm:prSet presAssocID="{7F9F9FA8-0438-485E-8876-715767441A04}" presName="Name37" presStyleLbl="parChTrans1D4" presStyleIdx="92" presStyleCnt="112"/>
      <dgm:spPr/>
    </dgm:pt>
    <dgm:pt modelId="{31ACC8D6-B638-4FF4-B6A7-AD994FEEDEE9}" type="pres">
      <dgm:prSet presAssocID="{10A09726-FD95-4A7B-8BA6-3851FEC6E910}" presName="hierRoot2" presStyleCnt="0">
        <dgm:presLayoutVars>
          <dgm:hierBranch val="init"/>
        </dgm:presLayoutVars>
      </dgm:prSet>
      <dgm:spPr/>
    </dgm:pt>
    <dgm:pt modelId="{A18DF604-B3B1-4613-9CF2-320E050B68B2}" type="pres">
      <dgm:prSet presAssocID="{10A09726-FD95-4A7B-8BA6-3851FEC6E910}" presName="rootComposite" presStyleCnt="0"/>
      <dgm:spPr/>
    </dgm:pt>
    <dgm:pt modelId="{DA07616D-C677-487E-A595-91502A675DFF}" type="pres">
      <dgm:prSet presAssocID="{10A09726-FD95-4A7B-8BA6-3851FEC6E910}" presName="rootText" presStyleLbl="node4" presStyleIdx="92" presStyleCnt="112">
        <dgm:presLayoutVars>
          <dgm:chPref val="3"/>
        </dgm:presLayoutVars>
      </dgm:prSet>
      <dgm:spPr/>
    </dgm:pt>
    <dgm:pt modelId="{A8A8F819-C0F6-4CE4-AAF7-C2125F7D1DBB}" type="pres">
      <dgm:prSet presAssocID="{10A09726-FD95-4A7B-8BA6-3851FEC6E910}" presName="rootConnector" presStyleLbl="node4" presStyleIdx="92" presStyleCnt="112"/>
      <dgm:spPr/>
    </dgm:pt>
    <dgm:pt modelId="{556D34F8-29BA-4CD8-B5FE-245A92D6116A}" type="pres">
      <dgm:prSet presAssocID="{10A09726-FD95-4A7B-8BA6-3851FEC6E910}" presName="hierChild4" presStyleCnt="0"/>
      <dgm:spPr/>
    </dgm:pt>
    <dgm:pt modelId="{4559A586-E026-4D12-A5C0-B74B33D40AD8}" type="pres">
      <dgm:prSet presAssocID="{10A09726-FD95-4A7B-8BA6-3851FEC6E910}" presName="hierChild5" presStyleCnt="0"/>
      <dgm:spPr/>
    </dgm:pt>
    <dgm:pt modelId="{6AE35604-AB0A-4CCC-9D26-5138D8BD88EC}" type="pres">
      <dgm:prSet presAssocID="{C09B5C37-221A-4231-A207-1E87E4C92A87}" presName="Name37" presStyleLbl="parChTrans1D4" presStyleIdx="93" presStyleCnt="112"/>
      <dgm:spPr/>
    </dgm:pt>
    <dgm:pt modelId="{EEED67EE-0BDB-419A-A361-DFCC69C8526B}" type="pres">
      <dgm:prSet presAssocID="{40374480-447B-4143-A3C2-E8DAC40D7BE6}" presName="hierRoot2" presStyleCnt="0">
        <dgm:presLayoutVars>
          <dgm:hierBranch val="init"/>
        </dgm:presLayoutVars>
      </dgm:prSet>
      <dgm:spPr/>
    </dgm:pt>
    <dgm:pt modelId="{8F13D914-A99C-41FA-B27F-9D7366EC6A72}" type="pres">
      <dgm:prSet presAssocID="{40374480-447B-4143-A3C2-E8DAC40D7BE6}" presName="rootComposite" presStyleCnt="0"/>
      <dgm:spPr/>
    </dgm:pt>
    <dgm:pt modelId="{B6D40217-78EC-405F-9740-D29FFDF6D2CD}" type="pres">
      <dgm:prSet presAssocID="{40374480-447B-4143-A3C2-E8DAC40D7BE6}" presName="rootText" presStyleLbl="node4" presStyleIdx="93" presStyleCnt="112">
        <dgm:presLayoutVars>
          <dgm:chPref val="3"/>
        </dgm:presLayoutVars>
      </dgm:prSet>
      <dgm:spPr/>
    </dgm:pt>
    <dgm:pt modelId="{BFCB0FDD-E5E9-4146-89E4-214508A3CCC2}" type="pres">
      <dgm:prSet presAssocID="{40374480-447B-4143-A3C2-E8DAC40D7BE6}" presName="rootConnector" presStyleLbl="node4" presStyleIdx="93" presStyleCnt="112"/>
      <dgm:spPr/>
    </dgm:pt>
    <dgm:pt modelId="{6E281288-D3AF-48FB-9A29-5B1814A04B18}" type="pres">
      <dgm:prSet presAssocID="{40374480-447B-4143-A3C2-E8DAC40D7BE6}" presName="hierChild4" presStyleCnt="0"/>
      <dgm:spPr/>
    </dgm:pt>
    <dgm:pt modelId="{FA2F522D-D192-4074-BA49-7A33D1100995}" type="pres">
      <dgm:prSet presAssocID="{40374480-447B-4143-A3C2-E8DAC40D7BE6}" presName="hierChild5" presStyleCnt="0"/>
      <dgm:spPr/>
    </dgm:pt>
    <dgm:pt modelId="{16D3B735-97D1-4807-B863-402D98089309}" type="pres">
      <dgm:prSet presAssocID="{5EDF61B4-543D-4E12-A6B3-E5182F8982E6}" presName="Name37" presStyleLbl="parChTrans1D4" presStyleIdx="94" presStyleCnt="112"/>
      <dgm:spPr/>
    </dgm:pt>
    <dgm:pt modelId="{5E0A693D-4629-47E1-938D-749A103C620D}" type="pres">
      <dgm:prSet presAssocID="{9A539D84-12A5-476D-BFFE-BB5F1DA4D7BA}" presName="hierRoot2" presStyleCnt="0">
        <dgm:presLayoutVars>
          <dgm:hierBranch val="init"/>
        </dgm:presLayoutVars>
      </dgm:prSet>
      <dgm:spPr/>
    </dgm:pt>
    <dgm:pt modelId="{451CBCAD-EB82-4448-8962-A4C2265A0291}" type="pres">
      <dgm:prSet presAssocID="{9A539D84-12A5-476D-BFFE-BB5F1DA4D7BA}" presName="rootComposite" presStyleCnt="0"/>
      <dgm:spPr/>
    </dgm:pt>
    <dgm:pt modelId="{5C54046D-775B-41D0-8AF1-A889952C3BC2}" type="pres">
      <dgm:prSet presAssocID="{9A539D84-12A5-476D-BFFE-BB5F1DA4D7BA}" presName="rootText" presStyleLbl="node4" presStyleIdx="94" presStyleCnt="112">
        <dgm:presLayoutVars>
          <dgm:chPref val="3"/>
        </dgm:presLayoutVars>
      </dgm:prSet>
      <dgm:spPr/>
    </dgm:pt>
    <dgm:pt modelId="{66EFBE1A-6B2F-4635-8E36-CA5C260FD3D0}" type="pres">
      <dgm:prSet presAssocID="{9A539D84-12A5-476D-BFFE-BB5F1DA4D7BA}" presName="rootConnector" presStyleLbl="node4" presStyleIdx="94" presStyleCnt="112"/>
      <dgm:spPr/>
    </dgm:pt>
    <dgm:pt modelId="{D3FBDB4C-671E-4751-A3DE-F876CEEE101A}" type="pres">
      <dgm:prSet presAssocID="{9A539D84-12A5-476D-BFFE-BB5F1DA4D7BA}" presName="hierChild4" presStyleCnt="0"/>
      <dgm:spPr/>
    </dgm:pt>
    <dgm:pt modelId="{318B8C7D-EF38-455E-B863-7DAF7DA48324}" type="pres">
      <dgm:prSet presAssocID="{9A539D84-12A5-476D-BFFE-BB5F1DA4D7BA}" presName="hierChild5" presStyleCnt="0"/>
      <dgm:spPr/>
    </dgm:pt>
    <dgm:pt modelId="{A223C5AA-9998-4479-8236-1BD86197A8A5}" type="pres">
      <dgm:prSet presAssocID="{EEE4D090-1876-48AC-82BF-4AEFB9D5CD26}" presName="Name37" presStyleLbl="parChTrans1D4" presStyleIdx="95" presStyleCnt="112"/>
      <dgm:spPr/>
    </dgm:pt>
    <dgm:pt modelId="{D8065D28-0CB1-4B27-A801-9052A5D870D4}" type="pres">
      <dgm:prSet presAssocID="{DDDB47B2-5FA6-4382-8D83-46A19B95CEB2}" presName="hierRoot2" presStyleCnt="0">
        <dgm:presLayoutVars>
          <dgm:hierBranch val="init"/>
        </dgm:presLayoutVars>
      </dgm:prSet>
      <dgm:spPr/>
    </dgm:pt>
    <dgm:pt modelId="{596C5110-D33F-4000-91EF-9EC36B6FE579}" type="pres">
      <dgm:prSet presAssocID="{DDDB47B2-5FA6-4382-8D83-46A19B95CEB2}" presName="rootComposite" presStyleCnt="0"/>
      <dgm:spPr/>
    </dgm:pt>
    <dgm:pt modelId="{50DF135A-9347-4F03-A514-D6B9BFE67610}" type="pres">
      <dgm:prSet presAssocID="{DDDB47B2-5FA6-4382-8D83-46A19B95CEB2}" presName="rootText" presStyleLbl="node4" presStyleIdx="95" presStyleCnt="112">
        <dgm:presLayoutVars>
          <dgm:chPref val="3"/>
        </dgm:presLayoutVars>
      </dgm:prSet>
      <dgm:spPr/>
    </dgm:pt>
    <dgm:pt modelId="{84519692-9612-48F3-9705-6FCD93AEBBDE}" type="pres">
      <dgm:prSet presAssocID="{DDDB47B2-5FA6-4382-8D83-46A19B95CEB2}" presName="rootConnector" presStyleLbl="node4" presStyleIdx="95" presStyleCnt="112"/>
      <dgm:spPr/>
    </dgm:pt>
    <dgm:pt modelId="{707BB055-AE56-484A-A397-6D6809339FED}" type="pres">
      <dgm:prSet presAssocID="{DDDB47B2-5FA6-4382-8D83-46A19B95CEB2}" presName="hierChild4" presStyleCnt="0"/>
      <dgm:spPr/>
    </dgm:pt>
    <dgm:pt modelId="{6043FF14-0EAC-4A02-BD9B-D7D3D881CE9C}" type="pres">
      <dgm:prSet presAssocID="{DDDB47B2-5FA6-4382-8D83-46A19B95CEB2}" presName="hierChild5" presStyleCnt="0"/>
      <dgm:spPr/>
    </dgm:pt>
    <dgm:pt modelId="{6E147815-3D05-4143-9DAE-E681562C0B2F}" type="pres">
      <dgm:prSet presAssocID="{E29E987A-1BE1-48BE-B975-7E6B26EAEDA3}" presName="hierChild5" presStyleCnt="0"/>
      <dgm:spPr/>
    </dgm:pt>
    <dgm:pt modelId="{5F5F4145-9907-4E1E-867B-256C81F9163C}" type="pres">
      <dgm:prSet presAssocID="{FF820ACB-B7E5-40EB-A5BE-6001245AADDF}" presName="Name37" presStyleLbl="parChTrans1D3" presStyleIdx="21" presStyleCnt="27"/>
      <dgm:spPr/>
    </dgm:pt>
    <dgm:pt modelId="{31D5E2CD-AE48-42B0-9375-357112E6F966}" type="pres">
      <dgm:prSet presAssocID="{8627C86A-42F2-43F6-93F8-6C633148CEA1}" presName="hierRoot2" presStyleCnt="0">
        <dgm:presLayoutVars>
          <dgm:hierBranch val="init"/>
        </dgm:presLayoutVars>
      </dgm:prSet>
      <dgm:spPr/>
    </dgm:pt>
    <dgm:pt modelId="{0411E1D0-3659-4225-97E5-BEFC1BDFFEAA}" type="pres">
      <dgm:prSet presAssocID="{8627C86A-42F2-43F6-93F8-6C633148CEA1}" presName="rootComposite" presStyleCnt="0"/>
      <dgm:spPr/>
    </dgm:pt>
    <dgm:pt modelId="{7E385FC4-23B5-4996-8042-0192111A515D}" type="pres">
      <dgm:prSet presAssocID="{8627C86A-42F2-43F6-93F8-6C633148CEA1}" presName="rootText" presStyleLbl="node3" presStyleIdx="21" presStyleCnt="27">
        <dgm:presLayoutVars>
          <dgm:chPref val="3"/>
        </dgm:presLayoutVars>
      </dgm:prSet>
      <dgm:spPr/>
    </dgm:pt>
    <dgm:pt modelId="{7531BA9D-A274-4E54-AFB3-743BA6C2D18D}" type="pres">
      <dgm:prSet presAssocID="{8627C86A-42F2-43F6-93F8-6C633148CEA1}" presName="rootConnector" presStyleLbl="node3" presStyleIdx="21" presStyleCnt="27"/>
      <dgm:spPr/>
    </dgm:pt>
    <dgm:pt modelId="{AEA05D48-B647-4165-9A4D-24ABD07B6644}" type="pres">
      <dgm:prSet presAssocID="{8627C86A-42F2-43F6-93F8-6C633148CEA1}" presName="hierChild4" presStyleCnt="0"/>
      <dgm:spPr/>
    </dgm:pt>
    <dgm:pt modelId="{C8394BEF-BB60-43A2-8948-E0D0412CD670}" type="pres">
      <dgm:prSet presAssocID="{C7C112B8-4BFB-4160-9138-C3D4C8BA1F43}" presName="Name37" presStyleLbl="parChTrans1D4" presStyleIdx="96" presStyleCnt="112"/>
      <dgm:spPr/>
    </dgm:pt>
    <dgm:pt modelId="{CB6050C1-38BF-46C8-9BA0-3B4C695D2D2B}" type="pres">
      <dgm:prSet presAssocID="{217C064E-07F2-4C58-BBA8-8F3029FC5B49}" presName="hierRoot2" presStyleCnt="0">
        <dgm:presLayoutVars>
          <dgm:hierBranch val="init"/>
        </dgm:presLayoutVars>
      </dgm:prSet>
      <dgm:spPr/>
    </dgm:pt>
    <dgm:pt modelId="{C1370B1F-498A-4E78-8703-6701464CF9FB}" type="pres">
      <dgm:prSet presAssocID="{217C064E-07F2-4C58-BBA8-8F3029FC5B49}" presName="rootComposite" presStyleCnt="0"/>
      <dgm:spPr/>
    </dgm:pt>
    <dgm:pt modelId="{2C8BDEE5-840D-4891-B0F9-80DA4FE5121F}" type="pres">
      <dgm:prSet presAssocID="{217C064E-07F2-4C58-BBA8-8F3029FC5B49}" presName="rootText" presStyleLbl="node4" presStyleIdx="96" presStyleCnt="112">
        <dgm:presLayoutVars>
          <dgm:chPref val="3"/>
        </dgm:presLayoutVars>
      </dgm:prSet>
      <dgm:spPr/>
    </dgm:pt>
    <dgm:pt modelId="{DDF53B0A-2F7A-4315-B579-5B5CEE2C36DF}" type="pres">
      <dgm:prSet presAssocID="{217C064E-07F2-4C58-BBA8-8F3029FC5B49}" presName="rootConnector" presStyleLbl="node4" presStyleIdx="96" presStyleCnt="112"/>
      <dgm:spPr/>
    </dgm:pt>
    <dgm:pt modelId="{E516D3CB-7277-4500-BBBB-616AC290F972}" type="pres">
      <dgm:prSet presAssocID="{217C064E-07F2-4C58-BBA8-8F3029FC5B49}" presName="hierChild4" presStyleCnt="0"/>
      <dgm:spPr/>
    </dgm:pt>
    <dgm:pt modelId="{828EFD3E-F245-425A-B3C8-2A463F0578A8}" type="pres">
      <dgm:prSet presAssocID="{217C064E-07F2-4C58-BBA8-8F3029FC5B49}" presName="hierChild5" presStyleCnt="0"/>
      <dgm:spPr/>
    </dgm:pt>
    <dgm:pt modelId="{54BDC51B-D8F4-419C-B5B7-CA6BB8908793}" type="pres">
      <dgm:prSet presAssocID="{FFD89293-46B1-4C76-AAC1-DB90F4C1CB83}" presName="Name37" presStyleLbl="parChTrans1D4" presStyleIdx="97" presStyleCnt="112"/>
      <dgm:spPr/>
    </dgm:pt>
    <dgm:pt modelId="{BDE16A54-D630-43B9-957B-85E5336FD357}" type="pres">
      <dgm:prSet presAssocID="{1440FAC0-0C54-41A6-9729-BB0F9618A908}" presName="hierRoot2" presStyleCnt="0">
        <dgm:presLayoutVars>
          <dgm:hierBranch val="init"/>
        </dgm:presLayoutVars>
      </dgm:prSet>
      <dgm:spPr/>
    </dgm:pt>
    <dgm:pt modelId="{DB71D27B-DF64-427B-B0DB-54B2928E2C82}" type="pres">
      <dgm:prSet presAssocID="{1440FAC0-0C54-41A6-9729-BB0F9618A908}" presName="rootComposite" presStyleCnt="0"/>
      <dgm:spPr/>
    </dgm:pt>
    <dgm:pt modelId="{AECBF09D-5EDD-4F5F-9E7F-F855FDD75FE5}" type="pres">
      <dgm:prSet presAssocID="{1440FAC0-0C54-41A6-9729-BB0F9618A908}" presName="rootText" presStyleLbl="node4" presStyleIdx="97" presStyleCnt="112">
        <dgm:presLayoutVars>
          <dgm:chPref val="3"/>
        </dgm:presLayoutVars>
      </dgm:prSet>
      <dgm:spPr/>
    </dgm:pt>
    <dgm:pt modelId="{F7AC682F-C2F0-4B9F-9564-3A21FDEE50F8}" type="pres">
      <dgm:prSet presAssocID="{1440FAC0-0C54-41A6-9729-BB0F9618A908}" presName="rootConnector" presStyleLbl="node4" presStyleIdx="97" presStyleCnt="112"/>
      <dgm:spPr/>
    </dgm:pt>
    <dgm:pt modelId="{CAF9EA1E-5FFF-49B4-90BB-885A6AB7B195}" type="pres">
      <dgm:prSet presAssocID="{1440FAC0-0C54-41A6-9729-BB0F9618A908}" presName="hierChild4" presStyleCnt="0"/>
      <dgm:spPr/>
    </dgm:pt>
    <dgm:pt modelId="{8F826406-8023-4914-A42B-77651A23F77D}" type="pres">
      <dgm:prSet presAssocID="{1440FAC0-0C54-41A6-9729-BB0F9618A908}" presName="hierChild5" presStyleCnt="0"/>
      <dgm:spPr/>
    </dgm:pt>
    <dgm:pt modelId="{C46A2AFF-0CBD-4687-9222-311C8E11F2A3}" type="pres">
      <dgm:prSet presAssocID="{B8BA187F-AF62-4594-9719-BD5AE73B5165}" presName="Name37" presStyleLbl="parChTrans1D4" presStyleIdx="98" presStyleCnt="112"/>
      <dgm:spPr/>
    </dgm:pt>
    <dgm:pt modelId="{46D66670-C2A9-4CF5-B6CA-1DF0CD55C108}" type="pres">
      <dgm:prSet presAssocID="{7DA11077-50F7-4ACB-8F56-9064D746A7B7}" presName="hierRoot2" presStyleCnt="0">
        <dgm:presLayoutVars>
          <dgm:hierBranch val="init"/>
        </dgm:presLayoutVars>
      </dgm:prSet>
      <dgm:spPr/>
    </dgm:pt>
    <dgm:pt modelId="{6323A822-E2DA-4135-A881-F6F0139EE0E7}" type="pres">
      <dgm:prSet presAssocID="{7DA11077-50F7-4ACB-8F56-9064D746A7B7}" presName="rootComposite" presStyleCnt="0"/>
      <dgm:spPr/>
    </dgm:pt>
    <dgm:pt modelId="{6F4B9687-2980-4B69-8367-DC0BF01ABE4A}" type="pres">
      <dgm:prSet presAssocID="{7DA11077-50F7-4ACB-8F56-9064D746A7B7}" presName="rootText" presStyleLbl="node4" presStyleIdx="98" presStyleCnt="112">
        <dgm:presLayoutVars>
          <dgm:chPref val="3"/>
        </dgm:presLayoutVars>
      </dgm:prSet>
      <dgm:spPr/>
    </dgm:pt>
    <dgm:pt modelId="{AC536C77-4717-4F27-B7BA-52E48640D4B9}" type="pres">
      <dgm:prSet presAssocID="{7DA11077-50F7-4ACB-8F56-9064D746A7B7}" presName="rootConnector" presStyleLbl="node4" presStyleIdx="98" presStyleCnt="112"/>
      <dgm:spPr/>
    </dgm:pt>
    <dgm:pt modelId="{F003A0F8-BBCB-4048-AA32-F349FCE75B85}" type="pres">
      <dgm:prSet presAssocID="{7DA11077-50F7-4ACB-8F56-9064D746A7B7}" presName="hierChild4" presStyleCnt="0"/>
      <dgm:spPr/>
    </dgm:pt>
    <dgm:pt modelId="{B70DB801-C844-484A-90BC-5DC54EB98258}" type="pres">
      <dgm:prSet presAssocID="{7DA11077-50F7-4ACB-8F56-9064D746A7B7}" presName="hierChild5" presStyleCnt="0"/>
      <dgm:spPr/>
    </dgm:pt>
    <dgm:pt modelId="{5695821F-C5A3-4507-A741-EA28D44E3994}" type="pres">
      <dgm:prSet presAssocID="{2AAA711A-4E07-4D23-8378-5C9210934F90}" presName="Name37" presStyleLbl="parChTrans1D4" presStyleIdx="99" presStyleCnt="112"/>
      <dgm:spPr/>
    </dgm:pt>
    <dgm:pt modelId="{8C09158A-E3F4-46C4-8264-74DC3F772B2B}" type="pres">
      <dgm:prSet presAssocID="{040F5F61-C56C-49AF-B7AF-39F5E22F3A80}" presName="hierRoot2" presStyleCnt="0">
        <dgm:presLayoutVars>
          <dgm:hierBranch val="init"/>
        </dgm:presLayoutVars>
      </dgm:prSet>
      <dgm:spPr/>
    </dgm:pt>
    <dgm:pt modelId="{0FFC7DFF-1CAE-4DF1-AA8D-5E9C9C4C21F4}" type="pres">
      <dgm:prSet presAssocID="{040F5F61-C56C-49AF-B7AF-39F5E22F3A80}" presName="rootComposite" presStyleCnt="0"/>
      <dgm:spPr/>
    </dgm:pt>
    <dgm:pt modelId="{59B1158C-FF44-4719-A83D-F1F547559423}" type="pres">
      <dgm:prSet presAssocID="{040F5F61-C56C-49AF-B7AF-39F5E22F3A80}" presName="rootText" presStyleLbl="node4" presStyleIdx="99" presStyleCnt="112">
        <dgm:presLayoutVars>
          <dgm:chPref val="3"/>
        </dgm:presLayoutVars>
      </dgm:prSet>
      <dgm:spPr/>
    </dgm:pt>
    <dgm:pt modelId="{8B8CA4B8-8092-4A29-AB4E-F77A61B6EFA2}" type="pres">
      <dgm:prSet presAssocID="{040F5F61-C56C-49AF-B7AF-39F5E22F3A80}" presName="rootConnector" presStyleLbl="node4" presStyleIdx="99" presStyleCnt="112"/>
      <dgm:spPr/>
    </dgm:pt>
    <dgm:pt modelId="{D2DC20FE-2CD9-4428-91F5-E53D802ADC1A}" type="pres">
      <dgm:prSet presAssocID="{040F5F61-C56C-49AF-B7AF-39F5E22F3A80}" presName="hierChild4" presStyleCnt="0"/>
      <dgm:spPr/>
    </dgm:pt>
    <dgm:pt modelId="{A83AEBBC-AF29-49CD-95B4-27BF31B1EED9}" type="pres">
      <dgm:prSet presAssocID="{040F5F61-C56C-49AF-B7AF-39F5E22F3A80}" presName="hierChild5" presStyleCnt="0"/>
      <dgm:spPr/>
    </dgm:pt>
    <dgm:pt modelId="{5960E5F4-2932-4D89-92E8-142411095CE8}" type="pres">
      <dgm:prSet presAssocID="{30350BC7-BCE7-49A0-ACC0-45F6F1E0E744}" presName="Name37" presStyleLbl="parChTrans1D4" presStyleIdx="100" presStyleCnt="112"/>
      <dgm:spPr/>
    </dgm:pt>
    <dgm:pt modelId="{33550F8C-208F-40F7-A860-A6BD94EFC97E}" type="pres">
      <dgm:prSet presAssocID="{C0FF4D95-8F91-4C9B-B7E1-4D962268D0A2}" presName="hierRoot2" presStyleCnt="0">
        <dgm:presLayoutVars>
          <dgm:hierBranch val="init"/>
        </dgm:presLayoutVars>
      </dgm:prSet>
      <dgm:spPr/>
    </dgm:pt>
    <dgm:pt modelId="{92C39954-5A4B-4B4D-B36F-8D1B94254C4C}" type="pres">
      <dgm:prSet presAssocID="{C0FF4D95-8F91-4C9B-B7E1-4D962268D0A2}" presName="rootComposite" presStyleCnt="0"/>
      <dgm:spPr/>
    </dgm:pt>
    <dgm:pt modelId="{3989AA83-61DD-4304-ACA4-EDDC5D04679F}" type="pres">
      <dgm:prSet presAssocID="{C0FF4D95-8F91-4C9B-B7E1-4D962268D0A2}" presName="rootText" presStyleLbl="node4" presStyleIdx="100" presStyleCnt="112">
        <dgm:presLayoutVars>
          <dgm:chPref val="3"/>
        </dgm:presLayoutVars>
      </dgm:prSet>
      <dgm:spPr/>
    </dgm:pt>
    <dgm:pt modelId="{265DD7CA-B02B-48C4-B0C8-F5CD58FAA598}" type="pres">
      <dgm:prSet presAssocID="{C0FF4D95-8F91-4C9B-B7E1-4D962268D0A2}" presName="rootConnector" presStyleLbl="node4" presStyleIdx="100" presStyleCnt="112"/>
      <dgm:spPr/>
    </dgm:pt>
    <dgm:pt modelId="{74FD03C3-D2E0-4B9C-9E3A-69E3A4532578}" type="pres">
      <dgm:prSet presAssocID="{C0FF4D95-8F91-4C9B-B7E1-4D962268D0A2}" presName="hierChild4" presStyleCnt="0"/>
      <dgm:spPr/>
    </dgm:pt>
    <dgm:pt modelId="{EEFC6CB8-7799-4C7D-ABFF-036F99B24E67}" type="pres">
      <dgm:prSet presAssocID="{C0FF4D95-8F91-4C9B-B7E1-4D962268D0A2}" presName="hierChild5" presStyleCnt="0"/>
      <dgm:spPr/>
    </dgm:pt>
    <dgm:pt modelId="{6E597241-7E51-4725-B9C4-DBCC5D66D9E5}" type="pres">
      <dgm:prSet presAssocID="{8627C86A-42F2-43F6-93F8-6C633148CEA1}" presName="hierChild5" presStyleCnt="0"/>
      <dgm:spPr/>
    </dgm:pt>
    <dgm:pt modelId="{13D588E4-8D55-405F-BC42-40D3F95F4DA9}" type="pres">
      <dgm:prSet presAssocID="{88CA1ADB-F5DD-42C1-AF82-D195127C2A1F}" presName="Name37" presStyleLbl="parChTrans1D3" presStyleIdx="22" presStyleCnt="27"/>
      <dgm:spPr/>
    </dgm:pt>
    <dgm:pt modelId="{4E46193A-BFF3-44E3-AA14-3FB49BAFED49}" type="pres">
      <dgm:prSet presAssocID="{81F0A0B3-0EC6-4A8C-AE50-9F9C270A5EA2}" presName="hierRoot2" presStyleCnt="0">
        <dgm:presLayoutVars>
          <dgm:hierBranch val="init"/>
        </dgm:presLayoutVars>
      </dgm:prSet>
      <dgm:spPr/>
    </dgm:pt>
    <dgm:pt modelId="{7A973ECE-27E9-46CA-9021-E07D642F8199}" type="pres">
      <dgm:prSet presAssocID="{81F0A0B3-0EC6-4A8C-AE50-9F9C270A5EA2}" presName="rootComposite" presStyleCnt="0"/>
      <dgm:spPr/>
    </dgm:pt>
    <dgm:pt modelId="{AE8D00E2-2675-45FE-B9FE-639A07D17202}" type="pres">
      <dgm:prSet presAssocID="{81F0A0B3-0EC6-4A8C-AE50-9F9C270A5EA2}" presName="rootText" presStyleLbl="node3" presStyleIdx="22" presStyleCnt="27">
        <dgm:presLayoutVars>
          <dgm:chPref val="3"/>
        </dgm:presLayoutVars>
      </dgm:prSet>
      <dgm:spPr/>
    </dgm:pt>
    <dgm:pt modelId="{581C1B98-074E-41D9-8824-B3F93AA266C1}" type="pres">
      <dgm:prSet presAssocID="{81F0A0B3-0EC6-4A8C-AE50-9F9C270A5EA2}" presName="rootConnector" presStyleLbl="node3" presStyleIdx="22" presStyleCnt="27"/>
      <dgm:spPr/>
    </dgm:pt>
    <dgm:pt modelId="{826CB63E-B485-46BD-81AA-7E7FE2BC6920}" type="pres">
      <dgm:prSet presAssocID="{81F0A0B3-0EC6-4A8C-AE50-9F9C270A5EA2}" presName="hierChild4" presStyleCnt="0"/>
      <dgm:spPr/>
    </dgm:pt>
    <dgm:pt modelId="{820FC6C6-1F18-4AC5-81A4-581C83598B9C}" type="pres">
      <dgm:prSet presAssocID="{9328EA1F-91DE-429A-ACE4-E36E680866B0}" presName="Name37" presStyleLbl="parChTrans1D4" presStyleIdx="101" presStyleCnt="112"/>
      <dgm:spPr/>
    </dgm:pt>
    <dgm:pt modelId="{7B7DBF1E-03BA-4BCB-8B1C-25B21ADAB075}" type="pres">
      <dgm:prSet presAssocID="{4A9C0467-71A9-4061-BE03-A40A9C9F20E9}" presName="hierRoot2" presStyleCnt="0">
        <dgm:presLayoutVars>
          <dgm:hierBranch val="init"/>
        </dgm:presLayoutVars>
      </dgm:prSet>
      <dgm:spPr/>
    </dgm:pt>
    <dgm:pt modelId="{98D02E82-DD27-40A7-8356-D3C68120E81F}" type="pres">
      <dgm:prSet presAssocID="{4A9C0467-71A9-4061-BE03-A40A9C9F20E9}" presName="rootComposite" presStyleCnt="0"/>
      <dgm:spPr/>
    </dgm:pt>
    <dgm:pt modelId="{EFD51C3A-9D54-4DBB-BA07-DA1CF88225DC}" type="pres">
      <dgm:prSet presAssocID="{4A9C0467-71A9-4061-BE03-A40A9C9F20E9}" presName="rootText" presStyleLbl="node4" presStyleIdx="101" presStyleCnt="112">
        <dgm:presLayoutVars>
          <dgm:chPref val="3"/>
        </dgm:presLayoutVars>
      </dgm:prSet>
      <dgm:spPr/>
    </dgm:pt>
    <dgm:pt modelId="{A9A2CE49-8E5A-428A-8414-161F176D245C}" type="pres">
      <dgm:prSet presAssocID="{4A9C0467-71A9-4061-BE03-A40A9C9F20E9}" presName="rootConnector" presStyleLbl="node4" presStyleIdx="101" presStyleCnt="112"/>
      <dgm:spPr/>
    </dgm:pt>
    <dgm:pt modelId="{B55EC0EE-BAE9-4DBE-8545-46C47B812D6F}" type="pres">
      <dgm:prSet presAssocID="{4A9C0467-71A9-4061-BE03-A40A9C9F20E9}" presName="hierChild4" presStyleCnt="0"/>
      <dgm:spPr/>
    </dgm:pt>
    <dgm:pt modelId="{B6191D29-833E-4F95-8E3F-BC5F596F74F3}" type="pres">
      <dgm:prSet presAssocID="{4A9C0467-71A9-4061-BE03-A40A9C9F20E9}" presName="hierChild5" presStyleCnt="0"/>
      <dgm:spPr/>
    </dgm:pt>
    <dgm:pt modelId="{AE7825CE-0A7D-44DD-89D5-9501180D4840}" type="pres">
      <dgm:prSet presAssocID="{FAA45372-10A5-457C-8D76-93E239864E3A}" presName="Name37" presStyleLbl="parChTrans1D4" presStyleIdx="102" presStyleCnt="112"/>
      <dgm:spPr/>
    </dgm:pt>
    <dgm:pt modelId="{C0F9CBE2-4165-4CBE-BC28-E748C44426F3}" type="pres">
      <dgm:prSet presAssocID="{78F47E87-DFC6-4624-93DD-75458057DEFE}" presName="hierRoot2" presStyleCnt="0">
        <dgm:presLayoutVars>
          <dgm:hierBranch val="init"/>
        </dgm:presLayoutVars>
      </dgm:prSet>
      <dgm:spPr/>
    </dgm:pt>
    <dgm:pt modelId="{426B21A0-9F9D-4A97-8188-D83B0AF02B99}" type="pres">
      <dgm:prSet presAssocID="{78F47E87-DFC6-4624-93DD-75458057DEFE}" presName="rootComposite" presStyleCnt="0"/>
      <dgm:spPr/>
    </dgm:pt>
    <dgm:pt modelId="{AEA55BF2-2319-4F6B-A7B0-7A25D9A8939C}" type="pres">
      <dgm:prSet presAssocID="{78F47E87-DFC6-4624-93DD-75458057DEFE}" presName="rootText" presStyleLbl="node4" presStyleIdx="102" presStyleCnt="112">
        <dgm:presLayoutVars>
          <dgm:chPref val="3"/>
        </dgm:presLayoutVars>
      </dgm:prSet>
      <dgm:spPr/>
    </dgm:pt>
    <dgm:pt modelId="{985016AD-1499-49B8-AB2E-793FF62BDFEE}" type="pres">
      <dgm:prSet presAssocID="{78F47E87-DFC6-4624-93DD-75458057DEFE}" presName="rootConnector" presStyleLbl="node4" presStyleIdx="102" presStyleCnt="112"/>
      <dgm:spPr/>
    </dgm:pt>
    <dgm:pt modelId="{D7DF4C33-AA8A-4E2E-A835-B2A1FEF88180}" type="pres">
      <dgm:prSet presAssocID="{78F47E87-DFC6-4624-93DD-75458057DEFE}" presName="hierChild4" presStyleCnt="0"/>
      <dgm:spPr/>
    </dgm:pt>
    <dgm:pt modelId="{78F63BDF-BB8A-43B9-A51B-B2F5423DB62B}" type="pres">
      <dgm:prSet presAssocID="{78F47E87-DFC6-4624-93DD-75458057DEFE}" presName="hierChild5" presStyleCnt="0"/>
      <dgm:spPr/>
    </dgm:pt>
    <dgm:pt modelId="{D5EBD47B-BB7C-4B35-A531-B10AD131C3AF}" type="pres">
      <dgm:prSet presAssocID="{9C78C432-9171-40E2-9EF2-DC752C7B78F0}" presName="Name37" presStyleLbl="parChTrans1D4" presStyleIdx="103" presStyleCnt="112"/>
      <dgm:spPr/>
    </dgm:pt>
    <dgm:pt modelId="{36D2EF8E-F72B-4353-9462-EA6F187640F1}" type="pres">
      <dgm:prSet presAssocID="{79A6F5F7-9EB6-45E8-A706-AAC7CDF9317D}" presName="hierRoot2" presStyleCnt="0">
        <dgm:presLayoutVars>
          <dgm:hierBranch val="init"/>
        </dgm:presLayoutVars>
      </dgm:prSet>
      <dgm:spPr/>
    </dgm:pt>
    <dgm:pt modelId="{285F9565-8032-4AD7-A3AC-FB1E4606F0EF}" type="pres">
      <dgm:prSet presAssocID="{79A6F5F7-9EB6-45E8-A706-AAC7CDF9317D}" presName="rootComposite" presStyleCnt="0"/>
      <dgm:spPr/>
    </dgm:pt>
    <dgm:pt modelId="{74681FB6-2E05-47D6-A042-A4C9A65F6D5F}" type="pres">
      <dgm:prSet presAssocID="{79A6F5F7-9EB6-45E8-A706-AAC7CDF9317D}" presName="rootText" presStyleLbl="node4" presStyleIdx="103" presStyleCnt="112">
        <dgm:presLayoutVars>
          <dgm:chPref val="3"/>
        </dgm:presLayoutVars>
      </dgm:prSet>
      <dgm:spPr/>
    </dgm:pt>
    <dgm:pt modelId="{76CD3D02-39EE-4522-B493-2A4ED2D910FE}" type="pres">
      <dgm:prSet presAssocID="{79A6F5F7-9EB6-45E8-A706-AAC7CDF9317D}" presName="rootConnector" presStyleLbl="node4" presStyleIdx="103" presStyleCnt="112"/>
      <dgm:spPr/>
    </dgm:pt>
    <dgm:pt modelId="{8F835003-79E6-4CE5-A5A0-2E930B179622}" type="pres">
      <dgm:prSet presAssocID="{79A6F5F7-9EB6-45E8-A706-AAC7CDF9317D}" presName="hierChild4" presStyleCnt="0"/>
      <dgm:spPr/>
    </dgm:pt>
    <dgm:pt modelId="{111A32FA-2197-4AE8-9C52-BB2CCB97FDF1}" type="pres">
      <dgm:prSet presAssocID="{79A6F5F7-9EB6-45E8-A706-AAC7CDF9317D}" presName="hierChild5" presStyleCnt="0"/>
      <dgm:spPr/>
    </dgm:pt>
    <dgm:pt modelId="{672E08A4-2B77-4B3C-BDE2-4CCD8E24D3CE}" type="pres">
      <dgm:prSet presAssocID="{72EE7EBA-A348-4610-BF9F-9AAAFE50C529}" presName="Name37" presStyleLbl="parChTrans1D4" presStyleIdx="104" presStyleCnt="112"/>
      <dgm:spPr/>
    </dgm:pt>
    <dgm:pt modelId="{BFD852B5-7CAE-4A56-A135-577C1DC4B16A}" type="pres">
      <dgm:prSet presAssocID="{0DB1E83A-2EE9-4CF7-9654-52F746681E5A}" presName="hierRoot2" presStyleCnt="0">
        <dgm:presLayoutVars>
          <dgm:hierBranch val="init"/>
        </dgm:presLayoutVars>
      </dgm:prSet>
      <dgm:spPr/>
    </dgm:pt>
    <dgm:pt modelId="{2F486C30-A7B0-4257-8D16-C9BFBAB809B3}" type="pres">
      <dgm:prSet presAssocID="{0DB1E83A-2EE9-4CF7-9654-52F746681E5A}" presName="rootComposite" presStyleCnt="0"/>
      <dgm:spPr/>
    </dgm:pt>
    <dgm:pt modelId="{CE691FED-A84C-4B20-A0D5-CD9EB0FF913F}" type="pres">
      <dgm:prSet presAssocID="{0DB1E83A-2EE9-4CF7-9654-52F746681E5A}" presName="rootText" presStyleLbl="node4" presStyleIdx="104" presStyleCnt="112">
        <dgm:presLayoutVars>
          <dgm:chPref val="3"/>
        </dgm:presLayoutVars>
      </dgm:prSet>
      <dgm:spPr/>
    </dgm:pt>
    <dgm:pt modelId="{5E69AA8D-44BC-4083-BA61-3071089E1DCB}" type="pres">
      <dgm:prSet presAssocID="{0DB1E83A-2EE9-4CF7-9654-52F746681E5A}" presName="rootConnector" presStyleLbl="node4" presStyleIdx="104" presStyleCnt="112"/>
      <dgm:spPr/>
    </dgm:pt>
    <dgm:pt modelId="{D5BF96C8-3D02-4F4C-AC7C-8F54E3013608}" type="pres">
      <dgm:prSet presAssocID="{0DB1E83A-2EE9-4CF7-9654-52F746681E5A}" presName="hierChild4" presStyleCnt="0"/>
      <dgm:spPr/>
    </dgm:pt>
    <dgm:pt modelId="{3775D43A-7B49-4D4C-8E3B-25747C72C108}" type="pres">
      <dgm:prSet presAssocID="{0DB1E83A-2EE9-4CF7-9654-52F746681E5A}" presName="hierChild5" presStyleCnt="0"/>
      <dgm:spPr/>
    </dgm:pt>
    <dgm:pt modelId="{256621A6-687F-4A4E-9DAA-C140E3DEAC9E}" type="pres">
      <dgm:prSet presAssocID="{D266E530-FCF4-4B19-8494-03C2D4714054}" presName="Name37" presStyleLbl="parChTrans1D4" presStyleIdx="105" presStyleCnt="112"/>
      <dgm:spPr/>
    </dgm:pt>
    <dgm:pt modelId="{93B31E06-D77F-4C5E-90AA-ED2AC5A0B711}" type="pres">
      <dgm:prSet presAssocID="{49282A86-4E57-42BC-84A4-12DFF3C25848}" presName="hierRoot2" presStyleCnt="0">
        <dgm:presLayoutVars>
          <dgm:hierBranch val="init"/>
        </dgm:presLayoutVars>
      </dgm:prSet>
      <dgm:spPr/>
    </dgm:pt>
    <dgm:pt modelId="{133F455B-E00B-4A7E-9F07-86C1973E7930}" type="pres">
      <dgm:prSet presAssocID="{49282A86-4E57-42BC-84A4-12DFF3C25848}" presName="rootComposite" presStyleCnt="0"/>
      <dgm:spPr/>
    </dgm:pt>
    <dgm:pt modelId="{2F391210-1483-4156-A292-1870134D797C}" type="pres">
      <dgm:prSet presAssocID="{49282A86-4E57-42BC-84A4-12DFF3C25848}" presName="rootText" presStyleLbl="node4" presStyleIdx="105" presStyleCnt="112">
        <dgm:presLayoutVars>
          <dgm:chPref val="3"/>
        </dgm:presLayoutVars>
      </dgm:prSet>
      <dgm:spPr/>
    </dgm:pt>
    <dgm:pt modelId="{32DC3A14-FA43-4895-A3F4-1C795EF948D1}" type="pres">
      <dgm:prSet presAssocID="{49282A86-4E57-42BC-84A4-12DFF3C25848}" presName="rootConnector" presStyleLbl="node4" presStyleIdx="105" presStyleCnt="112"/>
      <dgm:spPr/>
    </dgm:pt>
    <dgm:pt modelId="{B6E1A2B5-D65B-4401-A891-779B0D4106D5}" type="pres">
      <dgm:prSet presAssocID="{49282A86-4E57-42BC-84A4-12DFF3C25848}" presName="hierChild4" presStyleCnt="0"/>
      <dgm:spPr/>
    </dgm:pt>
    <dgm:pt modelId="{1CD532AF-A161-48BA-AF1C-CA867C0AB62C}" type="pres">
      <dgm:prSet presAssocID="{49282A86-4E57-42BC-84A4-12DFF3C25848}" presName="hierChild5" presStyleCnt="0"/>
      <dgm:spPr/>
    </dgm:pt>
    <dgm:pt modelId="{2BA59362-3170-4C19-8E8B-79C52C3FBDFD}" type="pres">
      <dgm:prSet presAssocID="{81F0A0B3-0EC6-4A8C-AE50-9F9C270A5EA2}" presName="hierChild5" presStyleCnt="0"/>
      <dgm:spPr/>
    </dgm:pt>
    <dgm:pt modelId="{497DA354-97A4-4C40-BAAF-5443FD87D60A}" type="pres">
      <dgm:prSet presAssocID="{96163599-687D-485B-AE6C-E7902B205B5F}" presName="Name37" presStyleLbl="parChTrans1D3" presStyleIdx="23" presStyleCnt="27"/>
      <dgm:spPr/>
    </dgm:pt>
    <dgm:pt modelId="{D933E4E4-A6C2-4DB6-89A7-CFD44E615D6B}" type="pres">
      <dgm:prSet presAssocID="{8ED7B852-86DD-40F1-A930-0ABFFB936531}" presName="hierRoot2" presStyleCnt="0">
        <dgm:presLayoutVars>
          <dgm:hierBranch val="init"/>
        </dgm:presLayoutVars>
      </dgm:prSet>
      <dgm:spPr/>
    </dgm:pt>
    <dgm:pt modelId="{300D594D-6B75-4673-A5E6-C37724772EEA}" type="pres">
      <dgm:prSet presAssocID="{8ED7B852-86DD-40F1-A930-0ABFFB936531}" presName="rootComposite" presStyleCnt="0"/>
      <dgm:spPr/>
    </dgm:pt>
    <dgm:pt modelId="{41F6D099-EA19-4081-9FE6-B35EE4F69C11}" type="pres">
      <dgm:prSet presAssocID="{8ED7B852-86DD-40F1-A930-0ABFFB936531}" presName="rootText" presStyleLbl="node3" presStyleIdx="23" presStyleCnt="27">
        <dgm:presLayoutVars>
          <dgm:chPref val="3"/>
        </dgm:presLayoutVars>
      </dgm:prSet>
      <dgm:spPr/>
    </dgm:pt>
    <dgm:pt modelId="{91DC0D85-9B18-4CD0-AC18-68F52C520FF7}" type="pres">
      <dgm:prSet presAssocID="{8ED7B852-86DD-40F1-A930-0ABFFB936531}" presName="rootConnector" presStyleLbl="node3" presStyleIdx="23" presStyleCnt="27"/>
      <dgm:spPr/>
    </dgm:pt>
    <dgm:pt modelId="{3A3F9C9B-74A9-4E53-A05F-AF7C6FA8EE91}" type="pres">
      <dgm:prSet presAssocID="{8ED7B852-86DD-40F1-A930-0ABFFB936531}" presName="hierChild4" presStyleCnt="0"/>
      <dgm:spPr/>
    </dgm:pt>
    <dgm:pt modelId="{F8AAFFCE-8F61-4506-98BD-019E2510001C}" type="pres">
      <dgm:prSet presAssocID="{753B26E9-B3B9-418A-9CE8-85785EC4CC58}" presName="Name37" presStyleLbl="parChTrans1D4" presStyleIdx="106" presStyleCnt="112"/>
      <dgm:spPr/>
    </dgm:pt>
    <dgm:pt modelId="{2D15256C-0924-4822-ADEB-31EE0A46C0DC}" type="pres">
      <dgm:prSet presAssocID="{8F28E2B4-C3DB-46B4-8E6E-B1EC1C81C04A}" presName="hierRoot2" presStyleCnt="0">
        <dgm:presLayoutVars>
          <dgm:hierBranch val="init"/>
        </dgm:presLayoutVars>
      </dgm:prSet>
      <dgm:spPr/>
    </dgm:pt>
    <dgm:pt modelId="{38ACB4EC-1674-4AC2-8550-4657DEB84206}" type="pres">
      <dgm:prSet presAssocID="{8F28E2B4-C3DB-46B4-8E6E-B1EC1C81C04A}" presName="rootComposite" presStyleCnt="0"/>
      <dgm:spPr/>
    </dgm:pt>
    <dgm:pt modelId="{35E21AF8-30BE-4650-98E8-AB6C61DAD741}" type="pres">
      <dgm:prSet presAssocID="{8F28E2B4-C3DB-46B4-8E6E-B1EC1C81C04A}" presName="rootText" presStyleLbl="node4" presStyleIdx="106" presStyleCnt="112">
        <dgm:presLayoutVars>
          <dgm:chPref val="3"/>
        </dgm:presLayoutVars>
      </dgm:prSet>
      <dgm:spPr/>
    </dgm:pt>
    <dgm:pt modelId="{6C6B8CA4-4C95-4B20-965E-CF9F8DCD7CCA}" type="pres">
      <dgm:prSet presAssocID="{8F28E2B4-C3DB-46B4-8E6E-B1EC1C81C04A}" presName="rootConnector" presStyleLbl="node4" presStyleIdx="106" presStyleCnt="112"/>
      <dgm:spPr/>
    </dgm:pt>
    <dgm:pt modelId="{250B7D66-223B-4BF2-A4B5-9214E19EF71D}" type="pres">
      <dgm:prSet presAssocID="{8F28E2B4-C3DB-46B4-8E6E-B1EC1C81C04A}" presName="hierChild4" presStyleCnt="0"/>
      <dgm:spPr/>
    </dgm:pt>
    <dgm:pt modelId="{88D8D43D-DCD1-4142-9049-FE8C03E8F16A}" type="pres">
      <dgm:prSet presAssocID="{8F28E2B4-C3DB-46B4-8E6E-B1EC1C81C04A}" presName="hierChild5" presStyleCnt="0"/>
      <dgm:spPr/>
    </dgm:pt>
    <dgm:pt modelId="{AD1D7C15-9D7A-4158-A880-304AC6237CB7}" type="pres">
      <dgm:prSet presAssocID="{5FF90B35-DBF2-44F4-8A56-E227B1FE2335}" presName="Name37" presStyleLbl="parChTrans1D4" presStyleIdx="107" presStyleCnt="112"/>
      <dgm:spPr/>
    </dgm:pt>
    <dgm:pt modelId="{461BD87F-D16E-4760-85A9-24363236A0FB}" type="pres">
      <dgm:prSet presAssocID="{0B23042D-E150-41B7-B8F4-EEA8293EC331}" presName="hierRoot2" presStyleCnt="0">
        <dgm:presLayoutVars>
          <dgm:hierBranch val="init"/>
        </dgm:presLayoutVars>
      </dgm:prSet>
      <dgm:spPr/>
    </dgm:pt>
    <dgm:pt modelId="{1B5169A0-0C0A-4B1D-A4B6-A32CFF13FF7A}" type="pres">
      <dgm:prSet presAssocID="{0B23042D-E150-41B7-B8F4-EEA8293EC331}" presName="rootComposite" presStyleCnt="0"/>
      <dgm:spPr/>
    </dgm:pt>
    <dgm:pt modelId="{26C9EA00-6E0F-41B6-BF65-5DC4CCC79F13}" type="pres">
      <dgm:prSet presAssocID="{0B23042D-E150-41B7-B8F4-EEA8293EC331}" presName="rootText" presStyleLbl="node4" presStyleIdx="107" presStyleCnt="112">
        <dgm:presLayoutVars>
          <dgm:chPref val="3"/>
        </dgm:presLayoutVars>
      </dgm:prSet>
      <dgm:spPr/>
    </dgm:pt>
    <dgm:pt modelId="{ECB6703B-B87F-4A79-843C-8F83C7C89027}" type="pres">
      <dgm:prSet presAssocID="{0B23042D-E150-41B7-B8F4-EEA8293EC331}" presName="rootConnector" presStyleLbl="node4" presStyleIdx="107" presStyleCnt="112"/>
      <dgm:spPr/>
    </dgm:pt>
    <dgm:pt modelId="{AC5C9BDD-7EFD-4CD3-B6AB-D9AEC6A87464}" type="pres">
      <dgm:prSet presAssocID="{0B23042D-E150-41B7-B8F4-EEA8293EC331}" presName="hierChild4" presStyleCnt="0"/>
      <dgm:spPr/>
    </dgm:pt>
    <dgm:pt modelId="{6305BAF4-3E94-4E29-B870-3E2D3F72EBC3}" type="pres">
      <dgm:prSet presAssocID="{0B23042D-E150-41B7-B8F4-EEA8293EC331}" presName="hierChild5" presStyleCnt="0"/>
      <dgm:spPr/>
    </dgm:pt>
    <dgm:pt modelId="{16604A84-B6CF-4F5D-A233-426B91D8D098}" type="pres">
      <dgm:prSet presAssocID="{8ED7B852-86DD-40F1-A930-0ABFFB936531}" presName="hierChild5" presStyleCnt="0"/>
      <dgm:spPr/>
    </dgm:pt>
    <dgm:pt modelId="{0D89E7F0-816D-4585-814E-6C7CBE20812C}" type="pres">
      <dgm:prSet presAssocID="{925FE53A-17E1-49AC-B637-2F24DFCF6DEC}" presName="Name37" presStyleLbl="parChTrans1D3" presStyleIdx="24" presStyleCnt="27"/>
      <dgm:spPr/>
    </dgm:pt>
    <dgm:pt modelId="{99B57932-4965-4897-BEC7-4A8254B94D76}" type="pres">
      <dgm:prSet presAssocID="{E114B98D-0400-4D7D-AAA5-1592AEE2F980}" presName="hierRoot2" presStyleCnt="0">
        <dgm:presLayoutVars>
          <dgm:hierBranch val="init"/>
        </dgm:presLayoutVars>
      </dgm:prSet>
      <dgm:spPr/>
    </dgm:pt>
    <dgm:pt modelId="{F29788F6-5DDE-4508-90D1-996269E45E66}" type="pres">
      <dgm:prSet presAssocID="{E114B98D-0400-4D7D-AAA5-1592AEE2F980}" presName="rootComposite" presStyleCnt="0"/>
      <dgm:spPr/>
    </dgm:pt>
    <dgm:pt modelId="{4D9C56CC-473B-42B9-A8FE-1487A04EEBD4}" type="pres">
      <dgm:prSet presAssocID="{E114B98D-0400-4D7D-AAA5-1592AEE2F980}" presName="rootText" presStyleLbl="node3" presStyleIdx="24" presStyleCnt="27">
        <dgm:presLayoutVars>
          <dgm:chPref val="3"/>
        </dgm:presLayoutVars>
      </dgm:prSet>
      <dgm:spPr/>
    </dgm:pt>
    <dgm:pt modelId="{8A4C2921-3D71-42A8-8030-10F4736193EB}" type="pres">
      <dgm:prSet presAssocID="{E114B98D-0400-4D7D-AAA5-1592AEE2F980}" presName="rootConnector" presStyleLbl="node3" presStyleIdx="24" presStyleCnt="27"/>
      <dgm:spPr/>
    </dgm:pt>
    <dgm:pt modelId="{EEBB2BB5-48EE-4D2F-A424-89F186F5313F}" type="pres">
      <dgm:prSet presAssocID="{E114B98D-0400-4D7D-AAA5-1592AEE2F980}" presName="hierChild4" presStyleCnt="0"/>
      <dgm:spPr/>
    </dgm:pt>
    <dgm:pt modelId="{BE39332D-4712-4B9F-BBBB-C2E6984B8C6E}" type="pres">
      <dgm:prSet presAssocID="{E114B98D-0400-4D7D-AAA5-1592AEE2F980}" presName="hierChild5" presStyleCnt="0"/>
      <dgm:spPr/>
    </dgm:pt>
    <dgm:pt modelId="{2A654A48-BEE8-4278-9D6F-80347CBB7BE8}" type="pres">
      <dgm:prSet presAssocID="{E726757C-DD9E-4D57-BC80-C96878EE7AF2}" presName="Name37" presStyleLbl="parChTrans1D3" presStyleIdx="25" presStyleCnt="27"/>
      <dgm:spPr/>
    </dgm:pt>
    <dgm:pt modelId="{1037163D-7BDE-42C3-849C-019103C04C16}" type="pres">
      <dgm:prSet presAssocID="{C4972693-04F6-4A5C-9481-8B23D3A8EAE3}" presName="hierRoot2" presStyleCnt="0">
        <dgm:presLayoutVars>
          <dgm:hierBranch val="init"/>
        </dgm:presLayoutVars>
      </dgm:prSet>
      <dgm:spPr/>
    </dgm:pt>
    <dgm:pt modelId="{34C1552F-CD34-448C-8DB8-B5F77E937CC1}" type="pres">
      <dgm:prSet presAssocID="{C4972693-04F6-4A5C-9481-8B23D3A8EAE3}" presName="rootComposite" presStyleCnt="0"/>
      <dgm:spPr/>
    </dgm:pt>
    <dgm:pt modelId="{DE7B26AA-E5B1-4DEF-8BC1-E97B0F8ABE45}" type="pres">
      <dgm:prSet presAssocID="{C4972693-04F6-4A5C-9481-8B23D3A8EAE3}" presName="rootText" presStyleLbl="node3" presStyleIdx="25" presStyleCnt="27">
        <dgm:presLayoutVars>
          <dgm:chPref val="3"/>
        </dgm:presLayoutVars>
      </dgm:prSet>
      <dgm:spPr/>
    </dgm:pt>
    <dgm:pt modelId="{BE8A3FF2-F206-4FEA-AFD1-BFA1ECFC2B83}" type="pres">
      <dgm:prSet presAssocID="{C4972693-04F6-4A5C-9481-8B23D3A8EAE3}" presName="rootConnector" presStyleLbl="node3" presStyleIdx="25" presStyleCnt="27"/>
      <dgm:spPr/>
    </dgm:pt>
    <dgm:pt modelId="{7B2EEAFA-575D-42C4-8F20-F206CAA551A7}" type="pres">
      <dgm:prSet presAssocID="{C4972693-04F6-4A5C-9481-8B23D3A8EAE3}" presName="hierChild4" presStyleCnt="0"/>
      <dgm:spPr/>
    </dgm:pt>
    <dgm:pt modelId="{F2CB8381-79CC-4C44-9617-EB2CE3F61F19}" type="pres">
      <dgm:prSet presAssocID="{E389FD4A-3ED6-4EE8-A912-5774DB4F90B3}" presName="Name37" presStyleLbl="parChTrans1D4" presStyleIdx="108" presStyleCnt="112"/>
      <dgm:spPr/>
    </dgm:pt>
    <dgm:pt modelId="{CF874149-7AE9-448E-B419-FDF8214C99A1}" type="pres">
      <dgm:prSet presAssocID="{8E0D8F21-5151-4B01-986E-11088D5F2F7D}" presName="hierRoot2" presStyleCnt="0">
        <dgm:presLayoutVars>
          <dgm:hierBranch val="init"/>
        </dgm:presLayoutVars>
      </dgm:prSet>
      <dgm:spPr/>
    </dgm:pt>
    <dgm:pt modelId="{1038AAAF-2669-40EC-A09B-60D4C4AB5052}" type="pres">
      <dgm:prSet presAssocID="{8E0D8F21-5151-4B01-986E-11088D5F2F7D}" presName="rootComposite" presStyleCnt="0"/>
      <dgm:spPr/>
    </dgm:pt>
    <dgm:pt modelId="{40A779DE-260E-44D0-B80E-4E8A795CFD96}" type="pres">
      <dgm:prSet presAssocID="{8E0D8F21-5151-4B01-986E-11088D5F2F7D}" presName="rootText" presStyleLbl="node4" presStyleIdx="108" presStyleCnt="112">
        <dgm:presLayoutVars>
          <dgm:chPref val="3"/>
        </dgm:presLayoutVars>
      </dgm:prSet>
      <dgm:spPr/>
    </dgm:pt>
    <dgm:pt modelId="{2B4AD86A-DDD4-4DEE-BAA1-F3D426036367}" type="pres">
      <dgm:prSet presAssocID="{8E0D8F21-5151-4B01-986E-11088D5F2F7D}" presName="rootConnector" presStyleLbl="node4" presStyleIdx="108" presStyleCnt="112"/>
      <dgm:spPr/>
    </dgm:pt>
    <dgm:pt modelId="{12B7C9DC-1996-4C2B-8F1E-062A798DF587}" type="pres">
      <dgm:prSet presAssocID="{8E0D8F21-5151-4B01-986E-11088D5F2F7D}" presName="hierChild4" presStyleCnt="0"/>
      <dgm:spPr/>
    </dgm:pt>
    <dgm:pt modelId="{362B78BD-9E92-44D2-A6DE-9F1E4360ED14}" type="pres">
      <dgm:prSet presAssocID="{8E0D8F21-5151-4B01-986E-11088D5F2F7D}" presName="hierChild5" presStyleCnt="0"/>
      <dgm:spPr/>
    </dgm:pt>
    <dgm:pt modelId="{EB2E2FBE-8065-4ABB-B060-C74F2D158E6B}" type="pres">
      <dgm:prSet presAssocID="{3B9E2E11-BA45-4247-B6AA-E2BE8AA0F0C7}" presName="Name37" presStyleLbl="parChTrans1D4" presStyleIdx="109" presStyleCnt="112"/>
      <dgm:spPr/>
    </dgm:pt>
    <dgm:pt modelId="{45E0743A-5858-4D09-B205-40309DD94364}" type="pres">
      <dgm:prSet presAssocID="{251B177F-F5D5-4CF6-B4AD-A51020B8743A}" presName="hierRoot2" presStyleCnt="0">
        <dgm:presLayoutVars>
          <dgm:hierBranch val="init"/>
        </dgm:presLayoutVars>
      </dgm:prSet>
      <dgm:spPr/>
    </dgm:pt>
    <dgm:pt modelId="{4C995976-5993-4C65-9763-C9AE1F529B3C}" type="pres">
      <dgm:prSet presAssocID="{251B177F-F5D5-4CF6-B4AD-A51020B8743A}" presName="rootComposite" presStyleCnt="0"/>
      <dgm:spPr/>
    </dgm:pt>
    <dgm:pt modelId="{6C3F2AEC-3423-4672-B633-206BAD9FC7C8}" type="pres">
      <dgm:prSet presAssocID="{251B177F-F5D5-4CF6-B4AD-A51020B8743A}" presName="rootText" presStyleLbl="node4" presStyleIdx="109" presStyleCnt="112">
        <dgm:presLayoutVars>
          <dgm:chPref val="3"/>
        </dgm:presLayoutVars>
      </dgm:prSet>
      <dgm:spPr/>
    </dgm:pt>
    <dgm:pt modelId="{DB82DD10-7A6C-4BEB-94B4-0705B10D055C}" type="pres">
      <dgm:prSet presAssocID="{251B177F-F5D5-4CF6-B4AD-A51020B8743A}" presName="rootConnector" presStyleLbl="node4" presStyleIdx="109" presStyleCnt="112"/>
      <dgm:spPr/>
    </dgm:pt>
    <dgm:pt modelId="{9283FEBF-C541-4A72-A55B-E4881450B224}" type="pres">
      <dgm:prSet presAssocID="{251B177F-F5D5-4CF6-B4AD-A51020B8743A}" presName="hierChild4" presStyleCnt="0"/>
      <dgm:spPr/>
    </dgm:pt>
    <dgm:pt modelId="{AA07F726-FB98-4F88-B415-2AE7110EE4BC}" type="pres">
      <dgm:prSet presAssocID="{251B177F-F5D5-4CF6-B4AD-A51020B8743A}" presName="hierChild5" presStyleCnt="0"/>
      <dgm:spPr/>
    </dgm:pt>
    <dgm:pt modelId="{C16B96D6-3F2A-4E72-AE95-4B9E77E6DF29}" type="pres">
      <dgm:prSet presAssocID="{2C997A4C-8783-47B2-9AB0-475A954F6A39}" presName="Name37" presStyleLbl="parChTrans1D4" presStyleIdx="110" presStyleCnt="112"/>
      <dgm:spPr/>
    </dgm:pt>
    <dgm:pt modelId="{0776EE7A-90B1-41A3-BEE8-D6AF53BEC513}" type="pres">
      <dgm:prSet presAssocID="{9B8A1D2D-181C-4FA4-A83B-86CB02E53303}" presName="hierRoot2" presStyleCnt="0">
        <dgm:presLayoutVars>
          <dgm:hierBranch val="init"/>
        </dgm:presLayoutVars>
      </dgm:prSet>
      <dgm:spPr/>
    </dgm:pt>
    <dgm:pt modelId="{12610DF0-C2BD-4628-85DD-F23119F40156}" type="pres">
      <dgm:prSet presAssocID="{9B8A1D2D-181C-4FA4-A83B-86CB02E53303}" presName="rootComposite" presStyleCnt="0"/>
      <dgm:spPr/>
    </dgm:pt>
    <dgm:pt modelId="{C3B19EDB-695C-44A2-83D0-FE6B1F1B67F2}" type="pres">
      <dgm:prSet presAssocID="{9B8A1D2D-181C-4FA4-A83B-86CB02E53303}" presName="rootText" presStyleLbl="node4" presStyleIdx="110" presStyleCnt="112">
        <dgm:presLayoutVars>
          <dgm:chPref val="3"/>
        </dgm:presLayoutVars>
      </dgm:prSet>
      <dgm:spPr/>
    </dgm:pt>
    <dgm:pt modelId="{B5AB1744-B9A3-4CF3-B523-F58A90874415}" type="pres">
      <dgm:prSet presAssocID="{9B8A1D2D-181C-4FA4-A83B-86CB02E53303}" presName="rootConnector" presStyleLbl="node4" presStyleIdx="110" presStyleCnt="112"/>
      <dgm:spPr/>
    </dgm:pt>
    <dgm:pt modelId="{A0F16CFB-0A82-4314-BA5D-0A735C73C935}" type="pres">
      <dgm:prSet presAssocID="{9B8A1D2D-181C-4FA4-A83B-86CB02E53303}" presName="hierChild4" presStyleCnt="0"/>
      <dgm:spPr/>
    </dgm:pt>
    <dgm:pt modelId="{E3B380D6-6D22-46F5-9325-7C132CA2762E}" type="pres">
      <dgm:prSet presAssocID="{9B8A1D2D-181C-4FA4-A83B-86CB02E53303}" presName="hierChild5" presStyleCnt="0"/>
      <dgm:spPr/>
    </dgm:pt>
    <dgm:pt modelId="{3052CB85-ECF4-4993-BD32-EFAEC1109D4B}" type="pres">
      <dgm:prSet presAssocID="{842CD18C-7440-4065-B509-1FCE3F3E5AD5}" presName="Name37" presStyleLbl="parChTrans1D4" presStyleIdx="111" presStyleCnt="112"/>
      <dgm:spPr/>
    </dgm:pt>
    <dgm:pt modelId="{8D7FF2FC-E6D9-4697-80A1-9D164DBA0E0E}" type="pres">
      <dgm:prSet presAssocID="{C79CBA52-4208-40F1-B013-C916F532F2D6}" presName="hierRoot2" presStyleCnt="0">
        <dgm:presLayoutVars>
          <dgm:hierBranch val="init"/>
        </dgm:presLayoutVars>
      </dgm:prSet>
      <dgm:spPr/>
    </dgm:pt>
    <dgm:pt modelId="{DDC9F660-1F5D-4830-B8FA-615FE251DC5A}" type="pres">
      <dgm:prSet presAssocID="{C79CBA52-4208-40F1-B013-C916F532F2D6}" presName="rootComposite" presStyleCnt="0"/>
      <dgm:spPr/>
    </dgm:pt>
    <dgm:pt modelId="{DA83CD8B-6562-4710-B39B-1DA3AAD46A06}" type="pres">
      <dgm:prSet presAssocID="{C79CBA52-4208-40F1-B013-C916F532F2D6}" presName="rootText" presStyleLbl="node4" presStyleIdx="111" presStyleCnt="112">
        <dgm:presLayoutVars>
          <dgm:chPref val="3"/>
        </dgm:presLayoutVars>
      </dgm:prSet>
      <dgm:spPr/>
    </dgm:pt>
    <dgm:pt modelId="{2B21CF3D-DD80-4BA6-ADB7-8DAEA87EBD0D}" type="pres">
      <dgm:prSet presAssocID="{C79CBA52-4208-40F1-B013-C916F532F2D6}" presName="rootConnector" presStyleLbl="node4" presStyleIdx="111" presStyleCnt="112"/>
      <dgm:spPr/>
    </dgm:pt>
    <dgm:pt modelId="{E1BB3340-9290-4C1C-8FE9-DFD3C5B365B7}" type="pres">
      <dgm:prSet presAssocID="{C79CBA52-4208-40F1-B013-C916F532F2D6}" presName="hierChild4" presStyleCnt="0"/>
      <dgm:spPr/>
    </dgm:pt>
    <dgm:pt modelId="{43BD20F9-4CF4-4C9D-81E4-6D3B9685563E}" type="pres">
      <dgm:prSet presAssocID="{C79CBA52-4208-40F1-B013-C916F532F2D6}" presName="hierChild5" presStyleCnt="0"/>
      <dgm:spPr/>
    </dgm:pt>
    <dgm:pt modelId="{55FE20C5-88D0-431C-8592-EFBAF549F6BF}" type="pres">
      <dgm:prSet presAssocID="{C4972693-04F6-4A5C-9481-8B23D3A8EAE3}" presName="hierChild5" presStyleCnt="0"/>
      <dgm:spPr/>
    </dgm:pt>
    <dgm:pt modelId="{B82AAEB0-C3C0-453D-A082-BE8682207911}" type="pres">
      <dgm:prSet presAssocID="{29977B0D-712E-44A5-AF4C-755F33717340}" presName="Name37" presStyleLbl="parChTrans1D3" presStyleIdx="26" presStyleCnt="27"/>
      <dgm:spPr/>
    </dgm:pt>
    <dgm:pt modelId="{B0C99A4A-C02F-4EF9-B799-DB61CDC56D03}" type="pres">
      <dgm:prSet presAssocID="{C1CD562F-ECD0-410D-8DA8-1F0443ACC80B}" presName="hierRoot2" presStyleCnt="0">
        <dgm:presLayoutVars>
          <dgm:hierBranch val="init"/>
        </dgm:presLayoutVars>
      </dgm:prSet>
      <dgm:spPr/>
    </dgm:pt>
    <dgm:pt modelId="{E0CDB55A-99BE-400D-9C36-73B36C78B9EB}" type="pres">
      <dgm:prSet presAssocID="{C1CD562F-ECD0-410D-8DA8-1F0443ACC80B}" presName="rootComposite" presStyleCnt="0"/>
      <dgm:spPr/>
    </dgm:pt>
    <dgm:pt modelId="{4976C6EB-58A8-40A5-BE59-197C0C429F9A}" type="pres">
      <dgm:prSet presAssocID="{C1CD562F-ECD0-410D-8DA8-1F0443ACC80B}" presName="rootText" presStyleLbl="node3" presStyleIdx="26" presStyleCnt="27">
        <dgm:presLayoutVars>
          <dgm:chPref val="3"/>
        </dgm:presLayoutVars>
      </dgm:prSet>
      <dgm:spPr/>
    </dgm:pt>
    <dgm:pt modelId="{642BEFF7-EA1A-4E5D-8D27-EC21E3A8D682}" type="pres">
      <dgm:prSet presAssocID="{C1CD562F-ECD0-410D-8DA8-1F0443ACC80B}" presName="rootConnector" presStyleLbl="node3" presStyleIdx="26" presStyleCnt="27"/>
      <dgm:spPr/>
    </dgm:pt>
    <dgm:pt modelId="{43ADFB9E-8220-4679-AC76-7D334B45B676}" type="pres">
      <dgm:prSet presAssocID="{C1CD562F-ECD0-410D-8DA8-1F0443ACC80B}" presName="hierChild4" presStyleCnt="0"/>
      <dgm:spPr/>
    </dgm:pt>
    <dgm:pt modelId="{E120D829-B813-4D6A-B7D3-D1C2626FF6EF}" type="pres">
      <dgm:prSet presAssocID="{C1CD562F-ECD0-410D-8DA8-1F0443ACC80B}" presName="hierChild5" presStyleCnt="0"/>
      <dgm:spPr/>
    </dgm:pt>
    <dgm:pt modelId="{81DEC91E-82B7-4336-92B6-0A28D2A185CD}" type="pres">
      <dgm:prSet presAssocID="{52B197CD-4D95-445F-AA89-DAF27F76E9AE}" presName="hierChild5" presStyleCnt="0"/>
      <dgm:spPr/>
    </dgm:pt>
    <dgm:pt modelId="{3868671E-28E8-4B7D-938B-8FD1B4B615E0}" type="pres">
      <dgm:prSet presAssocID="{DEAC178C-2A96-458C-8446-0890C017D7BC}" presName="hierChild3" presStyleCnt="0"/>
      <dgm:spPr/>
    </dgm:pt>
  </dgm:ptLst>
  <dgm:cxnLst>
    <dgm:cxn modelId="{17E4214D-50EB-49E5-BAA3-4C5F12087A88}" type="presOf" srcId="{26AC2B29-627E-465F-AAAC-0A94CDCF9273}" destId="{2CEC2A8B-7A40-41CB-8C3A-D7552C10711E}" srcOrd="0" destOrd="0" presId="urn:microsoft.com/office/officeart/2005/8/layout/orgChart1"/>
    <dgm:cxn modelId="{C430B3EF-92E5-4407-A5D2-E535A35CAE68}" srcId="{26B36EE7-505F-4419-A22F-8259026F49AF}" destId="{9D9B71BB-0C19-491C-94F3-A6167D1D9527}" srcOrd="0" destOrd="0" parTransId="{B9092E75-EC2B-4129-ACB3-C005E5C89704}" sibTransId="{BCC6DF0E-202F-424C-8746-BDA674200239}"/>
    <dgm:cxn modelId="{4C641655-487B-4B42-BBEE-65808484727A}" srcId="{EC6A8B55-017A-48ED-A28D-1AEA7C2D1645}" destId="{C4CFEE96-A6A7-4477-B138-93F8927493B6}" srcOrd="2" destOrd="0" parTransId="{41216564-083A-46EF-A198-5DD15C11E4BE}" sibTransId="{D1757605-23AD-4565-A37A-8C8BFD40CEEE}"/>
    <dgm:cxn modelId="{37057F1F-DD70-43CD-B8D4-0CC56E117A11}" type="presOf" srcId="{7A3EB251-EDC1-4699-B98C-EFFCDF6AAAE4}" destId="{E92EB976-DDF7-4EC3-908A-A25072153022}" srcOrd="1" destOrd="0" presId="urn:microsoft.com/office/officeart/2005/8/layout/orgChart1"/>
    <dgm:cxn modelId="{538ADAB1-4FB3-43F3-994B-E2F214CD5FBE}" srcId="{EB23897D-17E6-4A3A-905F-E057A152F043}" destId="{6BD3924B-B3F3-447D-997C-399EECAFAB93}" srcOrd="0" destOrd="0" parTransId="{1A59C8AC-1C75-48C6-B57B-F715352F3784}" sibTransId="{B721DD90-581C-4947-9960-79D652485FFD}"/>
    <dgm:cxn modelId="{5E9CD7F7-D354-4699-A583-AA1FDC137C55}" type="presOf" srcId="{2BBE0834-A5AB-4372-B404-84C671B5CDA7}" destId="{5C581113-B065-41B5-99D3-8C2E65781F12}" srcOrd="1" destOrd="0" presId="urn:microsoft.com/office/officeart/2005/8/layout/orgChart1"/>
    <dgm:cxn modelId="{A2BBA11B-1152-41BC-B461-D7C2AD077FB9}" type="presOf" srcId="{6DC92A7B-9A7C-46CF-B507-35F485649318}" destId="{6816C4B1-FC67-4DBD-9269-EB66D062CBDA}" srcOrd="0" destOrd="0" presId="urn:microsoft.com/office/officeart/2005/8/layout/orgChart1"/>
    <dgm:cxn modelId="{D8380988-7D0A-4641-BE7E-EEE2200A2C19}" srcId="{0A48A224-0193-4A5A-BB0F-3CCE478D950B}" destId="{E1157C2D-23A1-4CC7-9B92-DE20439DB4CB}" srcOrd="3" destOrd="0" parTransId="{6D599CD6-5F74-4D7E-A619-8B27A8D1CEE7}" sibTransId="{A2504251-784D-46C8-B918-5F348B1A1BC0}"/>
    <dgm:cxn modelId="{5608CCFE-7E71-45CE-B609-95A27E71A553}" type="presOf" srcId="{7DA11077-50F7-4ACB-8F56-9064D746A7B7}" destId="{6F4B9687-2980-4B69-8367-DC0BF01ABE4A}" srcOrd="0" destOrd="0" presId="urn:microsoft.com/office/officeart/2005/8/layout/orgChart1"/>
    <dgm:cxn modelId="{120B6556-96F6-4B95-81D6-6D5ECC0F8FB6}" srcId="{EACDC0AD-685D-4AFA-AB41-9BDC3E2D0535}" destId="{17195570-65E9-4B23-ABEA-355F2ADB770D}" srcOrd="1" destOrd="0" parTransId="{280B09F7-DDEE-40F0-A2EF-0198E1B50776}" sibTransId="{B223D8FA-9532-40E3-8E3A-C209FCA5704C}"/>
    <dgm:cxn modelId="{2594A8CD-A73A-4B30-B7B6-3AD93B66DE53}" type="presOf" srcId="{8CB336B0-DD56-45ED-85F0-F1E984182BCC}" destId="{4DAD1833-E328-4F4F-9A28-80993BF12530}" srcOrd="0" destOrd="0" presId="urn:microsoft.com/office/officeart/2005/8/layout/orgChart1"/>
    <dgm:cxn modelId="{DC8C938F-AADD-4D16-A51A-E2F16A00F89A}" type="presOf" srcId="{41216564-083A-46EF-A198-5DD15C11E4BE}" destId="{062C18EC-A0B1-490D-B1A5-D5BD98D4A53C}" srcOrd="0" destOrd="0" presId="urn:microsoft.com/office/officeart/2005/8/layout/orgChart1"/>
    <dgm:cxn modelId="{B4B8093A-F996-474E-B137-23539CB85108}" type="presOf" srcId="{0ED381E6-D975-4232-9DCF-04FD43F0BA52}" destId="{F13CD3D0-E18A-4C50-B3EE-4F8B73B9BF95}" srcOrd="1" destOrd="0" presId="urn:microsoft.com/office/officeart/2005/8/layout/orgChart1"/>
    <dgm:cxn modelId="{49C162BF-16BB-4425-AF24-C6135729D393}" type="presOf" srcId="{F4C1BB2A-7A44-48F4-B3CF-8FE5C4D70E20}" destId="{5C824A2F-40FA-4306-BE08-B948BC09CD15}" srcOrd="0" destOrd="0" presId="urn:microsoft.com/office/officeart/2005/8/layout/orgChart1"/>
    <dgm:cxn modelId="{D59C001F-AA53-4452-9471-FEB1FB57F4BA}" type="presOf" srcId="{52B197CD-4D95-445F-AA89-DAF27F76E9AE}" destId="{C5861D29-852F-4017-9A1B-8BE9B5722DA1}" srcOrd="0" destOrd="0" presId="urn:microsoft.com/office/officeart/2005/8/layout/orgChart1"/>
    <dgm:cxn modelId="{19486119-3B1B-48DD-BD72-BE120A5219B4}" type="presOf" srcId="{6E8C63C6-7D27-496C-91D8-303D3D9BE173}" destId="{61B6DA4D-70F7-4991-888B-764DECA61B51}" srcOrd="1" destOrd="0" presId="urn:microsoft.com/office/officeart/2005/8/layout/orgChart1"/>
    <dgm:cxn modelId="{A5D4B258-569B-480B-A959-E8DA830A1DA5}" srcId="{442BF5B8-1B1F-4F3E-8A84-2F7E1979C6F3}" destId="{1E43B596-B6C3-4430-9EC9-67A9EF8DCD92}" srcOrd="0" destOrd="0" parTransId="{F4C1BB2A-7A44-48F4-B3CF-8FE5C4D70E20}" sibTransId="{57BDCA93-B377-435D-948C-23FA371EC7D1}"/>
    <dgm:cxn modelId="{ED4F6533-9E0D-492E-9411-3DED99BFC6F3}" srcId="{8627C86A-42F2-43F6-93F8-6C633148CEA1}" destId="{040F5F61-C56C-49AF-B7AF-39F5E22F3A80}" srcOrd="3" destOrd="0" parTransId="{2AAA711A-4E07-4D23-8378-5C9210934F90}" sibTransId="{1A33C1D1-9C18-4346-8AF7-BD384F4E7B52}"/>
    <dgm:cxn modelId="{BECD67F9-3492-48C1-8953-33CDA4B01DA2}" type="presOf" srcId="{F1EBAB31-6375-4A43-A88B-E932FF4E134E}" destId="{6F2DB247-5DCE-4E4E-AD22-746F431BC0F1}" srcOrd="1" destOrd="0" presId="urn:microsoft.com/office/officeart/2005/8/layout/orgChart1"/>
    <dgm:cxn modelId="{5C765B5F-1CB4-4303-8D6E-5FE3C48475EF}" type="presOf" srcId="{5B70F9F4-8CF3-439C-B2C2-9A74A03AC100}" destId="{833A46AE-E602-42F6-A159-87C9CA702987}" srcOrd="1" destOrd="0" presId="urn:microsoft.com/office/officeart/2005/8/layout/orgChart1"/>
    <dgm:cxn modelId="{D4BAA1B1-3173-4DAA-ADF0-F968A7326251}" type="presOf" srcId="{B72F8544-411E-43FB-8852-F7AC9037ED60}" destId="{8C5189E9-7D28-4B20-A0EF-2EA16481C69D}" srcOrd="0" destOrd="0" presId="urn:microsoft.com/office/officeart/2005/8/layout/orgChart1"/>
    <dgm:cxn modelId="{8751AF6E-0612-40D3-A41D-EFBAE9953B4D}" type="presOf" srcId="{81F0A0B3-0EC6-4A8C-AE50-9F9C270A5EA2}" destId="{AE8D00E2-2675-45FE-B9FE-639A07D17202}" srcOrd="0" destOrd="0" presId="urn:microsoft.com/office/officeart/2005/8/layout/orgChart1"/>
    <dgm:cxn modelId="{40830236-637B-441B-9865-E264181AAF06}" type="presOf" srcId="{5CCAF045-6A63-4190-B5E3-92AF76A94DDD}" destId="{0940BF13-D114-4C42-BA29-62A92B005D12}" srcOrd="1" destOrd="0" presId="urn:microsoft.com/office/officeart/2005/8/layout/orgChart1"/>
    <dgm:cxn modelId="{6D4C694F-493E-471D-A6F3-59FD2553236F}" type="presOf" srcId="{8627C86A-42F2-43F6-93F8-6C633148CEA1}" destId="{7531BA9D-A274-4E54-AFB3-743BA6C2D18D}" srcOrd="1" destOrd="0" presId="urn:microsoft.com/office/officeart/2005/8/layout/orgChart1"/>
    <dgm:cxn modelId="{69299EBB-9921-4C81-958B-4C07F59180B5}" type="presOf" srcId="{78F47E87-DFC6-4624-93DD-75458057DEFE}" destId="{985016AD-1499-49B8-AB2E-793FF62BDFEE}" srcOrd="1" destOrd="0" presId="urn:microsoft.com/office/officeart/2005/8/layout/orgChart1"/>
    <dgm:cxn modelId="{50C2B1E5-FB06-4058-8A15-246FDA6A641A}" type="presOf" srcId="{CD484052-CE72-447B-A062-346E72D16980}" destId="{A2945C13-5C13-464E-A1B7-AB26CF09CCB2}" srcOrd="0" destOrd="0" presId="urn:microsoft.com/office/officeart/2005/8/layout/orgChart1"/>
    <dgm:cxn modelId="{11AD7826-3692-49FF-9551-DB567D0BBF87}" srcId="{3F989ECC-F287-4CC3-BD3D-394B3B859235}" destId="{57A1E109-7DBC-4C0A-90AC-C89BDAAD475F}" srcOrd="0" destOrd="0" parTransId="{0AD1035F-2248-453C-B048-8DE4AAB58FFB}" sibTransId="{AEC7543B-83F8-4E4F-BC3D-03859B7DD77A}"/>
    <dgm:cxn modelId="{9E5A3616-39BD-4019-92D5-CD23057CD4E5}" type="presOf" srcId="{8F240B03-A133-435D-8390-7C268C45E0DA}" destId="{82B1E7A2-4608-4E8B-9A7F-5CA0B9996713}" srcOrd="0" destOrd="0" presId="urn:microsoft.com/office/officeart/2005/8/layout/orgChart1"/>
    <dgm:cxn modelId="{98DC7397-1352-436D-AC8F-D8E62D46F116}" type="presOf" srcId="{111314CB-15E6-41A4-8ACA-56A52E0286F0}" destId="{10A656A9-5465-4B4F-861E-D0A3BBC22D0D}" srcOrd="0" destOrd="0" presId="urn:microsoft.com/office/officeart/2005/8/layout/orgChart1"/>
    <dgm:cxn modelId="{A91C473C-CB5B-49AE-818D-2CCCF213E83A}" type="presOf" srcId="{A7D7E6E1-C897-4E0D-A290-E11CFE8B4880}" destId="{08CFC8B8-C2BE-4B90-BFDA-67D510DD8834}" srcOrd="0" destOrd="0" presId="urn:microsoft.com/office/officeart/2005/8/layout/orgChart1"/>
    <dgm:cxn modelId="{CD8C1A81-71E3-4AEE-B7AC-A62731141697}" srcId="{0A48A224-0193-4A5A-BB0F-3CCE478D950B}" destId="{EF55EC3D-17E3-48F3-9ADD-EFEBCCFB35BF}" srcOrd="0" destOrd="0" parTransId="{959A1C2E-A5F3-4B4C-BF76-3D1F9F2995AE}" sibTransId="{E396EED9-AE9A-4A47-B192-6394269850BB}"/>
    <dgm:cxn modelId="{3C522F57-18DB-48C9-A48E-91FE6370CF9A}" type="presOf" srcId="{444C1D52-52AC-4893-9DEF-77DBACFEE96B}" destId="{ED51DC13-E497-46B0-858E-32CEE34BE236}" srcOrd="0" destOrd="0" presId="urn:microsoft.com/office/officeart/2005/8/layout/orgChart1"/>
    <dgm:cxn modelId="{A390D2B2-177A-47F3-B3C2-8EC326FFE954}" type="presOf" srcId="{26B36EE7-505F-4419-A22F-8259026F49AF}" destId="{3776C52F-6D1E-43D2-BB5C-D1EF59A64BFC}" srcOrd="1" destOrd="0" presId="urn:microsoft.com/office/officeart/2005/8/layout/orgChart1"/>
    <dgm:cxn modelId="{07D69D70-E5E4-45C9-893C-FF76ACFE8A37}" type="presOf" srcId="{C79CBA52-4208-40F1-B013-C916F532F2D6}" destId="{DA83CD8B-6562-4710-B39B-1DA3AAD46A06}" srcOrd="0" destOrd="0" presId="urn:microsoft.com/office/officeart/2005/8/layout/orgChart1"/>
    <dgm:cxn modelId="{E482DB3F-067F-4ADE-AC46-406262FD068C}" type="presOf" srcId="{8A6618A9-A925-41EB-836F-24AF8B451474}" destId="{5A3231AC-5C12-4EA9-B5BA-29191432165F}" srcOrd="0" destOrd="0" presId="urn:microsoft.com/office/officeart/2005/8/layout/orgChart1"/>
    <dgm:cxn modelId="{626C56D1-56F2-46FA-BB67-3F9A850E660B}" type="presOf" srcId="{E7988614-EA07-48D0-A1C6-C4B6E51D9675}" destId="{CF3561EF-8B15-43D3-BE39-722D4B8FA45A}" srcOrd="0" destOrd="0" presId="urn:microsoft.com/office/officeart/2005/8/layout/orgChart1"/>
    <dgm:cxn modelId="{E2B1A295-AA76-4852-A382-4D09CA12CDFC}" srcId="{52B197CD-4D95-445F-AA89-DAF27F76E9AE}" destId="{8ED7B852-86DD-40F1-A930-0ABFFB936531}" srcOrd="4" destOrd="0" parTransId="{96163599-687D-485B-AE6C-E7902B205B5F}" sibTransId="{30B691E9-9C71-435E-A3A6-996C4B99B818}"/>
    <dgm:cxn modelId="{86B58661-EBB5-4C86-9871-16BF13D68003}" type="presOf" srcId="{6A6A1CA2-59D6-4AFB-BD6C-EF8BE3A9A1FA}" destId="{4DA57796-65CF-4CD6-AB05-5BB173D37CE0}" srcOrd="0" destOrd="0" presId="urn:microsoft.com/office/officeart/2005/8/layout/orgChart1"/>
    <dgm:cxn modelId="{0CF6150A-950F-4621-BA84-667DBBC99827}" srcId="{E71DB98A-C883-44B8-9C93-D55D1620481B}" destId="{008E6F56-209B-43AB-96EB-4018494ECF41}" srcOrd="0" destOrd="0" parTransId="{FC6C2368-D851-4171-A61D-9E6162258748}" sibTransId="{F9C4F1FE-A716-4B9E-B715-0AA488FAB841}"/>
    <dgm:cxn modelId="{2350D076-F39A-4B5B-86FE-8DDF0656C5EE}" type="presOf" srcId="{0DB1E83A-2EE9-4CF7-9654-52F746681E5A}" destId="{5E69AA8D-44BC-4083-BA61-3071089E1DCB}" srcOrd="1" destOrd="0" presId="urn:microsoft.com/office/officeart/2005/8/layout/orgChart1"/>
    <dgm:cxn modelId="{F5B0F5E6-BCEB-4059-9660-1B38B18A18CD}" type="presOf" srcId="{686AE39E-F519-43AE-906B-B44F1393180A}" destId="{8B55F5C8-A1B6-4FCE-88D2-457E2D5DB42D}" srcOrd="0" destOrd="0" presId="urn:microsoft.com/office/officeart/2005/8/layout/orgChart1"/>
    <dgm:cxn modelId="{25BE40CD-6099-4998-9323-300B449F02D1}" srcId="{96694E1D-0225-4E4F-990D-95ABBF78899C}" destId="{DD07EC94-25DF-4B0C-9A24-CCA7963BF320}" srcOrd="0" destOrd="0" parTransId="{E3A06F9B-4FA3-477D-8AE8-F74E5629D545}" sibTransId="{EEAFA0D9-FDE6-45E1-B35F-7723D075EDF6}"/>
    <dgm:cxn modelId="{FDF094D9-9865-43BC-ACE8-E79802C30C7B}" type="presOf" srcId="{98062E79-99CD-4B7F-BC29-A27DF6E57BF2}" destId="{4067A5C5-B978-461F-A14B-93537A9074DB}" srcOrd="0" destOrd="0" presId="urn:microsoft.com/office/officeart/2005/8/layout/orgChart1"/>
    <dgm:cxn modelId="{07608F2D-69C4-4244-99E1-05FEEF46C177}" type="presOf" srcId="{26B36EE7-505F-4419-A22F-8259026F49AF}" destId="{DD63EF7C-B203-4E01-9200-3B62FC223F9A}" srcOrd="0" destOrd="0" presId="urn:microsoft.com/office/officeart/2005/8/layout/orgChart1"/>
    <dgm:cxn modelId="{DF38D751-651E-4432-ABE6-5300ECE00997}" srcId="{ADEF0D18-5369-4E7A-B970-A33DCBEB9138}" destId="{2BBE0834-A5AB-4372-B404-84C671B5CDA7}" srcOrd="0" destOrd="0" parTransId="{8F240B03-A133-435D-8390-7C268C45E0DA}" sibTransId="{1C610999-4645-4F57-BCDE-0BD40A7A41B0}"/>
    <dgm:cxn modelId="{2EBE5737-261F-4617-953C-B803A1F07686}" type="presOf" srcId="{872F2592-E016-48EC-A1B0-C23BF484C44A}" destId="{1A16B554-7997-4FED-90B0-6949E3070660}" srcOrd="0" destOrd="0" presId="urn:microsoft.com/office/officeart/2005/8/layout/orgChart1"/>
    <dgm:cxn modelId="{4501F4E0-D470-4346-9BCA-ED7606ED9107}" type="presOf" srcId="{DDDB47B2-5FA6-4382-8D83-46A19B95CEB2}" destId="{84519692-9612-48F3-9705-6FCD93AEBBDE}" srcOrd="1" destOrd="0" presId="urn:microsoft.com/office/officeart/2005/8/layout/orgChart1"/>
    <dgm:cxn modelId="{B5445DB5-5720-423C-972D-0F95070CA8DE}" type="presOf" srcId="{7CBF02F6-B2E7-40BE-B953-588C1ECF8768}" destId="{4C90C6DB-CA4E-4B32-AFF2-F4840E85E5E3}" srcOrd="0" destOrd="0" presId="urn:microsoft.com/office/officeart/2005/8/layout/orgChart1"/>
    <dgm:cxn modelId="{FFAF9BA7-1DD0-4D71-A070-B2BFBA7AE8DB}" type="presOf" srcId="{6BD3924B-B3F3-447D-997C-399EECAFAB93}" destId="{E13C8623-5493-414F-B783-B919DD5DF2F7}" srcOrd="1" destOrd="0" presId="urn:microsoft.com/office/officeart/2005/8/layout/orgChart1"/>
    <dgm:cxn modelId="{DE927FF4-2080-4EA7-B3C8-058EF31C398D}" srcId="{0C7D80B0-B0DA-434A-BCEF-F0BB96939F35}" destId="{145A1C37-1D96-4DD9-B64C-1B5997EDBBD2}" srcOrd="5" destOrd="0" parTransId="{22F27D6E-ABAD-4F5F-B8E1-43C61B174F2C}" sibTransId="{27374574-6C51-4464-8A89-448E8C0414D8}"/>
    <dgm:cxn modelId="{A56BBF36-0B51-4FDD-B19B-4B86F07B0674}" type="presOf" srcId="{3663F64F-AA6D-4730-BD39-0FB96B7078E1}" destId="{BC84780F-455B-40EB-99C0-983470A2315A}" srcOrd="1" destOrd="0" presId="urn:microsoft.com/office/officeart/2005/8/layout/orgChart1"/>
    <dgm:cxn modelId="{5588B4F8-8283-410B-BF25-B3F465A9C053}" type="presOf" srcId="{E3A06F9B-4FA3-477D-8AE8-F74E5629D545}" destId="{B664E21E-437F-47F9-8C27-B61553E0B6DF}" srcOrd="0" destOrd="0" presId="urn:microsoft.com/office/officeart/2005/8/layout/orgChart1"/>
    <dgm:cxn modelId="{E655D98F-5B20-4485-9C93-BA7C9056BD45}" type="presOf" srcId="{EF55EC3D-17E3-48F3-9ADD-EFEBCCFB35BF}" destId="{E92F836C-39B5-4BD0-8D74-00B4DA12D5A0}" srcOrd="0" destOrd="0" presId="urn:microsoft.com/office/officeart/2005/8/layout/orgChart1"/>
    <dgm:cxn modelId="{A5D8369C-4ACD-4D5E-9A6B-1F90FF26A8B3}" srcId="{E29E987A-1BE1-48BE-B975-7E6B26EAEDA3}" destId="{40374480-447B-4143-A3C2-E8DAC40D7BE6}" srcOrd="1" destOrd="0" parTransId="{C09B5C37-221A-4231-A207-1E87E4C92A87}" sibTransId="{5C653AA8-9BDC-42E0-83FD-11A97622A5AE}"/>
    <dgm:cxn modelId="{7CD7AB05-A844-41EA-B0F1-F024312E2088}" type="presOf" srcId="{C79CBA52-4208-40F1-B013-C916F532F2D6}" destId="{2B21CF3D-DD80-4BA6-ADB7-8DAEA87EBD0D}" srcOrd="1" destOrd="0" presId="urn:microsoft.com/office/officeart/2005/8/layout/orgChart1"/>
    <dgm:cxn modelId="{AB92B77C-ADA8-48FC-BDC5-6EB46E1A98F7}" type="presOf" srcId="{5FF90B35-DBF2-44F4-8A56-E227B1FE2335}" destId="{AD1D7C15-9D7A-4158-A880-304AC6237CB7}" srcOrd="0" destOrd="0" presId="urn:microsoft.com/office/officeart/2005/8/layout/orgChart1"/>
    <dgm:cxn modelId="{E8BCAE1B-0D05-4B3F-B8BE-1C83114A158E}" srcId="{9E5EBB15-BD0B-4005-9998-EF3241B946AA}" destId="{70C0761C-3B91-454A-B064-82CA069D60D0}" srcOrd="0" destOrd="0" parTransId="{C79894C6-3610-43AB-AFBE-372247EB3BBE}" sibTransId="{9D85AB7B-5DE7-48C6-AEF5-46B1098EFD64}"/>
    <dgm:cxn modelId="{525C1860-34A7-40BB-A4BA-AE4A10BFBD6A}" type="presOf" srcId="{959A1C2E-A5F3-4B4C-BF76-3D1F9F2995AE}" destId="{F206AE3E-0C0A-4875-AD09-D3B2BA6547B2}" srcOrd="0" destOrd="0" presId="urn:microsoft.com/office/officeart/2005/8/layout/orgChart1"/>
    <dgm:cxn modelId="{0DEE3B0B-2E23-4DE4-8F89-D0AD0D234EFC}" type="presOf" srcId="{30350BC7-BCE7-49A0-ACC0-45F6F1E0E744}" destId="{5960E5F4-2932-4D89-92E8-142411095CE8}" srcOrd="0" destOrd="0" presId="urn:microsoft.com/office/officeart/2005/8/layout/orgChart1"/>
    <dgm:cxn modelId="{C4E944F2-0971-4BDE-8500-84FDED454940}" type="presOf" srcId="{98062E79-99CD-4B7F-BC29-A27DF6E57BF2}" destId="{E0650EA5-3D5A-4E22-A62C-8417F9F1C75D}" srcOrd="1" destOrd="0" presId="urn:microsoft.com/office/officeart/2005/8/layout/orgChart1"/>
    <dgm:cxn modelId="{139DFDD9-6E56-465F-98C7-ADA485048D49}" type="presOf" srcId="{79A6F5F7-9EB6-45E8-A706-AAC7CDF9317D}" destId="{74681FB6-2E05-47D6-A042-A4C9A65F6D5F}" srcOrd="0" destOrd="0" presId="urn:microsoft.com/office/officeart/2005/8/layout/orgChart1"/>
    <dgm:cxn modelId="{1D87F0F1-2237-49A0-800E-4D12FEA6684A}" type="presOf" srcId="{40374480-447B-4143-A3C2-E8DAC40D7BE6}" destId="{BFCB0FDD-E5E9-4146-89E4-214508A3CCC2}" srcOrd="1" destOrd="0" presId="urn:microsoft.com/office/officeart/2005/8/layout/orgChart1"/>
    <dgm:cxn modelId="{C54E7AF2-E2A0-48F4-A959-7730520D1CA5}" srcId="{96694E1D-0225-4E4F-990D-95ABBF78899C}" destId="{7E4F1ECD-B004-4153-9ECC-5E0A853140C3}" srcOrd="2" destOrd="0" parTransId="{DC55D453-CACE-4F52-AA96-F8A18C74466A}" sibTransId="{260C4AC0-9C84-4017-A703-18CDF251F80E}"/>
    <dgm:cxn modelId="{4CD596EE-7B74-4634-994E-0E7E4F83274A}" type="presOf" srcId="{F221B847-2A57-4E15-9333-9CE62598F8EA}" destId="{B66F6D53-0ED1-4F66-8F9C-720FA506AC10}" srcOrd="0" destOrd="0" presId="urn:microsoft.com/office/officeart/2005/8/layout/orgChart1"/>
    <dgm:cxn modelId="{3224E990-414C-4241-B068-5193D27C8733}" type="presOf" srcId="{6E5C7CCF-8A3F-4A25-842F-BF732438A875}" destId="{1F559DAC-5C1C-483F-BB52-4F815E8A6DC9}" srcOrd="1" destOrd="0" presId="urn:microsoft.com/office/officeart/2005/8/layout/orgChart1"/>
    <dgm:cxn modelId="{0D81AE24-F499-421A-9969-3F6B1D76DB0B}" type="presOf" srcId="{3AFA4D40-1584-4C5D-9771-28FE3295C6F6}" destId="{D6251C4F-549F-41DD-8DB3-2C023EA09298}" srcOrd="0" destOrd="0" presId="urn:microsoft.com/office/officeart/2005/8/layout/orgChart1"/>
    <dgm:cxn modelId="{9861B34D-3EF2-476E-A477-9EA4159ED6A9}" srcId="{0C7D80B0-B0DA-434A-BCEF-F0BB96939F35}" destId="{EC6A8B55-017A-48ED-A28D-1AEA7C2D1645}" srcOrd="3" destOrd="0" parTransId="{38A5698F-E63F-48F1-AF85-EE9260FBF293}" sibTransId="{FAFA87C5-4A9F-4E73-A95F-D2C5CD7CCC83}"/>
    <dgm:cxn modelId="{7569F331-B6D3-446B-90C3-1E72BD6206A1}" type="presOf" srcId="{37D4BF16-CADB-4B1D-AD1B-76A879076E9E}" destId="{13DAC5FE-8C2F-4691-B64F-DDA78D74815B}" srcOrd="1" destOrd="0" presId="urn:microsoft.com/office/officeart/2005/8/layout/orgChart1"/>
    <dgm:cxn modelId="{49068BAF-F477-4090-AFB3-68F9F52072E7}" type="presOf" srcId="{CC480B0C-D123-40D6-A79C-CC8CA9538759}" destId="{45F7F8CA-1A41-4AF2-8058-58A5D01EE5A4}" srcOrd="1" destOrd="0" presId="urn:microsoft.com/office/officeart/2005/8/layout/orgChart1"/>
    <dgm:cxn modelId="{56704382-DE15-4C74-B89D-58922890391B}" type="presOf" srcId="{7A50E5A1-C3BA-4FA6-BC18-4E7B2ADAADD3}" destId="{CF313C5A-6CA2-4288-A533-2FC43AED9EE3}" srcOrd="0" destOrd="0" presId="urn:microsoft.com/office/officeart/2005/8/layout/orgChart1"/>
    <dgm:cxn modelId="{AE27C07D-8596-4349-9D74-10ACFEF25771}" type="presOf" srcId="{A0A36EB6-550F-4E6D-BA11-2EA6B605C256}" destId="{8596DC93-8AA6-4B15-BF1D-3125281D22E2}" srcOrd="1" destOrd="0" presId="urn:microsoft.com/office/officeart/2005/8/layout/orgChart1"/>
    <dgm:cxn modelId="{B784A44F-497D-4B59-B664-20C2CDE706F7}" srcId="{8627C86A-42F2-43F6-93F8-6C633148CEA1}" destId="{C0FF4D95-8F91-4C9B-B7E1-4D962268D0A2}" srcOrd="4" destOrd="0" parTransId="{30350BC7-BCE7-49A0-ACC0-45F6F1E0E744}" sibTransId="{D348459B-067E-48FA-90FB-3F48934D6C39}"/>
    <dgm:cxn modelId="{0B725DAB-632C-4C3E-A96D-C93BCB4083A2}" type="presOf" srcId="{9328EA1F-91DE-429A-ACE4-E36E680866B0}" destId="{820FC6C6-1F18-4AC5-81A4-581C83598B9C}" srcOrd="0" destOrd="0" presId="urn:microsoft.com/office/officeart/2005/8/layout/orgChart1"/>
    <dgm:cxn modelId="{30EDE24F-23C4-4E5D-9C7D-4B0FAB90621A}" type="presOf" srcId="{4A27467F-EFFA-4893-B208-9826D428CC35}" destId="{7D55BDB0-631A-4BD9-9958-D6C27DBE8646}" srcOrd="1" destOrd="0" presId="urn:microsoft.com/office/officeart/2005/8/layout/orgChart1"/>
    <dgm:cxn modelId="{94264648-E0BB-4392-816B-3BC0F2951ECC}" type="presOf" srcId="{70002E95-A928-44FB-A65E-AD0CFC24FA99}" destId="{D1A724A8-8861-4044-9E4C-1635CFE39BAC}" srcOrd="0" destOrd="0" presId="urn:microsoft.com/office/officeart/2005/8/layout/orgChart1"/>
    <dgm:cxn modelId="{646B1E8C-4858-4B82-8E74-3F91AF9A40A5}" type="presOf" srcId="{D28CA80C-7167-41E9-ACA5-FD53EB6491A7}" destId="{A5D7BBD4-71E8-4147-81C9-49E460C42A8A}" srcOrd="0" destOrd="0" presId="urn:microsoft.com/office/officeart/2005/8/layout/orgChart1"/>
    <dgm:cxn modelId="{3AA7CD32-9750-4D0A-9AD0-1292456AFDBC}" type="presOf" srcId="{65B6CB99-0238-499E-B60D-162029762D24}" destId="{C06BFA84-A244-4984-9EB0-EADFF2F32411}" srcOrd="0" destOrd="0" presId="urn:microsoft.com/office/officeart/2005/8/layout/orgChart1"/>
    <dgm:cxn modelId="{2A8094E1-C16E-450D-9303-EF2732042429}" srcId="{EF55EC3D-17E3-48F3-9ADD-EFEBCCFB35BF}" destId="{81F2328C-214C-4A04-BBD4-3CD0D73672ED}" srcOrd="1" destOrd="0" parTransId="{5140D96B-C019-4AE0-90CD-4914DF0B736E}" sibTransId="{8EC25DE6-ED4F-4099-BA84-903A58F40463}"/>
    <dgm:cxn modelId="{D3E2C50E-0C53-4410-8998-3A6F594199BE}" srcId="{172100C9-CC14-4810-948D-1D163EEA909C}" destId="{3AFA4D40-1584-4C5D-9771-28FE3295C6F6}" srcOrd="3" destOrd="0" parTransId="{0584D06F-1A2E-4ED2-86F3-532AB26EE397}" sibTransId="{0BC76D6C-3A35-455A-B302-F6FE8176CF93}"/>
    <dgm:cxn modelId="{511C9320-9D69-44F9-A98E-DFB6060A5339}" type="presOf" srcId="{753B26E9-B3B9-418A-9CE8-85785EC4CC58}" destId="{F8AAFFCE-8F61-4506-98BD-019E2510001C}" srcOrd="0" destOrd="0" presId="urn:microsoft.com/office/officeart/2005/8/layout/orgChart1"/>
    <dgm:cxn modelId="{82A9CB85-DB7D-4AA5-A3BA-34C578118199}" type="presOf" srcId="{CC51B26A-4A21-4D5D-B1E1-652009311661}" destId="{E4B6C808-EB0D-4009-BBD5-EBF523990578}" srcOrd="0" destOrd="0" presId="urn:microsoft.com/office/officeart/2005/8/layout/orgChart1"/>
    <dgm:cxn modelId="{E5DF7C5B-776E-455C-93F0-22D9419E603A}" srcId="{111314CB-15E6-41A4-8ACA-56A52E0286F0}" destId="{4D10A726-5E59-4E29-A946-F71E16D213C4}" srcOrd="3" destOrd="0" parTransId="{77C898C5-C07A-425A-A483-D2EEBABB4C3C}" sibTransId="{D547600A-89FC-4DC6-82E1-AC08FBDCA154}"/>
    <dgm:cxn modelId="{AB36ED87-41B2-4F9F-ACA7-CB5E79CE03EC}" srcId="{8627C86A-42F2-43F6-93F8-6C633148CEA1}" destId="{7DA11077-50F7-4ACB-8F56-9064D746A7B7}" srcOrd="2" destOrd="0" parTransId="{B8BA187F-AF62-4594-9719-BD5AE73B5165}" sibTransId="{D5887493-DA24-4B0C-872F-E155EF653CD8}"/>
    <dgm:cxn modelId="{57B880EE-6563-49F0-B18F-DF196100763B}" type="presOf" srcId="{7DA11077-50F7-4ACB-8F56-9064D746A7B7}" destId="{AC536C77-4717-4F27-B7BA-52E48640D4B9}" srcOrd="1" destOrd="0" presId="urn:microsoft.com/office/officeart/2005/8/layout/orgChart1"/>
    <dgm:cxn modelId="{85CA0881-4B4C-4CF6-8060-A88EDE809228}" type="presOf" srcId="{4AB29D86-429F-4919-BD68-722E21D5783B}" destId="{28A701C7-74FE-416A-8091-8B46C69BFE23}" srcOrd="0" destOrd="0" presId="urn:microsoft.com/office/officeart/2005/8/layout/orgChart1"/>
    <dgm:cxn modelId="{7BF48E72-59D4-4BB0-B7B9-C7C819D748BC}" type="presOf" srcId="{5140D96B-C019-4AE0-90CD-4914DF0B736E}" destId="{B25CE7F1-BF4A-48A1-80B8-17D884B26956}" srcOrd="0" destOrd="0" presId="urn:microsoft.com/office/officeart/2005/8/layout/orgChart1"/>
    <dgm:cxn modelId="{5BA7942C-FED0-4CDD-93F8-BFCF0B42E607}" type="presOf" srcId="{F2894070-31C5-40DC-AE17-D89B676B27DA}" destId="{8FDD3F1F-29A9-4590-B2C9-AF7E907A1671}" srcOrd="1" destOrd="0" presId="urn:microsoft.com/office/officeart/2005/8/layout/orgChart1"/>
    <dgm:cxn modelId="{6961C82B-E769-45E6-9F83-7F9F54033DE1}" type="presOf" srcId="{BCADC472-710E-4C6A-BFE4-76DB451CA8AF}" destId="{317D1838-B4B7-4E7D-9228-49F5ED0F831C}" srcOrd="1" destOrd="0" presId="urn:microsoft.com/office/officeart/2005/8/layout/orgChart1"/>
    <dgm:cxn modelId="{0FF13376-DCED-43BF-AF33-D5393D06A072}" type="presOf" srcId="{1E43B596-B6C3-4430-9EC9-67A9EF8DCD92}" destId="{D769B78C-FACA-4071-A034-E0F358BC963D}" srcOrd="1" destOrd="0" presId="urn:microsoft.com/office/officeart/2005/8/layout/orgChart1"/>
    <dgm:cxn modelId="{4E06BDEE-F17F-4811-AF24-424B46F790E7}" type="presOf" srcId="{FF820ACB-B7E5-40EB-A5BE-6001245AADDF}" destId="{5F5F4145-9907-4E1E-867B-256C81F9163C}" srcOrd="0" destOrd="0" presId="urn:microsoft.com/office/officeart/2005/8/layout/orgChart1"/>
    <dgm:cxn modelId="{E294DE3A-594B-4A75-A3EF-DA486316319C}" type="presOf" srcId="{7E9B1BF5-38E0-47C3-B001-F89D7F8E6C05}" destId="{18A2B5CE-B74C-4038-B1F3-9FDA370A06C3}" srcOrd="1" destOrd="0" presId="urn:microsoft.com/office/officeart/2005/8/layout/orgChart1"/>
    <dgm:cxn modelId="{09FC090A-1EE1-43F9-AD82-30741C78D125}" type="presOf" srcId="{7E4F1ECD-B004-4153-9ECC-5E0A853140C3}" destId="{84620A35-977A-4830-A82C-047AE4FBE0E2}" srcOrd="1" destOrd="0" presId="urn:microsoft.com/office/officeart/2005/8/layout/orgChart1"/>
    <dgm:cxn modelId="{0AB38F26-B978-43B3-98B8-7E2577688D9E}" type="presOf" srcId="{FE94853F-156F-4CDD-AEF0-B63B4332E091}" destId="{CDF3F015-0A57-4052-92C2-7AAFB57552B2}" srcOrd="0" destOrd="0" presId="urn:microsoft.com/office/officeart/2005/8/layout/orgChart1"/>
    <dgm:cxn modelId="{7B2ED4D1-A2CF-4612-A722-A5B8BF4A6070}" type="presOf" srcId="{1926FCF8-FB5C-4E9A-8E87-10E16CA3E7D8}" destId="{BBED00EC-0CFB-4E53-AC3F-660B0617B696}" srcOrd="0" destOrd="0" presId="urn:microsoft.com/office/officeart/2005/8/layout/orgChart1"/>
    <dgm:cxn modelId="{5F4E0B1E-7DB7-40FE-86B3-F369F4A1B910}" type="presOf" srcId="{FC44BB1D-7C00-4EF2-89D0-4AD49A0EBECB}" destId="{1E020F95-8516-4F75-BD27-A89B7EAA7B97}" srcOrd="0" destOrd="0" presId="urn:microsoft.com/office/officeart/2005/8/layout/orgChart1"/>
    <dgm:cxn modelId="{4F0CE51E-FC3F-429D-97F8-8F7C26F6A544}" type="presOf" srcId="{7C0875D6-BE8D-44D0-A259-D78D104569BF}" destId="{D70D0473-84CA-4E98-9ADC-F17697B00CD8}" srcOrd="0" destOrd="0" presId="urn:microsoft.com/office/officeart/2005/8/layout/orgChart1"/>
    <dgm:cxn modelId="{F0625CEF-070A-4409-B4D4-E868F3249C26}" srcId="{F2894070-31C5-40DC-AE17-D89B676B27DA}" destId="{ED3ACB29-950A-4093-9B31-9FA0F1E8C520}" srcOrd="2" destOrd="0" parTransId="{B6897AD4-BB18-41A9-8915-12F87E32FEF5}" sibTransId="{34D88324-5895-45C6-8840-3C76804BBFB3}"/>
    <dgm:cxn modelId="{BF8092FC-1C80-40BF-90AC-39C32841F772}" type="presOf" srcId="{17195570-65E9-4B23-ABEA-355F2ADB770D}" destId="{0D319CA9-5EDC-43C9-9E3E-C9443CCBE96C}" srcOrd="0" destOrd="0" presId="urn:microsoft.com/office/officeart/2005/8/layout/orgChart1"/>
    <dgm:cxn modelId="{643FC192-4AE4-4EE4-9BD7-933AA80F90F3}" type="presOf" srcId="{C4CFEE96-A6A7-4477-B138-93F8927493B6}" destId="{C3B2B81F-D12C-43AF-B5AF-4311F8BE6A0C}" srcOrd="1" destOrd="0" presId="urn:microsoft.com/office/officeart/2005/8/layout/orgChart1"/>
    <dgm:cxn modelId="{E59D33F1-60F0-4402-A053-03E91ACDB329}" type="presOf" srcId="{6BD3924B-B3F3-447D-997C-399EECAFAB93}" destId="{F6FB9ADC-F8AA-4406-8EF6-AE552357098F}" srcOrd="0" destOrd="0" presId="urn:microsoft.com/office/officeart/2005/8/layout/orgChart1"/>
    <dgm:cxn modelId="{DA6CAC53-AC30-4FC3-95EF-9B4653E7D2CD}" type="presOf" srcId="{145A1C37-1D96-4DD9-B64C-1B5997EDBBD2}" destId="{E111B8E6-8B7A-486A-9A9C-51C10629F31B}" srcOrd="0" destOrd="0" presId="urn:microsoft.com/office/officeart/2005/8/layout/orgChart1"/>
    <dgm:cxn modelId="{B5CC566B-4D32-4347-AAD7-B7246ACB5678}" type="presOf" srcId="{1A7A028D-B20A-4E61-8128-297914DBF486}" destId="{5B89EAC8-CDAE-4667-AA1D-753315D66B17}" srcOrd="0" destOrd="0" presId="urn:microsoft.com/office/officeart/2005/8/layout/orgChart1"/>
    <dgm:cxn modelId="{AB9D6078-25FD-4AA8-917C-E7107A2A7CF6}" srcId="{172100C9-CC14-4810-948D-1D163EEA909C}" destId="{1D60C86E-1194-46AB-8C8A-8784F2A8E5D8}" srcOrd="6" destOrd="0" parTransId="{436D4E38-48F7-4A05-BEFB-675096B6F5ED}" sibTransId="{A17516FD-0772-4EFA-8DDE-63442469D0A1}"/>
    <dgm:cxn modelId="{AC93CF39-C92D-4B7F-8478-378956A4FB40}" type="presOf" srcId="{CFA5CB7F-830F-46B4-A18F-E708F6607B22}" destId="{5D282F82-4DE6-48A0-A22A-5E848B4B65A7}" srcOrd="0" destOrd="0" presId="urn:microsoft.com/office/officeart/2005/8/layout/orgChart1"/>
    <dgm:cxn modelId="{793A7C6A-5A25-43E7-A1FC-85FA5C17D5AF}" srcId="{EC6A8B55-017A-48ED-A28D-1AEA7C2D1645}" destId="{2B9AD6E4-43C5-4CA0-85CB-F817323B7A5B}" srcOrd="0" destOrd="0" parTransId="{7CBF02F6-B2E7-40BE-B953-588C1ECF8768}" sibTransId="{30AB055A-C810-470B-894D-7E76661A6E50}"/>
    <dgm:cxn modelId="{AF0814F9-BD34-4A9B-901E-01AF950DF628}" type="presOf" srcId="{35787732-22FB-46A6-80A0-87AED9BF5AE5}" destId="{818205D4-D37A-4D5C-AD77-622A31AAB28F}" srcOrd="0" destOrd="0" presId="urn:microsoft.com/office/officeart/2005/8/layout/orgChart1"/>
    <dgm:cxn modelId="{59EC5976-94F4-479B-8DF0-5C4492012EAD}" type="presOf" srcId="{188FCEFD-A5B1-4CC8-ABBA-039896FB76DA}" destId="{1AF3D140-A5AF-4D1C-9B7F-9B84F8427EB6}" srcOrd="1" destOrd="0" presId="urn:microsoft.com/office/officeart/2005/8/layout/orgChart1"/>
    <dgm:cxn modelId="{6FBD1659-DB10-47F4-9ABA-02D2A1DDA438}" type="presOf" srcId="{188FCEFD-A5B1-4CC8-ABBA-039896FB76DA}" destId="{E007701A-25CD-4751-B228-C3261E7CDBF9}" srcOrd="0" destOrd="0" presId="urn:microsoft.com/office/officeart/2005/8/layout/orgChart1"/>
    <dgm:cxn modelId="{F8C94C7C-8B53-46D9-B978-43A927C920BA}" type="presOf" srcId="{8CB336B0-DD56-45ED-85F0-F1E984182BCC}" destId="{48A32AC1-512A-4CDD-BFCD-EEFFC063E009}" srcOrd="1" destOrd="0" presId="urn:microsoft.com/office/officeart/2005/8/layout/orgChart1"/>
    <dgm:cxn modelId="{74AB65AF-E066-4FD1-8192-AF3B437D0829}" type="presOf" srcId="{E19BBAD7-FC2C-4008-BAB2-4401CBF17F5C}" destId="{BF41CCCA-ABFB-44D9-B5D3-E745A5C598EB}" srcOrd="1" destOrd="0" presId="urn:microsoft.com/office/officeart/2005/8/layout/orgChart1"/>
    <dgm:cxn modelId="{9723B2F3-7996-4C47-8C42-B1CD16DFEBB5}" type="presOf" srcId="{9E991962-9314-4898-B41C-CB143C9842E5}" destId="{D0DB57E8-E9EF-41F2-B730-60C35C0B693A}" srcOrd="0" destOrd="0" presId="urn:microsoft.com/office/officeart/2005/8/layout/orgChart1"/>
    <dgm:cxn modelId="{A8331805-D019-4B6A-A1A0-C6B5DC32C18D}" type="presOf" srcId="{D86DFC82-4C7C-4F2A-8CA6-4BA9D125D774}" destId="{14F56567-EEB4-484F-94D9-C4C748644860}" srcOrd="0" destOrd="0" presId="urn:microsoft.com/office/officeart/2005/8/layout/orgChart1"/>
    <dgm:cxn modelId="{FFB2EDBE-F6B0-48CA-8361-5A4DE10CAE3B}" type="presOf" srcId="{EDAE496B-1E91-413F-B4A3-E4154E470CA5}" destId="{7C1523C7-2234-4533-8204-793252CF994E}" srcOrd="1" destOrd="0" presId="urn:microsoft.com/office/officeart/2005/8/layout/orgChart1"/>
    <dgm:cxn modelId="{DBEFFF4E-E366-46AE-A4BB-3ADB8145686A}" type="presOf" srcId="{9C78C432-9171-40E2-9EF2-DC752C7B78F0}" destId="{D5EBD47B-BB7C-4B35-A531-B10AD131C3AF}" srcOrd="0" destOrd="0" presId="urn:microsoft.com/office/officeart/2005/8/layout/orgChart1"/>
    <dgm:cxn modelId="{D210165B-E0E6-48CC-8867-3FC1673559BF}" srcId="{52B197CD-4D95-445F-AA89-DAF27F76E9AE}" destId="{8627C86A-42F2-43F6-93F8-6C633148CEA1}" srcOrd="2" destOrd="0" parTransId="{FF820ACB-B7E5-40EB-A5BE-6001245AADDF}" sibTransId="{F86A6F73-6DC9-4AA1-9DE7-CB4862D763B0}"/>
    <dgm:cxn modelId="{40D86B21-FE05-4D8F-B345-0C9B557FCEF4}" type="presOf" srcId="{F2BE331F-C880-412C-9156-356D054C1F75}" destId="{9658E1D4-A531-420E-8D0A-E1F8EB4A82E3}" srcOrd="0" destOrd="0" presId="urn:microsoft.com/office/officeart/2005/8/layout/orgChart1"/>
    <dgm:cxn modelId="{6A5671AC-E9AF-487F-935C-7212AB6721E6}" srcId="{0C7D80B0-B0DA-434A-BCEF-F0BB96939F35}" destId="{26B36EE7-505F-4419-A22F-8259026F49AF}" srcOrd="0" destOrd="0" parTransId="{F2154D4F-9F8E-4E92-BB0B-0C672B267459}" sibTransId="{2BEBBFEB-F7A7-4EA4-9CE7-B398933DE83D}"/>
    <dgm:cxn modelId="{6BBD96E7-5A19-483B-A842-8B614B7B7475}" type="presOf" srcId="{E389FD4A-3ED6-4EE8-A912-5774DB4F90B3}" destId="{F2CB8381-79CC-4C44-9617-EB2CE3F61F19}" srcOrd="0" destOrd="0" presId="urn:microsoft.com/office/officeart/2005/8/layout/orgChart1"/>
    <dgm:cxn modelId="{197854CD-255D-4600-A5E4-0EC239DE7607}" type="presOf" srcId="{CAFAF2D1-C3AB-4267-B0C5-9EEE09E487CA}" destId="{3E221736-69C8-427E-8E65-C0A2E5F9FD43}" srcOrd="1" destOrd="0" presId="urn:microsoft.com/office/officeart/2005/8/layout/orgChart1"/>
    <dgm:cxn modelId="{A0342E9C-AEF6-4EA8-9FEF-0057793F5007}" type="presOf" srcId="{C4972693-04F6-4A5C-9481-8B23D3A8EAE3}" destId="{DE7B26AA-E5B1-4DEF-8BC1-E97B0F8ABE45}" srcOrd="0" destOrd="0" presId="urn:microsoft.com/office/officeart/2005/8/layout/orgChart1"/>
    <dgm:cxn modelId="{F46128C4-82FF-4541-A5E9-35F0276DA9FD}" srcId="{81F0A0B3-0EC6-4A8C-AE50-9F9C270A5EA2}" destId="{0DB1E83A-2EE9-4CF7-9654-52F746681E5A}" srcOrd="3" destOrd="0" parTransId="{72EE7EBA-A348-4610-BF9F-9AAAFE50C529}" sibTransId="{88DD5C19-178A-4CC4-9ED6-58389BB9682D}"/>
    <dgm:cxn modelId="{62C20069-3A2C-4AB6-93CE-78551ACE390F}" type="presOf" srcId="{833D7CEE-E1C2-4771-B621-E45C6FEAE279}" destId="{7DBB3814-9129-4956-AF39-5B3B2AD6F53A}" srcOrd="1" destOrd="0" presId="urn:microsoft.com/office/officeart/2005/8/layout/orgChart1"/>
    <dgm:cxn modelId="{43A47CE7-4EF2-4EE7-9142-D9FF85F7221A}" type="presOf" srcId="{27D961DE-0730-49EF-87A2-39F1B2D77C52}" destId="{D923F9EC-3EC2-4111-A9E9-C438C56911BB}" srcOrd="0" destOrd="0" presId="urn:microsoft.com/office/officeart/2005/8/layout/orgChart1"/>
    <dgm:cxn modelId="{60915CD1-398F-48F9-9259-BCF1379DCE69}" type="presOf" srcId="{EACDC0AD-685D-4AFA-AB41-9BDC3E2D0535}" destId="{18CD759D-92B5-4558-8809-8EEA328AABEB}" srcOrd="1" destOrd="0" presId="urn:microsoft.com/office/officeart/2005/8/layout/orgChart1"/>
    <dgm:cxn modelId="{D03F342C-EDCB-4050-8503-85267E9DD698}" type="presOf" srcId="{60734A2C-8D97-4FAB-8DDB-0548D4B66C30}" destId="{354EDB1C-E088-4B3C-8D11-349A56AF7889}" srcOrd="0" destOrd="0" presId="urn:microsoft.com/office/officeart/2005/8/layout/orgChart1"/>
    <dgm:cxn modelId="{865F065F-3165-42E3-858A-117CF422D1EB}" type="presOf" srcId="{2FD11A4E-9520-46D0-ADCE-F44A9EC46A20}" destId="{B8341730-0526-4909-ACD0-1BC5677CE40C}" srcOrd="0" destOrd="0" presId="urn:microsoft.com/office/officeart/2005/8/layout/orgChart1"/>
    <dgm:cxn modelId="{F2477EF3-0CF5-4A4A-9AA2-9607CBB925EC}" type="presOf" srcId="{D266E530-FCF4-4B19-8494-03C2D4714054}" destId="{256621A6-687F-4A4E-9DAA-C140E3DEAC9E}" srcOrd="0" destOrd="0" presId="urn:microsoft.com/office/officeart/2005/8/layout/orgChart1"/>
    <dgm:cxn modelId="{04CF1969-309B-4CDF-BC81-986AACDBBF03}" type="presOf" srcId="{859E028F-DE42-43C5-B1C7-594976835DB6}" destId="{8955E654-B108-4BB7-BCF3-4DC6AB8338FB}" srcOrd="0" destOrd="0" presId="urn:microsoft.com/office/officeart/2005/8/layout/orgChart1"/>
    <dgm:cxn modelId="{6CCD05DA-41E4-44F9-83B2-D5039515E1F4}" srcId="{5CCAF045-6A63-4190-B5E3-92AF76A94DDD}" destId="{19D076DB-66F5-43C7-9AA0-235A81B6B08F}" srcOrd="4" destOrd="0" parTransId="{35374B8E-B1BD-46BD-87DE-32C4511AA9E5}" sibTransId="{7EACBAD4-2BC6-4F1B-A711-1024C9405540}"/>
    <dgm:cxn modelId="{34286B1A-AEF4-4C87-B3E2-F3209CD090DC}" srcId="{9E5EBB15-BD0B-4005-9998-EF3241B946AA}" destId="{859E028F-DE42-43C5-B1C7-594976835DB6}" srcOrd="1" destOrd="0" parTransId="{58F15F7F-4442-410E-8EF6-10DD4303FEA8}" sibTransId="{873844A8-0E47-4A4B-BED3-04506BE305A2}"/>
    <dgm:cxn modelId="{18AC2366-8966-4058-9E94-E446DC18D8C4}" type="presOf" srcId="{96A04C2C-4321-4C30-B4F4-41950CE67486}" destId="{7C916886-4C46-402B-A31F-426E5DEA76E6}" srcOrd="0" destOrd="0" presId="urn:microsoft.com/office/officeart/2005/8/layout/orgChart1"/>
    <dgm:cxn modelId="{938B27F5-5383-4819-99A0-10C2AA3C0F3F}" type="presOf" srcId="{217C064E-07F2-4C58-BBA8-8F3029FC5B49}" destId="{DDF53B0A-2F7A-4315-B579-5B5CEE2C36DF}" srcOrd="1" destOrd="0" presId="urn:microsoft.com/office/officeart/2005/8/layout/orgChart1"/>
    <dgm:cxn modelId="{9A38F145-005E-477A-9ADD-BA5552C8F317}" type="presOf" srcId="{E71DB98A-C883-44B8-9C93-D55D1620481B}" destId="{655F555D-0C79-4CC2-9EDD-BDECFB5D40E6}" srcOrd="0" destOrd="0" presId="urn:microsoft.com/office/officeart/2005/8/layout/orgChart1"/>
    <dgm:cxn modelId="{B7D958FB-74C7-42D3-93A9-0FB2F79AA9B3}" srcId="{C4972693-04F6-4A5C-9481-8B23D3A8EAE3}" destId="{251B177F-F5D5-4CF6-B4AD-A51020B8743A}" srcOrd="1" destOrd="0" parTransId="{3B9E2E11-BA45-4247-B6AA-E2BE8AA0F0C7}" sibTransId="{A28DD97A-FDF1-414C-8328-4B47CCCDC4D0}"/>
    <dgm:cxn modelId="{E3AB0D5F-8569-4D06-9511-0370D12208BF}" type="presOf" srcId="{AF196F9E-E571-4FAF-A5EF-80A4C2DFEBA9}" destId="{E80C77E2-6C06-452C-883E-D13E582109DE}" srcOrd="0" destOrd="0" presId="urn:microsoft.com/office/officeart/2005/8/layout/orgChart1"/>
    <dgm:cxn modelId="{F42C7CCB-89E9-411E-AF0F-768614525EB9}" type="presOf" srcId="{7F9F9FA8-0438-485E-8876-715767441A04}" destId="{FBCD65FB-B574-43BD-9B85-DD47144A831B}" srcOrd="0" destOrd="0" presId="urn:microsoft.com/office/officeart/2005/8/layout/orgChart1"/>
    <dgm:cxn modelId="{6AFE7202-A863-4143-A6F9-39C6496243B4}" type="presOf" srcId="{E1157C2D-23A1-4CC7-9B92-DE20439DB4CB}" destId="{FAF70213-51F5-40AA-8427-BF9F6214585C}" srcOrd="1" destOrd="0" presId="urn:microsoft.com/office/officeart/2005/8/layout/orgChart1"/>
    <dgm:cxn modelId="{840AF3DF-78E6-4704-90AD-DC8F1EC4EFE7}" srcId="{0C7D80B0-B0DA-434A-BCEF-F0BB96939F35}" destId="{4BEE6F21-84E4-410A-9DA7-922BAB744F69}" srcOrd="2" destOrd="0" parTransId="{A0CE09E0-25D1-4300-ADF0-3B4A98AB4467}" sibTransId="{B0BB70C5-A1F0-4ACF-80F7-80D48B28287C}"/>
    <dgm:cxn modelId="{F711B9D3-1387-4A45-B91D-265B1F4CD5C4}" type="presOf" srcId="{040F5F61-C56C-49AF-B7AF-39F5E22F3A80}" destId="{8B8CA4B8-8092-4A29-AB4E-F77A61B6EFA2}" srcOrd="1" destOrd="0" presId="urn:microsoft.com/office/officeart/2005/8/layout/orgChart1"/>
    <dgm:cxn modelId="{9E30ADF3-0C87-4F4F-875E-A4B83E234FDC}" srcId="{8627C86A-42F2-43F6-93F8-6C633148CEA1}" destId="{217C064E-07F2-4C58-BBA8-8F3029FC5B49}" srcOrd="0" destOrd="0" parTransId="{C7C112B8-4BFB-4160-9138-C3D4C8BA1F43}" sibTransId="{52B45D94-0D14-4481-9DDF-71096979418D}"/>
    <dgm:cxn modelId="{1E53B750-5921-40FD-AE62-282EAE1E6FD3}" type="presOf" srcId="{2FD11A4E-9520-46D0-ADCE-F44A9EC46A20}" destId="{888E222D-C2EA-40C5-9981-A6EBB27E591F}" srcOrd="1" destOrd="0" presId="urn:microsoft.com/office/officeart/2005/8/layout/orgChart1"/>
    <dgm:cxn modelId="{043EB1A0-E587-434D-80ED-463AFFC38A2A}" type="presOf" srcId="{EF55EC3D-17E3-48F3-9ADD-EFEBCCFB35BF}" destId="{76D1377A-3FAA-4992-843D-CFC5634EE607}" srcOrd="1" destOrd="0" presId="urn:microsoft.com/office/officeart/2005/8/layout/orgChart1"/>
    <dgm:cxn modelId="{60E746A8-E698-4206-AE3C-6E0CD594E058}" srcId="{E1157C2D-23A1-4CC7-9B92-DE20439DB4CB}" destId="{6E5C7CCF-8A3F-4A25-842F-BF732438A875}" srcOrd="4" destOrd="0" parTransId="{3EFFA02A-3FF9-46CF-88BF-0FDAF0BE2490}" sibTransId="{84C4DA84-E347-4C8D-8983-29B16DB80F73}"/>
    <dgm:cxn modelId="{A97765D4-9D94-435D-8108-816098CCA9C8}" srcId="{52B197CD-4D95-445F-AA89-DAF27F76E9AE}" destId="{E29E987A-1BE1-48BE-B975-7E6B26EAEDA3}" srcOrd="1" destOrd="0" parTransId="{95EC21D2-D868-4F47-82CB-7BF8057C40EB}" sibTransId="{020244F8-D3A2-47F3-805D-FD6060E99811}"/>
    <dgm:cxn modelId="{1D2F71E8-59E5-4884-8A20-B5DF23455D1D}" type="presOf" srcId="{3ABB7F68-C635-4F2A-834D-E426231B6281}" destId="{42C3450B-10CD-4473-9996-7DAE7724DB7D}" srcOrd="0" destOrd="0" presId="urn:microsoft.com/office/officeart/2005/8/layout/orgChart1"/>
    <dgm:cxn modelId="{95BF9081-6AE8-4A3D-A513-8BB77EF0B9C3}" type="presOf" srcId="{96694E1D-0225-4E4F-990D-95ABBF78899C}" destId="{3358B749-9535-4A54-BBB3-D1691A806066}" srcOrd="0" destOrd="0" presId="urn:microsoft.com/office/officeart/2005/8/layout/orgChart1"/>
    <dgm:cxn modelId="{B971084E-7B10-48DD-AB5E-0101B96C52C1}" srcId="{81F0A0B3-0EC6-4A8C-AE50-9F9C270A5EA2}" destId="{49282A86-4E57-42BC-84A4-12DFF3C25848}" srcOrd="4" destOrd="0" parTransId="{D266E530-FCF4-4B19-8494-03C2D4714054}" sibTransId="{7B550796-A7E6-46F1-9A73-789A899CB717}"/>
    <dgm:cxn modelId="{68BB30BA-B6F1-43C2-858C-66CE2EEB477C}" type="presOf" srcId="{E29E987A-1BE1-48BE-B975-7E6B26EAEDA3}" destId="{3389F257-334B-470A-9BBB-44BE3FADD753}" srcOrd="0" destOrd="0" presId="urn:microsoft.com/office/officeart/2005/8/layout/orgChart1"/>
    <dgm:cxn modelId="{29DDC238-6939-406B-A35A-625B35CFDD87}" srcId="{111314CB-15E6-41A4-8ACA-56A52E0286F0}" destId="{21EC36CE-A17D-45D4-A858-75BE0C5BCCA8}" srcOrd="2" destOrd="0" parTransId="{948C138A-4574-443C-BE30-6592F9EE0931}" sibTransId="{3E570F0E-5727-435A-9C06-550A49CDCAC6}"/>
    <dgm:cxn modelId="{22CA9EF8-897C-48D3-98DA-EAC14744C328}" type="presOf" srcId="{F2894070-31C5-40DC-AE17-D89B676B27DA}" destId="{0DCEAEBD-8401-4A7A-8E1E-E99D46B1C419}" srcOrd="0" destOrd="0" presId="urn:microsoft.com/office/officeart/2005/8/layout/orgChart1"/>
    <dgm:cxn modelId="{97B97A8F-33BE-486C-BE81-6070850E1FF3}" type="presOf" srcId="{D86DFC82-4C7C-4F2A-8CA6-4BA9D125D774}" destId="{B38A07CF-4FB9-4280-8A09-88641EAE3B2C}" srcOrd="1" destOrd="0" presId="urn:microsoft.com/office/officeart/2005/8/layout/orgChart1"/>
    <dgm:cxn modelId="{CCB74818-519C-4743-B63C-08E2081643C6}" srcId="{3C601AD7-9331-4CD4-8596-5607CF5F582D}" destId="{27D961DE-0730-49EF-87A2-39F1B2D77C52}" srcOrd="1" destOrd="0" parTransId="{F033040D-8A80-4051-A3BF-D75E29FBCC91}" sibTransId="{D8F74431-0062-43BA-ACF3-A376A7F44BC4}"/>
    <dgm:cxn modelId="{279A798F-E12F-43A0-A451-CC521B3D8F8F}" type="presOf" srcId="{B72F8544-411E-43FB-8852-F7AC9037ED60}" destId="{E53FF20C-2AE9-49BC-A8A3-1A8C1F12B242}" srcOrd="1" destOrd="0" presId="urn:microsoft.com/office/officeart/2005/8/layout/orgChart1"/>
    <dgm:cxn modelId="{740B8DEF-E931-42B7-B315-E4C207CEBD1B}" srcId="{B72F8544-411E-43FB-8852-F7AC9037ED60}" destId="{4195AE3F-B80D-42D0-85E2-3ACE66398C8E}" srcOrd="1" destOrd="0" parTransId="{CD662CE6-8947-43AE-AE70-81417A9B6FED}" sibTransId="{F32DEE40-586B-4377-BB1C-655B3FA590A9}"/>
    <dgm:cxn modelId="{37038FFC-4EF9-4E5B-A861-72FA45526734}" type="presOf" srcId="{C4972693-04F6-4A5C-9481-8B23D3A8EAE3}" destId="{BE8A3FF2-F206-4FEA-AFD1-BFA1ECFC2B83}" srcOrd="1" destOrd="0" presId="urn:microsoft.com/office/officeart/2005/8/layout/orgChart1"/>
    <dgm:cxn modelId="{076820FB-4296-4527-A099-660F844B6047}" type="presOf" srcId="{DDDB47B2-5FA6-4382-8D83-46A19B95CEB2}" destId="{50DF135A-9347-4F03-A514-D6B9BFE67610}" srcOrd="0" destOrd="0" presId="urn:microsoft.com/office/officeart/2005/8/layout/orgChart1"/>
    <dgm:cxn modelId="{09CE07EF-C234-4206-B253-ABA94D31BF83}" type="presOf" srcId="{0A48A224-0193-4A5A-BB0F-3CCE478D950B}" destId="{D86EACC0-9088-40F1-97C5-59E2A3925477}" srcOrd="0" destOrd="0" presId="urn:microsoft.com/office/officeart/2005/8/layout/orgChart1"/>
    <dgm:cxn modelId="{C8693D2A-07C5-44B2-A9D4-9E5013D4F4CB}" type="presOf" srcId="{30296E9F-F452-4A80-9646-3AD60904B7D0}" destId="{BFFB239E-2819-4AFE-B40A-1B673745C445}" srcOrd="0" destOrd="0" presId="urn:microsoft.com/office/officeart/2005/8/layout/orgChart1"/>
    <dgm:cxn modelId="{0F16E4C2-2669-4476-83F4-C6E438FC8C5E}" type="presOf" srcId="{F535AB6D-0DF7-480A-8C91-18431B519B65}" destId="{A0C44162-088A-4E5B-ACA9-091780C59463}" srcOrd="0" destOrd="0" presId="urn:microsoft.com/office/officeart/2005/8/layout/orgChart1"/>
    <dgm:cxn modelId="{4A3CFCE7-4919-4ABA-AD05-0D07CE0F4EAE}" type="presOf" srcId="{D8E8B024-242C-47B7-8BF0-CAB2A5DCDA04}" destId="{84514B85-25B0-43D4-9B89-8E3D7325DD4F}" srcOrd="0" destOrd="0" presId="urn:microsoft.com/office/officeart/2005/8/layout/orgChart1"/>
    <dgm:cxn modelId="{08DE8B67-66CF-48C0-B3B2-3AAB1DF731DF}" type="presOf" srcId="{5B70F9F4-8CF3-439C-B2C2-9A74A03AC100}" destId="{66F738EA-520E-4C68-87BE-EF4B2E4DD282}" srcOrd="0" destOrd="0" presId="urn:microsoft.com/office/officeart/2005/8/layout/orgChart1"/>
    <dgm:cxn modelId="{DE2609C9-5760-4FFA-80B9-D11B02255C8A}" srcId="{C4CFEE96-A6A7-4477-B138-93F8927493B6}" destId="{125D1F22-1C53-42EC-981D-FDD5EAAC3E72}" srcOrd="1" destOrd="0" parTransId="{FD75D7DA-C0E5-41BA-8C2E-D45D71D5392A}" sibTransId="{A04DD578-B3D4-47D3-8E5D-D0ED86B7842A}"/>
    <dgm:cxn modelId="{8EFF0585-BF81-4565-8B5F-26304BCC1DAC}" srcId="{3C601AD7-9331-4CD4-8596-5607CF5F582D}" destId="{F2894070-31C5-40DC-AE17-D89B676B27DA}" srcOrd="0" destOrd="0" parTransId="{2A328C10-51C9-44FA-BF31-11BFA1501637}" sibTransId="{F289A33D-27D8-408F-9338-D24C6C7D7FFA}"/>
    <dgm:cxn modelId="{B4948D79-ACFE-4A27-AF2F-BB47C79ACB84}" type="presOf" srcId="{4195AE3F-B80D-42D0-85E2-3ACE66398C8E}" destId="{1279B3FB-190F-4737-BA80-EA0CC1CB4CD4}" srcOrd="0" destOrd="0" presId="urn:microsoft.com/office/officeart/2005/8/layout/orgChart1"/>
    <dgm:cxn modelId="{5F2951C3-8DEC-4F4D-862D-23989F9BADE9}" type="presOf" srcId="{C682951A-E00E-4C74-BC3C-3333C1BCAF00}" destId="{7149C8CD-386F-486D-9FC3-938CDF33A509}" srcOrd="0" destOrd="0" presId="urn:microsoft.com/office/officeart/2005/8/layout/orgChart1"/>
    <dgm:cxn modelId="{BE34F69C-1946-41D9-AA16-47AAAF0B7B30}" srcId="{52B197CD-4D95-445F-AA89-DAF27F76E9AE}" destId="{81F0A0B3-0EC6-4A8C-AE50-9F9C270A5EA2}" srcOrd="3" destOrd="0" parTransId="{88CA1ADB-F5DD-42C1-AF82-D195127C2A1F}" sibTransId="{B890DB43-55D5-4EC1-B26B-A0996D7F3586}"/>
    <dgm:cxn modelId="{74ECB2FD-48E8-46E8-8F6E-5ADFF40D9A2B}" type="presOf" srcId="{4D10A726-5E59-4E29-A946-F71E16D213C4}" destId="{40DCF983-3055-4FA2-A2C8-C0E93BD8BA3A}" srcOrd="1" destOrd="0" presId="urn:microsoft.com/office/officeart/2005/8/layout/orgChart1"/>
    <dgm:cxn modelId="{0BE79C47-EAF6-4AA3-8D44-7A45597EEDA6}" type="presOf" srcId="{96163599-687D-485B-AE6C-E7902B205B5F}" destId="{497DA354-97A4-4C40-BAAF-5443FD87D60A}" srcOrd="0" destOrd="0" presId="urn:microsoft.com/office/officeart/2005/8/layout/orgChart1"/>
    <dgm:cxn modelId="{8AFC754E-13BC-47B0-8730-DD3CC35269F3}" srcId="{8627C86A-42F2-43F6-93F8-6C633148CEA1}" destId="{1440FAC0-0C54-41A6-9729-BB0F9618A908}" srcOrd="1" destOrd="0" parTransId="{FFD89293-46B1-4C76-AAC1-DB90F4C1CB83}" sibTransId="{7FD0EF27-50E3-4925-8259-379B56285DBD}"/>
    <dgm:cxn modelId="{C19DB32F-D1F3-46B5-A2CE-4870FBD2FA21}" srcId="{27D961DE-0730-49EF-87A2-39F1B2D77C52}" destId="{5B70F9F4-8CF3-439C-B2C2-9A74A03AC100}" srcOrd="1" destOrd="0" parTransId="{0378BC07-FEE9-4983-A22F-A9FB7EC3D097}" sibTransId="{7582D1B4-C683-4F7F-8859-3CF0C7DF17A0}"/>
    <dgm:cxn modelId="{9C7FE25A-E95B-406A-842B-0A3BA31EC242}" type="presOf" srcId="{FAA45372-10A5-457C-8D76-93E239864E3A}" destId="{AE7825CE-0A7D-44DD-89D5-9501180D4840}" srcOrd="0" destOrd="0" presId="urn:microsoft.com/office/officeart/2005/8/layout/orgChart1"/>
    <dgm:cxn modelId="{4118986A-7508-4453-A654-B8516F2C7A9E}" type="presOf" srcId="{AC6707F1-C261-4810-A3CC-C9144993308A}" destId="{7BCFD5B6-3F2C-4C55-8D8D-0F6DF4A9170C}" srcOrd="0" destOrd="0" presId="urn:microsoft.com/office/officeart/2005/8/layout/orgChart1"/>
    <dgm:cxn modelId="{3E285C8B-D439-4C59-ACE7-C1BD1353662C}" type="presOf" srcId="{5CCAF045-6A63-4190-B5E3-92AF76A94DDD}" destId="{A1F65E01-C317-47E1-8044-532EE3929DBA}" srcOrd="0" destOrd="0" presId="urn:microsoft.com/office/officeart/2005/8/layout/orgChart1"/>
    <dgm:cxn modelId="{2EAAA1ED-2919-424D-9273-1BA68F47B84E}" type="presOf" srcId="{C92E055E-FCF5-414E-A128-F1097C9584BA}" destId="{E29A2ED2-F944-4563-B31C-61F9645C4BF5}" srcOrd="0" destOrd="0" presId="urn:microsoft.com/office/officeart/2005/8/layout/orgChart1"/>
    <dgm:cxn modelId="{D57C5054-CCF9-4E74-A074-B4BFCA6DB509}" type="presOf" srcId="{832B921C-8570-4163-A227-E6056B9A93A4}" destId="{4A0793EE-4C28-49D5-8672-DA0D4140644D}" srcOrd="0" destOrd="0" presId="urn:microsoft.com/office/officeart/2005/8/layout/orgChart1"/>
    <dgm:cxn modelId="{3875AD14-85CE-4308-8027-3ADFA6EC1C7F}" type="presOf" srcId="{78A62EB2-4518-45A5-8277-B9C43A86971E}" destId="{CA286EAC-28AA-43B2-A6D2-A2B9401B1941}" srcOrd="1" destOrd="0" presId="urn:microsoft.com/office/officeart/2005/8/layout/orgChart1"/>
    <dgm:cxn modelId="{B28481D2-71FC-4380-8A51-7AD5D286FFC2}" srcId="{27D961DE-0730-49EF-87A2-39F1B2D77C52}" destId="{E71DB98A-C883-44B8-9C93-D55D1620481B}" srcOrd="3" destOrd="0" parTransId="{93B1AC7A-35D5-4514-B108-10FEBAF603EF}" sibTransId="{3E3A4AE2-1F65-40DD-9407-437468221C9B}"/>
    <dgm:cxn modelId="{F8160D76-089F-4A0E-93D3-B31EC743C0D6}" srcId="{E1157C2D-23A1-4CC7-9B92-DE20439DB4CB}" destId="{D86DFC82-4C7C-4F2A-8CA6-4BA9D125D774}" srcOrd="3" destOrd="0" parTransId="{A4AF689D-6DEE-49D2-80E0-EF0A41F95E21}" sibTransId="{27ED9A8B-5EA7-4952-A8AE-7D3E6981B375}"/>
    <dgm:cxn modelId="{AFB9F4ED-4A66-403E-89B3-1866CDF84F5E}" type="presOf" srcId="{CD81F3EF-E292-47BB-A33D-2CB532F94BA2}" destId="{A5114DF4-BAB9-4944-BB5C-357C03176301}" srcOrd="1" destOrd="0" presId="urn:microsoft.com/office/officeart/2005/8/layout/orgChart1"/>
    <dgm:cxn modelId="{04121827-94D8-4DBB-9709-130E3692B7DD}" type="presOf" srcId="{77C898C5-C07A-425A-A483-D2EEBABB4C3C}" destId="{99F816E4-93CA-49DA-BB18-E5F42C3B79A4}" srcOrd="0" destOrd="0" presId="urn:microsoft.com/office/officeart/2005/8/layout/orgChart1"/>
    <dgm:cxn modelId="{88495574-77DB-4AE9-873E-F0CC416A9DF7}" srcId="{DEAC178C-2A96-458C-8446-0890C017D7BC}" destId="{3C601AD7-9331-4CD4-8596-5607CF5F582D}" srcOrd="0" destOrd="0" parTransId="{CD484052-CE72-447B-A062-346E72D16980}" sibTransId="{6FE46FF3-26B4-4D1D-A13E-08829BE2613B}"/>
    <dgm:cxn modelId="{9E6D97FE-1880-48FD-9B2B-60E023363768}" type="presOf" srcId="{9F1DC2F8-1EA2-4D51-BA52-2EFDF5670D88}" destId="{8FACB6DA-26A7-438C-B10E-B8CF9E10C568}" srcOrd="0" destOrd="0" presId="urn:microsoft.com/office/officeart/2005/8/layout/orgChart1"/>
    <dgm:cxn modelId="{748F0692-B2D9-4411-8AA1-DE6D603F91B6}" type="presOf" srcId="{35374B8E-B1BD-46BD-87DE-32C4511AA9E5}" destId="{8908D023-2A8B-463C-81F0-4C2208A4173C}" srcOrd="0" destOrd="0" presId="urn:microsoft.com/office/officeart/2005/8/layout/orgChart1"/>
    <dgm:cxn modelId="{0969A2FC-8CF6-4A59-84A4-98E0E7C5BA3A}" type="presOf" srcId="{EDAE496B-1E91-413F-B4A3-E4154E470CA5}" destId="{D192443D-AEF8-419A-AAFB-71CDB3F50C09}" srcOrd="0" destOrd="0" presId="urn:microsoft.com/office/officeart/2005/8/layout/orgChart1"/>
    <dgm:cxn modelId="{C0733E0C-F89B-41AB-A39B-4D94672CE0FB}" type="presOf" srcId="{696A2AA9-79EE-41DA-B255-CFDB5346DA75}" destId="{63DD7429-E6BB-44DC-905B-FE9DD471C7BA}" srcOrd="0" destOrd="0" presId="urn:microsoft.com/office/officeart/2005/8/layout/orgChart1"/>
    <dgm:cxn modelId="{0B05EEBE-EFED-46D1-9996-B705C3859A4B}" type="presOf" srcId="{12E449DE-6A7A-4BD4-B746-64C68A18CC70}" destId="{1701EF21-4CD4-4FC0-BB72-C69866B0B039}" srcOrd="0" destOrd="0" presId="urn:microsoft.com/office/officeart/2005/8/layout/orgChart1"/>
    <dgm:cxn modelId="{59787674-32C2-4AB8-ADD6-6B9D91087F59}" type="presOf" srcId="{D2CE4EC2-6A23-4C0D-968E-A386E4CE6A1E}" destId="{D59EB06C-37DC-4663-A714-63D765A595EC}" srcOrd="0" destOrd="0" presId="urn:microsoft.com/office/officeart/2005/8/layout/orgChart1"/>
    <dgm:cxn modelId="{5E646911-AA45-415B-B175-403C1F25046E}" type="presOf" srcId="{2539E577-A596-42FE-8752-2223CF6049BD}" destId="{39806351-1AB2-4F3E-B3F8-39B21E5FE721}" srcOrd="1" destOrd="0" presId="urn:microsoft.com/office/officeart/2005/8/layout/orgChart1"/>
    <dgm:cxn modelId="{1E433D27-57AD-4CC0-BE99-9490EDEFC98C}" type="presOf" srcId="{4A9C0467-71A9-4061-BE03-A40A9C9F20E9}" destId="{EFD51C3A-9D54-4DBB-BA07-DA1CF88225DC}" srcOrd="0" destOrd="0" presId="urn:microsoft.com/office/officeart/2005/8/layout/orgChart1"/>
    <dgm:cxn modelId="{EF365CBC-4F3E-4496-9AF3-C0D95995CD97}" type="presOf" srcId="{29977B0D-712E-44A5-AF4C-755F33717340}" destId="{B82AAEB0-C3C0-453D-A082-BE8682207911}" srcOrd="0" destOrd="0" presId="urn:microsoft.com/office/officeart/2005/8/layout/orgChart1"/>
    <dgm:cxn modelId="{3927BEB7-3D2F-435B-ABCA-B13C308CC9C4}" type="presOf" srcId="{0ED381E6-D975-4232-9DCF-04FD43F0BA52}" destId="{25AD6EBB-300D-4BA2-96AE-D5E919B09600}" srcOrd="0" destOrd="0" presId="urn:microsoft.com/office/officeart/2005/8/layout/orgChart1"/>
    <dgm:cxn modelId="{63E46465-0772-438D-A1A8-660E8B97D6D6}" type="presOf" srcId="{00360C21-AB57-4BA1-BF08-C2B6C5996AEE}" destId="{005DE947-0D15-404C-81CB-4286F1C10F1E}" srcOrd="0" destOrd="0" presId="urn:microsoft.com/office/officeart/2005/8/layout/orgChart1"/>
    <dgm:cxn modelId="{A134DABE-D4EF-4597-92E4-C2E283C9D7CB}" type="presOf" srcId="{F1EBAB31-6375-4A43-A88B-E932FF4E134E}" destId="{4C819A9B-3E71-4B74-9AE0-1623D6036877}" srcOrd="0" destOrd="0" presId="urn:microsoft.com/office/officeart/2005/8/layout/orgChart1"/>
    <dgm:cxn modelId="{AE8A2F22-66C0-4F20-BB8E-0AD02A2C2D03}" type="presOf" srcId="{49C0253B-BA65-478D-A30C-2C5D0CDC4C99}" destId="{EEF56C4A-0C56-459F-9A77-81BB529213B1}" srcOrd="0" destOrd="0" presId="urn:microsoft.com/office/officeart/2005/8/layout/orgChart1"/>
    <dgm:cxn modelId="{C459673E-C402-4373-8B17-A55130CAB573}" type="presOf" srcId="{57A1E109-7DBC-4C0A-90AC-C89BDAAD475F}" destId="{3C4CE014-5804-4551-A62A-422468C3C943}" srcOrd="0" destOrd="0" presId="urn:microsoft.com/office/officeart/2005/8/layout/orgChart1"/>
    <dgm:cxn modelId="{8DF067CF-8A7E-4887-A418-B4B9FC48A400}" type="presOf" srcId="{81F2328C-214C-4A04-BBD4-3CD0D73672ED}" destId="{67F8F97F-99B8-4C1A-8B80-53DCDD22F64F}" srcOrd="1" destOrd="0" presId="urn:microsoft.com/office/officeart/2005/8/layout/orgChart1"/>
    <dgm:cxn modelId="{2BEAD357-2950-43C8-A535-2F6371C16D7C}" type="presOf" srcId="{06457928-35A9-4FE2-A50A-394FA2DB9F2B}" destId="{B6EDCE35-1CFF-47A0-829E-01C205F92B8A}" srcOrd="0" destOrd="0" presId="urn:microsoft.com/office/officeart/2005/8/layout/orgChart1"/>
    <dgm:cxn modelId="{681BAF47-FDFF-40E8-AC22-DC03ADE0D310}" type="presOf" srcId="{619B4020-E941-4574-B51D-87CB67E98F24}" destId="{DCC20DA0-CB53-4A6D-9CA1-5814C18AF5EB}" srcOrd="0" destOrd="0" presId="urn:microsoft.com/office/officeart/2005/8/layout/orgChart1"/>
    <dgm:cxn modelId="{A6C36E87-4BC9-459F-BE52-2272FE464AF7}" srcId="{EC6A8B55-017A-48ED-A28D-1AEA7C2D1645}" destId="{EACDC0AD-685D-4AFA-AB41-9BDC3E2D0535}" srcOrd="1" destOrd="0" parTransId="{E7988614-EA07-48D0-A1C6-C4B6E51D9675}" sibTransId="{0B6DD725-2EED-4465-8776-F3C465FF504F}"/>
    <dgm:cxn modelId="{19E1914F-18E7-4D39-83C3-5651D19253A0}" type="presOf" srcId="{145A1C37-1D96-4DD9-B64C-1B5997EDBBD2}" destId="{998B6A52-AA76-4E6E-95B3-B430B7B02E29}" srcOrd="1" destOrd="0" presId="urn:microsoft.com/office/officeart/2005/8/layout/orgChart1"/>
    <dgm:cxn modelId="{C2A06C6B-32FD-4B89-98EA-38B21475FE81}" type="presOf" srcId="{E1157C2D-23A1-4CC7-9B92-DE20439DB4CB}" destId="{960786D6-BAB2-41A3-A9A5-520CBC94F52E}" srcOrd="0" destOrd="0" presId="urn:microsoft.com/office/officeart/2005/8/layout/orgChart1"/>
    <dgm:cxn modelId="{1981CFFB-DEF3-48E8-BF9D-D53A891F279B}" type="presOf" srcId="{63092D49-2C9C-4B6E-9DA1-46A9E3960BAB}" destId="{E37B362E-DAF5-4913-9264-F9345F26E34D}" srcOrd="0" destOrd="0" presId="urn:microsoft.com/office/officeart/2005/8/layout/orgChart1"/>
    <dgm:cxn modelId="{42BF691B-7774-49E8-B9F7-A3BAE30B811E}" srcId="{5CCAF045-6A63-4190-B5E3-92AF76A94DDD}" destId="{FC44BB1D-7C00-4EF2-89D0-4AD49A0EBECB}" srcOrd="0" destOrd="0" parTransId="{AC6707F1-C261-4810-A3CC-C9144993308A}" sibTransId="{3CAED699-7D0A-4C02-BD01-B57B7B5E1D85}"/>
    <dgm:cxn modelId="{967E9251-F552-4D31-AD75-030C45B09ED3}" type="presOf" srcId="{6FC2F53B-CEC6-4692-98E4-46F345459A73}" destId="{F04BFE14-EE36-4E7B-84A5-CC67CFA62454}" srcOrd="0" destOrd="0" presId="urn:microsoft.com/office/officeart/2005/8/layout/orgChart1"/>
    <dgm:cxn modelId="{B234FAD7-86FD-445C-8AF5-01FEB1E3A7DE}" type="presOf" srcId="{251B177F-F5D5-4CF6-B4AD-A51020B8743A}" destId="{DB82DD10-7A6C-4BEB-94B4-0705B10D055C}" srcOrd="1" destOrd="0" presId="urn:microsoft.com/office/officeart/2005/8/layout/orgChart1"/>
    <dgm:cxn modelId="{EEBEF519-9F82-4384-893E-CE2DD820978D}" type="presOf" srcId="{2DFEAE7D-DFD4-44AE-BC0D-3D45D9D460AC}" destId="{907C83EC-78E0-4FDF-B142-EB5A8DFD7DB9}" srcOrd="1" destOrd="0" presId="urn:microsoft.com/office/officeart/2005/8/layout/orgChart1"/>
    <dgm:cxn modelId="{7A53B5DE-D010-40C5-A569-43A796CBBAEC}" type="presOf" srcId="{A0CE09E0-25D1-4300-ADF0-3B4A98AB4467}" destId="{92AC0670-8A91-4458-83AB-E61554CBDD36}" srcOrd="0" destOrd="0" presId="urn:microsoft.com/office/officeart/2005/8/layout/orgChart1"/>
    <dgm:cxn modelId="{9DA88B6B-74FC-4277-BFB1-5E5FB7E811B1}" type="presOf" srcId="{49C0253B-BA65-478D-A30C-2C5D0CDC4C99}" destId="{6DDC5B8D-2883-4D95-A595-89E0EED8F1B0}" srcOrd="1" destOrd="0" presId="urn:microsoft.com/office/officeart/2005/8/layout/orgChart1"/>
    <dgm:cxn modelId="{5322963E-7C9C-443B-B6A7-CF62893A49F0}" type="presOf" srcId="{4E883938-2014-4C34-944E-15A033B59DF1}" destId="{B4983C8D-D19A-4480-83F9-67C8797D06BC}" srcOrd="0" destOrd="0" presId="urn:microsoft.com/office/officeart/2005/8/layout/orgChart1"/>
    <dgm:cxn modelId="{3CCF31D5-6C9A-42C2-8B8C-FB0DEEE3BAC5}" type="presOf" srcId="{C7C112B8-4BFB-4160-9138-C3D4C8BA1F43}" destId="{C8394BEF-BB60-43A2-8948-E0D0412CD670}" srcOrd="0" destOrd="0" presId="urn:microsoft.com/office/officeart/2005/8/layout/orgChart1"/>
    <dgm:cxn modelId="{CCCB810A-FB14-49AC-A2F0-5FD3BC701E02}" type="presOf" srcId="{7C575295-71A7-49F3-98FD-080D080369FF}" destId="{D52F80BA-6340-4381-B174-516204F7B38C}" srcOrd="0" destOrd="0" presId="urn:microsoft.com/office/officeart/2005/8/layout/orgChart1"/>
    <dgm:cxn modelId="{2AC2ED69-4D5A-44D6-9EB3-3C0F707C7CCB}" type="presOf" srcId="{71582ABC-C21D-4C97-8B43-4D262C3947B8}" destId="{602D4F73-0176-469D-8946-2E7FA230465F}" srcOrd="0" destOrd="0" presId="urn:microsoft.com/office/officeart/2005/8/layout/orgChart1"/>
    <dgm:cxn modelId="{490B960C-7B32-4ADA-9B31-3B74DAAB4381}" type="presOf" srcId="{172100C9-CC14-4810-948D-1D163EEA909C}" destId="{946984CC-C76A-4D36-854C-4B31AE83CEE1}" srcOrd="0" destOrd="0" presId="urn:microsoft.com/office/officeart/2005/8/layout/orgChart1"/>
    <dgm:cxn modelId="{CC085681-6DE7-4ED7-B5E9-7DFE9ACB2592}" type="presOf" srcId="{91FBB91C-5145-4901-AF18-03BD90856ED5}" destId="{B2C9309B-087F-4BCC-B565-9ECD4BB731DF}" srcOrd="1" destOrd="0" presId="urn:microsoft.com/office/officeart/2005/8/layout/orgChart1"/>
    <dgm:cxn modelId="{4A4732E8-C313-437F-BDFD-FC162833D434}" srcId="{C4972693-04F6-4A5C-9481-8B23D3A8EAE3}" destId="{9B8A1D2D-181C-4FA4-A83B-86CB02E53303}" srcOrd="2" destOrd="0" parTransId="{2C997A4C-8783-47B2-9AB0-475A954F6A39}" sibTransId="{1E2EF720-7DE0-4ED7-958A-4351C0EB6D96}"/>
    <dgm:cxn modelId="{71DA77DA-3624-4141-8C12-C75487FF739A}" type="presOf" srcId="{2907D7F3-E2AB-483B-81FC-CD89573E5CA0}" destId="{A7ECF471-D53D-4665-8EF3-2010DCD1EE27}" srcOrd="0" destOrd="0" presId="urn:microsoft.com/office/officeart/2005/8/layout/orgChart1"/>
    <dgm:cxn modelId="{A675D828-3075-4822-8227-A8056EF1E854}" type="presOf" srcId="{DEAC178C-2A96-458C-8446-0890C017D7BC}" destId="{6D063BCA-D232-4942-8DE4-1D746A208E75}" srcOrd="0" destOrd="0" presId="urn:microsoft.com/office/officeart/2005/8/layout/orgChart1"/>
    <dgm:cxn modelId="{1D901A90-FA25-4742-B634-930EDD30A01B}" type="presOf" srcId="{BBBD08F9-5074-4A10-9675-9EC719EAAE86}" destId="{8F1C1BC1-6816-46AE-911A-084B796671E2}" srcOrd="0" destOrd="0" presId="urn:microsoft.com/office/officeart/2005/8/layout/orgChart1"/>
    <dgm:cxn modelId="{EAE2C0BB-C72D-4059-AADA-486B68148E5A}" type="presOf" srcId="{88CA1ADB-F5DD-42C1-AF82-D195127C2A1F}" destId="{13D588E4-8D55-405F-BC42-40D3F95F4DA9}" srcOrd="0" destOrd="0" presId="urn:microsoft.com/office/officeart/2005/8/layout/orgChart1"/>
    <dgm:cxn modelId="{CFCE2FC3-CE4D-402D-ADB6-8685FABAD1C6}" type="presOf" srcId="{CD81F3EF-E292-47BB-A33D-2CB532F94BA2}" destId="{5B0E08EF-F2E5-4B77-8BE3-20E6DF10BCC3}" srcOrd="0" destOrd="0" presId="urn:microsoft.com/office/officeart/2005/8/layout/orgChart1"/>
    <dgm:cxn modelId="{7F2C653A-E1EE-4280-A961-8789A6F87E1F}" srcId="{5CCAF045-6A63-4190-B5E3-92AF76A94DDD}" destId="{F35B1ACD-7865-4B06-99A7-543072B9FBFD}" srcOrd="2" destOrd="0" parTransId="{B7512BF5-42B1-4E55-992A-6E71CAD7F735}" sibTransId="{7E7599A1-2F9F-4724-A04A-6FFD2A1A1BE2}"/>
    <dgm:cxn modelId="{19B81DF6-41E0-4020-B408-91542600968B}" srcId="{E1157C2D-23A1-4CC7-9B92-DE20439DB4CB}" destId="{71582ABC-C21D-4C97-8B43-4D262C3947B8}" srcOrd="0" destOrd="0" parTransId="{3ABB7F68-C635-4F2A-834D-E426231B6281}" sibTransId="{DC5B0B4C-482F-4814-883E-4ABF5B2889A4}"/>
    <dgm:cxn modelId="{0B6AC07B-B1F8-4A66-AF0D-E445A77683CA}" type="presOf" srcId="{040F5F61-C56C-49AF-B7AF-39F5E22F3A80}" destId="{59B1158C-FF44-4719-A83D-F1F547559423}" srcOrd="0" destOrd="0" presId="urn:microsoft.com/office/officeart/2005/8/layout/orgChart1"/>
    <dgm:cxn modelId="{326240F8-0785-42C1-A186-A73F0FE82AA3}" type="presOf" srcId="{37D4BF16-CADB-4B1D-AD1B-76A879076E9E}" destId="{794F40B3-E6F7-4762-B54B-BDF198D870C6}" srcOrd="0" destOrd="0" presId="urn:microsoft.com/office/officeart/2005/8/layout/orgChart1"/>
    <dgm:cxn modelId="{C68F9CC6-FE35-4B52-B542-8F49A76B5727}" type="presOf" srcId="{5FF17637-1711-4F63-987F-96778DFB6735}" destId="{107A22FC-12F0-4DF8-8EB4-52962E1B7C43}" srcOrd="1" destOrd="0" presId="urn:microsoft.com/office/officeart/2005/8/layout/orgChart1"/>
    <dgm:cxn modelId="{816E1AD4-8B7B-4F25-AA6B-0363998E2F26}" type="presOf" srcId="{30296E9F-F452-4A80-9646-3AD60904B7D0}" destId="{56BAE260-CE7E-421F-9705-187B9BB3FC78}" srcOrd="1" destOrd="0" presId="urn:microsoft.com/office/officeart/2005/8/layout/orgChart1"/>
    <dgm:cxn modelId="{875C7E42-2DF2-440A-A3A7-B8BF17345AC8}" srcId="{172100C9-CC14-4810-948D-1D163EEA909C}" destId="{2FD11A4E-9520-46D0-ADCE-F44A9EC46A20}" srcOrd="4" destOrd="0" parTransId="{963857CE-3C59-4659-989B-CB3790471F8E}" sibTransId="{621C1366-1942-4DE0-AE24-B41D60BB31AC}"/>
    <dgm:cxn modelId="{EF14B3D3-A695-410B-8CC3-A8BE025AF190}" type="presOf" srcId="{E5F41997-0D13-4B6D-A697-EAF4028BF258}" destId="{A8F8BBF8-3C8C-4FC7-BB7F-27583CE0D46A}" srcOrd="0" destOrd="0" presId="urn:microsoft.com/office/officeart/2005/8/layout/orgChart1"/>
    <dgm:cxn modelId="{EBDADF92-D324-4E5A-947F-0DECFD1C0474}" type="presOf" srcId="{4BEE6F21-84E4-410A-9DA7-922BAB744F69}" destId="{EE17ACAE-7CB1-4023-B66A-B8B91CAC6A27}" srcOrd="1" destOrd="0" presId="urn:microsoft.com/office/officeart/2005/8/layout/orgChart1"/>
    <dgm:cxn modelId="{94F72BEE-ABB7-4763-AEC8-E158028D7330}" type="presOf" srcId="{0378BC07-FEE9-4983-A22F-A9FB7EC3D097}" destId="{B068932E-5281-4F05-8EE8-FEB97839343A}" srcOrd="0" destOrd="0" presId="urn:microsoft.com/office/officeart/2005/8/layout/orgChart1"/>
    <dgm:cxn modelId="{07509824-4157-4288-B63D-15EB636C7A63}" srcId="{52B197CD-4D95-445F-AA89-DAF27F76E9AE}" destId="{C1CD562F-ECD0-410D-8DA8-1F0443ACC80B}" srcOrd="7" destOrd="0" parTransId="{29977B0D-712E-44A5-AF4C-755F33717340}" sibTransId="{0CD06378-2D4D-40D8-AF06-CDF6AFC6A6FB}"/>
    <dgm:cxn modelId="{1DE0DEE3-FF13-4472-94DC-CCA5AA385479}" type="presOf" srcId="{008E6F56-209B-43AB-96EB-4018494ECF41}" destId="{5E2B5EDC-123A-4F50-B114-07A03566ECF7}" srcOrd="1" destOrd="0" presId="urn:microsoft.com/office/officeart/2005/8/layout/orgChart1"/>
    <dgm:cxn modelId="{87686397-587F-4C79-A60D-045C03163774}" type="presOf" srcId="{FFD89293-46B1-4C76-AAC1-DB90F4C1CB83}" destId="{54BDC51B-D8F4-419C-B5B7-CA6BB8908793}" srcOrd="0" destOrd="0" presId="urn:microsoft.com/office/officeart/2005/8/layout/orgChart1"/>
    <dgm:cxn modelId="{757B6BE2-B90A-45CD-9A80-BE25E280D914}" type="presOf" srcId="{E19B7C92-2AF7-4490-9C84-838EB6328FE8}" destId="{BCE8A90E-2A6A-4F85-8A25-48F6F24E5B27}" srcOrd="0" destOrd="0" presId="urn:microsoft.com/office/officeart/2005/8/layout/orgChart1"/>
    <dgm:cxn modelId="{019890DB-A87D-4EC2-94BC-AC7D1E5F4C99}" type="presOf" srcId="{2A0FD425-DE21-4512-B281-A8BF41AF6022}" destId="{8442E6C4-871E-41C7-85AF-E8B059F7C901}" srcOrd="1" destOrd="0" presId="urn:microsoft.com/office/officeart/2005/8/layout/orgChart1"/>
    <dgm:cxn modelId="{F3C4CE8F-F2AE-4D64-84BE-B75D4076EF23}" type="presOf" srcId="{2C997A4C-8783-47B2-9AB0-475A954F6A39}" destId="{C16B96D6-3F2A-4E72-AE95-4B9E77E6DF29}" srcOrd="0" destOrd="0" presId="urn:microsoft.com/office/officeart/2005/8/layout/orgChart1"/>
    <dgm:cxn modelId="{40F35D83-9EFD-4B41-9398-8FEDC0D5C2B2}" type="presOf" srcId="{BCADC472-710E-4C6A-BFE4-76DB451CA8AF}" destId="{F04426C4-9878-48D7-8720-B1C5CA8DA9A3}" srcOrd="0" destOrd="0" presId="urn:microsoft.com/office/officeart/2005/8/layout/orgChart1"/>
    <dgm:cxn modelId="{4CCE16CF-CC9E-47EF-B06A-7CDD5368EA53}" type="presOf" srcId="{CC480B0C-D123-40D6-A79C-CC8CA9538759}" destId="{CE660CE7-27DF-4605-A17C-661316BFE92C}" srcOrd="0" destOrd="0" presId="urn:microsoft.com/office/officeart/2005/8/layout/orgChart1"/>
    <dgm:cxn modelId="{E14A7F9F-BCC9-4D17-A5D7-53751AECF86C}" srcId="{172100C9-CC14-4810-948D-1D163EEA909C}" destId="{A0A36EB6-550F-4E6D-BA11-2EA6B605C256}" srcOrd="5" destOrd="0" parTransId="{619B4020-E941-4574-B51D-87CB67E98F24}" sibTransId="{30011C9D-5E71-48F5-AE2E-DDFA054725CE}"/>
    <dgm:cxn modelId="{5B9086B4-F6EE-456F-9AD8-786DEDD4B487}" type="presOf" srcId="{91FBB91C-5145-4901-AF18-03BD90856ED5}" destId="{AD57C848-D998-41DB-949D-914EC23C3FC3}" srcOrd="0" destOrd="0" presId="urn:microsoft.com/office/officeart/2005/8/layout/orgChart1"/>
    <dgm:cxn modelId="{692187D4-B8AB-4B6A-8018-4E1DF6971CF2}" type="presOf" srcId="{436D4E38-48F7-4A05-BEFB-675096B6F5ED}" destId="{7AB78D24-522D-40AD-B153-03E6C8BB2556}" srcOrd="0" destOrd="0" presId="urn:microsoft.com/office/officeart/2005/8/layout/orgChart1"/>
    <dgm:cxn modelId="{2499EF39-C1FE-4177-BE74-64B14FFE2A2D}" type="presOf" srcId="{9570DF3E-ADC6-4778-B660-FC1C178ED202}" destId="{7E47980D-1A90-41BA-B8EA-55BD3B9BCD38}" srcOrd="0" destOrd="0" presId="urn:microsoft.com/office/officeart/2005/8/layout/orgChart1"/>
    <dgm:cxn modelId="{B8EB993E-A5E4-4B5B-AA7D-82FE9B1767E4}" type="presOf" srcId="{5C953840-AB67-4463-B49F-7BF80E8E209E}" destId="{7DAD6ADE-205B-4689-A054-C80D03C7C847}" srcOrd="0" destOrd="0" presId="urn:microsoft.com/office/officeart/2005/8/layout/orgChart1"/>
    <dgm:cxn modelId="{7F25E685-C191-467D-9025-75B1F3C12F9F}" type="presOf" srcId="{EC35D65C-F3F2-49E7-9259-B722BD12029A}" destId="{9C67A5F3-EDC2-43F7-B9AE-7DC7FC53562F}" srcOrd="1" destOrd="0" presId="urn:microsoft.com/office/officeart/2005/8/layout/orgChart1"/>
    <dgm:cxn modelId="{FA3F04AB-6F3F-4BB7-ADC3-C06B534AFAAE}" type="presOf" srcId="{81F0A0B3-0EC6-4A8C-AE50-9F9C270A5EA2}" destId="{581C1B98-074E-41D9-8824-B3F93AA266C1}" srcOrd="1" destOrd="0" presId="urn:microsoft.com/office/officeart/2005/8/layout/orgChart1"/>
    <dgm:cxn modelId="{D97CBE73-F0B2-497F-B984-EC5CC1D83418}" type="presOf" srcId="{4195AE3F-B80D-42D0-85E2-3ACE66398C8E}" destId="{2FCEC2D9-148D-4656-A5A9-7962093C9A29}" srcOrd="1" destOrd="0" presId="urn:microsoft.com/office/officeart/2005/8/layout/orgChart1"/>
    <dgm:cxn modelId="{FD88F61B-F54B-48EE-B5FC-EFAB9E084D84}" srcId="{AF196F9E-E571-4FAF-A5EF-80A4C2DFEBA9}" destId="{A9149678-3203-4D9C-AEB3-0B582CD9A7BC}" srcOrd="0" destOrd="0" parTransId="{3BEC52A5-A778-4657-A396-99738DAC117E}" sibTransId="{2910E7B0-5305-4065-9816-1692EAE7ECE5}"/>
    <dgm:cxn modelId="{F60E2352-5ABB-4C4D-844B-7D64A5AAAC9A}" type="presOf" srcId="{FC6C2368-D851-4171-A61D-9E6162258748}" destId="{176EAFBF-5542-4B2D-8D10-7D414C03E915}" srcOrd="0" destOrd="0" presId="urn:microsoft.com/office/officeart/2005/8/layout/orgChart1"/>
    <dgm:cxn modelId="{C7E0B62B-5977-47EB-A5BA-7E72DA2EFE42}" type="presOf" srcId="{C1CD562F-ECD0-410D-8DA8-1F0443ACC80B}" destId="{4976C6EB-58A8-40A5-BE59-197C0C429F9A}" srcOrd="0" destOrd="0" presId="urn:microsoft.com/office/officeart/2005/8/layout/orgChart1"/>
    <dgm:cxn modelId="{089FAB25-3ECE-43B3-B645-492714B523FF}" type="presOf" srcId="{2B506B16-5AA6-4942-8A46-81051C1B04BE}" destId="{B0D5A12C-4360-4347-8921-11C64495F224}" srcOrd="0" destOrd="0" presId="urn:microsoft.com/office/officeart/2005/8/layout/orgChart1"/>
    <dgm:cxn modelId="{E181A584-A466-4EB0-B0DD-FCFA7D1439C3}" type="presOf" srcId="{4A9C0467-71A9-4061-BE03-A40A9C9F20E9}" destId="{A9A2CE49-8E5A-428A-8414-161F176D245C}" srcOrd="1" destOrd="0" presId="urn:microsoft.com/office/officeart/2005/8/layout/orgChart1"/>
    <dgm:cxn modelId="{D3A08D0E-9990-40C2-87D8-A0C030C37D74}" type="presOf" srcId="{70C0761C-3B91-454A-B064-82CA069D60D0}" destId="{08E86116-946C-4310-BB0C-5698A3695B98}" srcOrd="0" destOrd="0" presId="urn:microsoft.com/office/officeart/2005/8/layout/orgChart1"/>
    <dgm:cxn modelId="{8A7C5E0A-51C8-45DA-8933-60B911965B1A}" srcId="{EB23897D-17E6-4A3A-905F-E057A152F043}" destId="{ADEF0D18-5369-4E7A-B970-A33DCBEB9138}" srcOrd="4" destOrd="0" parTransId="{35787732-22FB-46A6-80A0-87AED9BF5AE5}" sibTransId="{5E5AB62B-C86F-42EC-B6F7-6DD582053CDA}"/>
    <dgm:cxn modelId="{C844DAAA-FECA-418F-ABBF-DA1E014250F7}" type="presOf" srcId="{FC44BB1D-7C00-4EF2-89D0-4AD49A0EBECB}" destId="{46FED6D7-F279-420A-83EE-3E437F070D77}" srcOrd="1" destOrd="0" presId="urn:microsoft.com/office/officeart/2005/8/layout/orgChart1"/>
    <dgm:cxn modelId="{7B81E230-4535-4BA4-B6CB-1A0FA30E0FB8}" srcId="{EACDC0AD-685D-4AFA-AB41-9BDC3E2D0535}" destId="{473790BF-2115-4A1F-8D55-B2CF99D48991}" srcOrd="2" destOrd="0" parTransId="{1FC32062-35CE-469C-B48D-FC6494C3BFB1}" sibTransId="{EA904E18-B47B-4DF7-9D0F-1E2067154947}"/>
    <dgm:cxn modelId="{D761D800-BB6A-43E4-8621-7ADBC5A3BB97}" srcId="{3F989ECC-F287-4CC3-BD3D-394B3B859235}" destId="{26AC2B29-627E-465F-AAAC-0A94CDCF9273}" srcOrd="1" destOrd="0" parTransId="{BBBD08F9-5074-4A10-9675-9EC719EAAE86}" sibTransId="{CD4C25BD-95D2-49A4-8354-6AF0BDB97853}"/>
    <dgm:cxn modelId="{81D2ABB3-4836-4525-9C6D-CF0C81910FC8}" type="presOf" srcId="{1588FD6C-C8F9-4407-97CB-BC8DD645BFC8}" destId="{FC63ABAB-0599-4BDE-9B3A-B7AA500D5D80}" srcOrd="0" destOrd="0" presId="urn:microsoft.com/office/officeart/2005/8/layout/orgChart1"/>
    <dgm:cxn modelId="{F19C44B5-EBAE-411E-A1C6-A27619CE3415}" srcId="{B59F27A9-C9E6-4260-AA60-70B23CCE5856}" destId="{EC35D65C-F3F2-49E7-9259-B722BD12029A}" srcOrd="1" destOrd="0" parTransId="{815C3F8A-5DE6-4C2C-B995-DF106EBFCB40}" sibTransId="{3FD6F725-997F-408A-97BD-E1A19B0DFFB5}"/>
    <dgm:cxn modelId="{F5FDF0C0-AA71-435E-9739-531DE2B46D3E}" type="presOf" srcId="{D0B2ECBC-15F9-40B2-8B76-26307644D3DE}" destId="{D8745CC9-EA37-4831-9A46-35E060B316F2}" srcOrd="0" destOrd="0" presId="urn:microsoft.com/office/officeart/2005/8/layout/orgChart1"/>
    <dgm:cxn modelId="{BBCA89E1-E882-408C-80AB-2D0B92432707}" type="presOf" srcId="{E29E987A-1BE1-48BE-B975-7E6B26EAEDA3}" destId="{4267A64B-F03C-4CCF-9979-AC3107F55F13}" srcOrd="1" destOrd="0" presId="urn:microsoft.com/office/officeart/2005/8/layout/orgChart1"/>
    <dgm:cxn modelId="{AC1EC623-16A4-4909-A681-6EEBFB0216CC}" srcId="{B72F8544-411E-43FB-8852-F7AC9037ED60}" destId="{78A62EB2-4518-45A5-8277-B9C43A86971E}" srcOrd="0" destOrd="0" parTransId="{E19B7C92-2AF7-4490-9C84-838EB6328FE8}" sibTransId="{286EB7C8-CD79-403B-AEE2-417DD6E1A6BC}"/>
    <dgm:cxn modelId="{E9A74FBA-7909-41F7-BBFF-F60B48FE33C9}" srcId="{172100C9-CC14-4810-948D-1D163EEA909C}" destId="{E6BC6820-7949-41F3-923F-E0F13897DEB2}" srcOrd="0" destOrd="0" parTransId="{B33B15F5-CBCB-444C-800D-A44F5A51AA9C}" sibTransId="{7F39E085-9AC7-44F4-B1E8-08EBC717229F}"/>
    <dgm:cxn modelId="{609705B8-BB97-4317-8D74-9FDDEC789B2B}" srcId="{E71DB98A-C883-44B8-9C93-D55D1620481B}" destId="{60734A2C-8D97-4FAB-8DDB-0548D4B66C30}" srcOrd="2" destOrd="0" parTransId="{A964B2BB-A9F8-43A8-8944-7AC8C5F451B0}" sibTransId="{508C9690-239E-4C2F-9DDB-681697A35E8E}"/>
    <dgm:cxn modelId="{C880F380-B339-4F97-B0AA-F277B6F3AB2C}" type="presOf" srcId="{3C601AD7-9331-4CD4-8596-5607CF5F582D}" destId="{1BCAE047-B66E-4E08-A08A-DB72EB4EEC32}" srcOrd="1" destOrd="0" presId="urn:microsoft.com/office/officeart/2005/8/layout/orgChart1"/>
    <dgm:cxn modelId="{86E5254E-D6E4-4CDF-AC51-2C44A43645CC}" type="presOf" srcId="{E5F41997-0D13-4B6D-A697-EAF4028BF258}" destId="{B2C7CA5E-EE24-4F76-93FD-4DFCB62E53CF}" srcOrd="1" destOrd="0" presId="urn:microsoft.com/office/officeart/2005/8/layout/orgChart1"/>
    <dgm:cxn modelId="{CFFF516F-5203-4429-AC9E-5F4E9B6596B1}" type="presOf" srcId="{CAFAF2D1-C3AB-4267-B0C5-9EEE09E487CA}" destId="{A97FF6BF-EBE1-4EA3-8E49-8B42E3EEA4E3}" srcOrd="0" destOrd="0" presId="urn:microsoft.com/office/officeart/2005/8/layout/orgChart1"/>
    <dgm:cxn modelId="{39E28904-A031-462C-8271-8DB4D32E8FF9}" type="presOf" srcId="{E4DF5B9F-694C-445A-AEC5-1B37E47B11DB}" destId="{2D18B44C-2CA7-4C4F-8C51-0BC956694475}" srcOrd="1" destOrd="0" presId="urn:microsoft.com/office/officeart/2005/8/layout/orgChart1"/>
    <dgm:cxn modelId="{C6EDA78E-AFB6-4D2D-BEF6-57951C45A780}" srcId="{0C7D80B0-B0DA-434A-BCEF-F0BB96939F35}" destId="{5CCAF045-6A63-4190-B5E3-92AF76A94DDD}" srcOrd="1" destOrd="0" parTransId="{1588FD6C-C8F9-4407-97CB-BC8DD645BFC8}" sibTransId="{BA50CD1B-1F62-45D1-8482-F1E78B43282B}"/>
    <dgm:cxn modelId="{CD563B9D-5F71-4428-9A33-10FF2B28B60A}" type="presOf" srcId="{279F89AA-0A7C-4F25-A878-D7884F0D5C75}" destId="{C77FEF19-2942-4D48-9BD0-9237E850C2AA}" srcOrd="0" destOrd="0" presId="urn:microsoft.com/office/officeart/2005/8/layout/orgChart1"/>
    <dgm:cxn modelId="{C293E9BC-EFE6-4CEA-B7A3-BD66C6FBD794}" srcId="{E1157C2D-23A1-4CC7-9B92-DE20439DB4CB}" destId="{2539E577-A596-42FE-8752-2223CF6049BD}" srcOrd="2" destOrd="0" parTransId="{5ADD9D96-BA3E-4DA6-9060-9CB59201543D}" sibTransId="{947C9957-CB2D-4E82-87CA-2FB23080C913}"/>
    <dgm:cxn modelId="{9589F140-6666-4840-BFEF-A36426EFBD6C}" srcId="{553FCA86-D54F-4818-8B79-A6BC6B411413}" destId="{CAFAF2D1-C3AB-4267-B0C5-9EEE09E487CA}" srcOrd="0" destOrd="0" parTransId="{83D2085E-4512-4D3D-B08A-BB96B6A479FD}" sibTransId="{8FFCAB4B-6D4E-4ED7-BD49-58A48F688324}"/>
    <dgm:cxn modelId="{0B10FD42-0CA0-49B6-B355-E184207604AD}" srcId="{E1157C2D-23A1-4CC7-9B92-DE20439DB4CB}" destId="{3663F64F-AA6D-4730-BD39-0FB96B7078E1}" srcOrd="1" destOrd="0" parTransId="{E0204F74-35A9-48E9-992D-93E9139D6C27}" sibTransId="{A3E64755-A26E-4F0C-9B3B-5D4A11845C07}"/>
    <dgm:cxn modelId="{56DECAF4-B1AA-460E-89F9-FEACAAD78A45}" srcId="{96694E1D-0225-4E4F-990D-95ABBF78899C}" destId="{188FCEFD-A5B1-4CC8-ABBA-039896FB76DA}" srcOrd="1" destOrd="0" parTransId="{9859C049-DBE7-4315-A935-C018C1BD7467}" sibTransId="{A22ED907-CADA-4383-9235-6CE97BF7327A}"/>
    <dgm:cxn modelId="{1C3116AB-BA27-4C72-BAE2-93F499AB9E9D}" type="presOf" srcId="{559D6460-5011-44F2-9243-734E331767A1}" destId="{2F705DA4-04AF-445A-ABAE-28C003A3ABEB}" srcOrd="0" destOrd="0" presId="urn:microsoft.com/office/officeart/2005/8/layout/orgChart1"/>
    <dgm:cxn modelId="{F311401C-8673-44BA-B116-5158861FE782}" srcId="{F2894070-31C5-40DC-AE17-D89B676B27DA}" destId="{44803DFB-979A-4D82-B8B8-7F3D369BA518}" srcOrd="0" destOrd="0" parTransId="{3BDFEA14-A049-468B-866A-072D2224F50A}" sibTransId="{2D88DDE3-EB24-4E7F-A23F-13CC27379E0E}"/>
    <dgm:cxn modelId="{A0E48AEE-A8A0-4EF5-B57F-9850024527BC}" srcId="{C4CFEE96-A6A7-4477-B138-93F8927493B6}" destId="{4A27467F-EFFA-4893-B208-9826D428CC35}" srcOrd="4" destOrd="0" parTransId="{2DA7B9C7-07E7-44C2-B1E0-3EB7CEDC263B}" sibTransId="{A998C8D8-0042-401A-97EE-4C27A4BB075D}"/>
    <dgm:cxn modelId="{7EFF099E-684F-4EF1-BF94-9E212EC92242}" srcId="{B59F27A9-C9E6-4260-AA60-70B23CCE5856}" destId="{2A0FD425-DE21-4512-B281-A8BF41AF6022}" srcOrd="0" destOrd="0" parTransId="{D0B2ECBC-15F9-40B2-8B76-26307644D3DE}" sibTransId="{324C05C7-ABAD-4E6C-AEC4-FD82A30CDC36}"/>
    <dgm:cxn modelId="{01B2218B-EDA8-4197-905C-595B8DFC672A}" type="presOf" srcId="{2E952BC6-A105-4A17-94E7-5D35D9E32B98}" destId="{82F4F409-A6DE-401A-9108-D579C82343FB}" srcOrd="0" destOrd="0" presId="urn:microsoft.com/office/officeart/2005/8/layout/orgChart1"/>
    <dgm:cxn modelId="{A7C1D3BD-A8DD-4C8B-9D1A-D2ED865396B7}" srcId="{5B70F9F4-8CF3-439C-B2C2-9A74A03AC100}" destId="{8DF80F6D-2EE3-45DB-BE13-1ABD7F619C1C}" srcOrd="1" destOrd="0" parTransId="{0CFFE0A2-9C94-44AA-92CD-2201A654B78C}" sibTransId="{F0A2D1F7-4FBC-4C6B-B9BD-C6E65F8A8B65}"/>
    <dgm:cxn modelId="{7E1DC7E8-EB0C-4E4A-A5C6-0C1B29236BB0}" type="presOf" srcId="{C83B9CAA-89B1-49C8-9426-13D8D1646AC1}" destId="{0DFAC940-B290-4350-A0A9-151D33D93CF8}" srcOrd="1" destOrd="0" presId="urn:microsoft.com/office/officeart/2005/8/layout/orgChart1"/>
    <dgm:cxn modelId="{4E14DE54-F437-47A6-8F06-088D0F9D6827}" type="presOf" srcId="{280B09F7-DDEE-40F0-A2EF-0198E1B50776}" destId="{AB3D916E-EDEB-4482-85AB-E888462DFA88}" srcOrd="0" destOrd="0" presId="urn:microsoft.com/office/officeart/2005/8/layout/orgChart1"/>
    <dgm:cxn modelId="{C1AEBF64-BE86-4360-9E49-D8B3F0DE0301}" type="presOf" srcId="{695C9E4E-8162-4177-BEC7-9B5C439D8C26}" destId="{2785D3EB-3BD3-46A7-B215-4428AF75B240}" srcOrd="1" destOrd="0" presId="urn:microsoft.com/office/officeart/2005/8/layout/orgChart1"/>
    <dgm:cxn modelId="{85FB97FA-3C89-40AC-9439-C6F8DB7B709E}" srcId="{E29E987A-1BE1-48BE-B975-7E6B26EAEDA3}" destId="{10A09726-FD95-4A7B-8BA6-3851FEC6E910}" srcOrd="0" destOrd="0" parTransId="{7F9F9FA8-0438-485E-8876-715767441A04}" sibTransId="{B1388603-79E6-4B74-8F31-D72049D2700E}"/>
    <dgm:cxn modelId="{BAEAD45C-8C37-4A23-AE9B-CA91208F8A9A}" type="presOf" srcId="{83D2085E-4512-4D3D-B08A-BB96B6A479FD}" destId="{D2B4AA77-9111-4E48-AFC7-98281BF00FD4}" srcOrd="0" destOrd="0" presId="urn:microsoft.com/office/officeart/2005/8/layout/orgChart1"/>
    <dgm:cxn modelId="{1AA4A038-A1DD-40CC-881F-2735BEA8FD72}" type="presOf" srcId="{B7512BF5-42B1-4E55-992A-6E71CAD7F735}" destId="{5F05A804-39C5-4391-AF87-A42E4C6D9372}" srcOrd="0" destOrd="0" presId="urn:microsoft.com/office/officeart/2005/8/layout/orgChart1"/>
    <dgm:cxn modelId="{355E8E26-C4BA-40E7-B677-EAE26CDF0B85}" srcId="{5B70F9F4-8CF3-439C-B2C2-9A74A03AC100}" destId="{F1EBAB31-6375-4A43-A88B-E932FF4E134E}" srcOrd="0" destOrd="0" parTransId="{E4EAFF58-13A5-4A2C-8A86-22A823F8C52C}" sibTransId="{FAA5453C-022F-43A8-9D93-A6FC28C86216}"/>
    <dgm:cxn modelId="{91DBFF94-6A86-423D-98A5-C0D7618D0E37}" type="presOf" srcId="{26AC2B29-627E-465F-AAAC-0A94CDCF9273}" destId="{DBB79893-927E-4661-BB68-9E3568D9182D}" srcOrd="1" destOrd="0" presId="urn:microsoft.com/office/officeart/2005/8/layout/orgChart1"/>
    <dgm:cxn modelId="{1D3D98F6-B36D-45CB-8FBE-3C1629E647F5}" type="presOf" srcId="{1FC32062-35CE-469C-B48D-FC6494C3BFB1}" destId="{7189ABB1-4912-4483-8E19-E09841C1CCC5}" srcOrd="0" destOrd="0" presId="urn:microsoft.com/office/officeart/2005/8/layout/orgChart1"/>
    <dgm:cxn modelId="{8E2A0F7A-F9B2-4A11-AC71-A354AE1A6322}" type="presOf" srcId="{125D1F22-1C53-42EC-981D-FDD5EAAC3E72}" destId="{3DB60356-3C87-44FB-8ED3-3E650EABD9D0}" srcOrd="0" destOrd="0" presId="urn:microsoft.com/office/officeart/2005/8/layout/orgChart1"/>
    <dgm:cxn modelId="{CE00AE44-9283-4F2B-A3FE-2AE6A9769098}" srcId="{C4CFEE96-A6A7-4477-B138-93F8927493B6}" destId="{91FBB91C-5145-4901-AF18-03BD90856ED5}" srcOrd="3" destOrd="0" parTransId="{5B634517-F01B-41F7-81BC-EFAB3073DC0B}" sibTransId="{BF507A10-DA6D-4530-9164-868D488474E9}"/>
    <dgm:cxn modelId="{2DBD020C-1340-4D0D-85B3-4AB77060143D}" type="presOf" srcId="{0C3416B3-0A50-4DB4-85E1-4A4FC043387D}" destId="{FD9CCEDA-9BDE-479B-88D5-9DA1073E4755}" srcOrd="0" destOrd="0" presId="urn:microsoft.com/office/officeart/2005/8/layout/orgChart1"/>
    <dgm:cxn modelId="{4CCA939C-29F9-47A5-90CC-A172A163BDEF}" type="presOf" srcId="{10A09726-FD95-4A7B-8BA6-3851FEC6E910}" destId="{A8A8F819-C0F6-4CE4-AAF7-C2125F7D1DBB}" srcOrd="1" destOrd="0" presId="urn:microsoft.com/office/officeart/2005/8/layout/orgChart1"/>
    <dgm:cxn modelId="{96CEC79F-CC08-424B-AB18-5651F3914262}" type="presOf" srcId="{7A3EB251-EDC1-4699-B98C-EFFCDF6AAAE4}" destId="{1C1C00ED-5A46-4902-A350-90D3A1672D5F}" srcOrd="0" destOrd="0" presId="urn:microsoft.com/office/officeart/2005/8/layout/orgChart1"/>
    <dgm:cxn modelId="{D1520516-37F4-4824-89AE-A621DEDF8B07}" srcId="{3C601AD7-9331-4CD4-8596-5607CF5F582D}" destId="{172100C9-CC14-4810-948D-1D163EEA909C}" srcOrd="5" destOrd="0" parTransId="{4B8945B2-9470-432C-9A2A-9AC9344D4EFF}" sibTransId="{7751866C-82E2-4E09-97BD-FA3A8943FF6D}"/>
    <dgm:cxn modelId="{6816FE47-2232-4C72-8704-C2F209CD9D2A}" srcId="{5B70F9F4-8CF3-439C-B2C2-9A74A03AC100}" destId="{F535AB6D-0DF7-480A-8C91-18431B519B65}" srcOrd="2" destOrd="0" parTransId="{4E883938-2014-4C34-944E-15A033B59DF1}" sibTransId="{093D9DF8-E8B3-4E62-B77F-5723E1EFD20F}"/>
    <dgm:cxn modelId="{37628981-7798-46AF-A6AE-6ED9F673DD44}" type="presOf" srcId="{2BBE0834-A5AB-4372-B404-84C671B5CDA7}" destId="{2DEED2D1-A404-466A-8873-4F1E71BE1F00}" srcOrd="0" destOrd="0" presId="urn:microsoft.com/office/officeart/2005/8/layout/orgChart1"/>
    <dgm:cxn modelId="{F1A2EF4E-DB9E-4974-BF8A-4D49739DA49F}" srcId="{5CCAF045-6A63-4190-B5E3-92AF76A94DDD}" destId="{37D4BF16-CADB-4B1D-AD1B-76A879076E9E}" srcOrd="3" destOrd="0" parTransId="{88C931B3-C8E3-4D3D-8E3C-2BC15CB71591}" sibTransId="{68959470-58ED-41D9-8925-01E999B721FF}"/>
    <dgm:cxn modelId="{1CA073CF-1496-4384-8873-97AC814AC709}" type="presOf" srcId="{44803DFB-979A-4D82-B8B8-7F3D369BA518}" destId="{4893FC13-B561-4B28-AAC1-C13E6A71DE6C}" srcOrd="0" destOrd="0" presId="urn:microsoft.com/office/officeart/2005/8/layout/orgChart1"/>
    <dgm:cxn modelId="{92980CDD-4E50-44B5-A14E-7BA3C5F8FD68}" type="presOf" srcId="{F35B1ACD-7865-4B06-99A7-543072B9FBFD}" destId="{F3B308B8-148F-4E6E-BC0D-196BDFB0EFA7}" srcOrd="0" destOrd="0" presId="urn:microsoft.com/office/officeart/2005/8/layout/orgChart1"/>
    <dgm:cxn modelId="{AB9184DA-7C3E-4003-8466-9F75692F4D4B}" type="presOf" srcId="{9A539D84-12A5-476D-BFFE-BB5F1DA4D7BA}" destId="{5C54046D-775B-41D0-8AF1-A889952C3BC2}" srcOrd="0" destOrd="0" presId="urn:microsoft.com/office/officeart/2005/8/layout/orgChart1"/>
    <dgm:cxn modelId="{456EFF3A-63F4-43C9-BDC1-B897F9309CA6}" srcId="{E71DB98A-C883-44B8-9C93-D55D1620481B}" destId="{E4DF5B9F-694C-445A-AEC5-1B37E47B11DB}" srcOrd="1" destOrd="0" parTransId="{7547D657-46BD-4E5B-A75B-A568D8CC3C15}" sibTransId="{56FF0577-1F4C-44CB-97A9-4A7270C9ADB2}"/>
    <dgm:cxn modelId="{60BA7520-5046-4D6A-AE6C-2F1456EA1F11}" type="presOf" srcId="{B33B15F5-CBCB-444C-800D-A44F5A51AA9C}" destId="{292334EC-2959-495C-82B7-1936B131D04E}" srcOrd="0" destOrd="0" presId="urn:microsoft.com/office/officeart/2005/8/layout/orgChart1"/>
    <dgm:cxn modelId="{9A90BF68-3A66-4671-B24B-5E4375DCD135}" type="presOf" srcId="{A4AF689D-6DEE-49D2-80E0-EF0A41F95E21}" destId="{972E7747-B423-45F6-8CE6-2467EA385019}" srcOrd="0" destOrd="0" presId="urn:microsoft.com/office/officeart/2005/8/layout/orgChart1"/>
    <dgm:cxn modelId="{A5D744D5-9B93-4B83-A29F-F72E37B8068A}" type="presOf" srcId="{2DFEAE7D-DFD4-44AE-BC0D-3D45D9D460AC}" destId="{4F981F0F-341E-44E4-8743-BF4AA54EA2C0}" srcOrd="0" destOrd="0" presId="urn:microsoft.com/office/officeart/2005/8/layout/orgChart1"/>
    <dgm:cxn modelId="{7903CC6F-B85D-49CF-8805-4AEB379EB78E}" type="presOf" srcId="{65B6CB99-0238-499E-B60D-162029762D24}" destId="{74B68157-EDD4-4342-8970-C5C923721052}" srcOrd="1" destOrd="0" presId="urn:microsoft.com/office/officeart/2005/8/layout/orgChart1"/>
    <dgm:cxn modelId="{D95B4F44-6365-4305-ADAF-1067712AD7A9}" type="presOf" srcId="{1D60C86E-1194-46AB-8C8A-8784F2A8E5D8}" destId="{76751B15-49D7-4386-9DD7-D8FECC8C5F4C}" srcOrd="0" destOrd="0" presId="urn:microsoft.com/office/officeart/2005/8/layout/orgChart1"/>
    <dgm:cxn modelId="{3A00D2F8-B10C-46BD-92A5-656DB5DF3A53}" srcId="{111314CB-15E6-41A4-8ACA-56A52E0286F0}" destId="{65B6CB99-0238-499E-B60D-162029762D24}" srcOrd="1" destOrd="0" parTransId="{278D7A62-6D44-4DEE-971F-5184E1558FB1}" sibTransId="{32B53F09-4F36-455C-BF42-6FE1AA10C6B5}"/>
    <dgm:cxn modelId="{C79264FD-A7AB-444A-BDD9-2B992BA31432}" type="presOf" srcId="{17195570-65E9-4B23-ABEA-355F2ADB770D}" destId="{8F7455A5-0A3E-4753-98CE-5EA84863387B}" srcOrd="1" destOrd="0" presId="urn:microsoft.com/office/officeart/2005/8/layout/orgChart1"/>
    <dgm:cxn modelId="{E657FFBF-4FDC-4313-9A72-AD9507210719}" type="presOf" srcId="{8E0D8F21-5151-4B01-986E-11088D5F2F7D}" destId="{40A779DE-260E-44D0-B80E-4E8A795CFD96}" srcOrd="0" destOrd="0" presId="urn:microsoft.com/office/officeart/2005/8/layout/orgChart1"/>
    <dgm:cxn modelId="{1B047763-3B0A-44CF-8A3B-22FA9E9D7D2F}" type="presOf" srcId="{EC35D65C-F3F2-49E7-9259-B722BD12029A}" destId="{BB7A4FAB-6673-48BB-AF38-C261030BA672}" srcOrd="0" destOrd="0" presId="urn:microsoft.com/office/officeart/2005/8/layout/orgChart1"/>
    <dgm:cxn modelId="{7C660A07-B060-4256-AA7B-B4CF4007D4C2}" type="presOf" srcId="{12E449DE-6A7A-4BD4-B746-64C68A18CC70}" destId="{5119CB1A-AF69-433C-A268-D34B05DD52A7}" srcOrd="1" destOrd="0" presId="urn:microsoft.com/office/officeart/2005/8/layout/orgChart1"/>
    <dgm:cxn modelId="{EB4784AB-7EFD-4F3E-9283-18278A234880}" type="presOf" srcId="{815C3F8A-5DE6-4C2C-B995-DF106EBFCB40}" destId="{BC7C7EB8-CBB2-453E-B944-F17BF18714BB}" srcOrd="0" destOrd="0" presId="urn:microsoft.com/office/officeart/2005/8/layout/orgChart1"/>
    <dgm:cxn modelId="{96797C9A-4F13-4AAC-9498-6B3FBE363406}" type="presOf" srcId="{3EFFA02A-3FF9-46CF-88BF-0FDAF0BE2490}" destId="{FF953CD0-AA74-42CB-B184-91A44E5B8737}" srcOrd="0" destOrd="0" presId="urn:microsoft.com/office/officeart/2005/8/layout/orgChart1"/>
    <dgm:cxn modelId="{9DEBD143-180F-433E-9F52-EA584E7C2A7A}" srcId="{5CCAF045-6A63-4190-B5E3-92AF76A94DDD}" destId="{4AB29D86-429F-4919-BD68-722E21D5783B}" srcOrd="1" destOrd="0" parTransId="{2B506B16-5AA6-4942-8A46-81051C1B04BE}" sibTransId="{EDDE0153-3068-47CD-A468-581121E00F15}"/>
    <dgm:cxn modelId="{4ED2456B-7400-48AE-8D69-1075F7BA83FE}" type="presOf" srcId="{B6D3A71C-E9C5-4C1E-8DD2-5D30199C27B4}" destId="{633660CA-C537-4853-83E2-084D4F2C9D2D}" srcOrd="0" destOrd="0" presId="urn:microsoft.com/office/officeart/2005/8/layout/orgChart1"/>
    <dgm:cxn modelId="{FE17A7B7-C406-4973-9A6B-D0EF45BF11E4}" type="presOf" srcId="{49282A86-4E57-42BC-84A4-12DFF3C25848}" destId="{32DC3A14-FA43-4895-A3F4-1C795EF948D1}" srcOrd="1" destOrd="0" presId="urn:microsoft.com/office/officeart/2005/8/layout/orgChart1"/>
    <dgm:cxn modelId="{8DD25960-9227-452A-B8CC-A32277A13EF3}" type="presOf" srcId="{473790BF-2115-4A1F-8D55-B2CF99D48991}" destId="{7C95367E-49DE-423C-9E09-4DFB7CA490D1}" srcOrd="1" destOrd="0" presId="urn:microsoft.com/office/officeart/2005/8/layout/orgChart1"/>
    <dgm:cxn modelId="{CE6C22BE-A476-410B-9617-E3BD65E36105}" type="presOf" srcId="{E6BC6820-7949-41F3-923F-E0F13897DEB2}" destId="{AFA35228-4FB2-4C83-9EA4-6A7331096987}" srcOrd="0" destOrd="0" presId="urn:microsoft.com/office/officeart/2005/8/layout/orgChart1"/>
    <dgm:cxn modelId="{B5462DA5-DC37-4BD2-885C-29C644CA7F43}" type="presOf" srcId="{1AF89C60-E517-4776-878A-3BDB7CA17843}" destId="{D07ED600-E0CE-47FA-99D3-0843F86A7AC0}" srcOrd="0" destOrd="0" presId="urn:microsoft.com/office/officeart/2005/8/layout/orgChart1"/>
    <dgm:cxn modelId="{9AB1F5E2-EA7F-40D7-8663-B390501854A7}" type="presOf" srcId="{695C9E4E-8162-4177-BEC7-9B5C439D8C26}" destId="{EAB82290-59A5-47C6-BD80-6CC074DD640D}" srcOrd="0" destOrd="0" presId="urn:microsoft.com/office/officeart/2005/8/layout/orgChart1"/>
    <dgm:cxn modelId="{57380DC7-497E-4AD7-9DE4-237FA1F6E3BE}" type="presOf" srcId="{E4EAFF58-13A5-4A2C-8A86-22A823F8C52C}" destId="{CD5F0342-7389-4030-85EA-9390C25C53A3}" srcOrd="0" destOrd="0" presId="urn:microsoft.com/office/officeart/2005/8/layout/orgChart1"/>
    <dgm:cxn modelId="{2CEB8036-F76C-4A37-8ACA-FF62666BB9C8}" type="presOf" srcId="{2A0FD425-DE21-4512-B281-A8BF41AF6022}" destId="{A9B6A577-589E-49A8-8568-672A009C88DB}" srcOrd="0" destOrd="0" presId="urn:microsoft.com/office/officeart/2005/8/layout/orgChart1"/>
    <dgm:cxn modelId="{8F674702-2630-421D-B04D-C3FC6511015D}" type="presOf" srcId="{5B634517-F01B-41F7-81BC-EFAB3073DC0B}" destId="{8741757E-65C9-4C66-89B2-C61E810DD3D1}" srcOrd="0" destOrd="0" presId="urn:microsoft.com/office/officeart/2005/8/layout/orgChart1"/>
    <dgm:cxn modelId="{22CF3688-4B1C-4F49-9788-4B6AA51E00A3}" type="presOf" srcId="{2EBE77B4-2448-47B5-955E-72CE04070296}" destId="{74B697FC-1391-4D7D-9BA2-D025F52F2F5A}" srcOrd="0" destOrd="0" presId="urn:microsoft.com/office/officeart/2005/8/layout/orgChart1"/>
    <dgm:cxn modelId="{231D31FB-7628-4582-B3E5-6BA9DBA678F2}" type="presOf" srcId="{C83B9CAA-89B1-49C8-9426-13D8D1646AC1}" destId="{EC81DEA0-D541-46BD-8A5A-9CDFCA0AB188}" srcOrd="0" destOrd="0" presId="urn:microsoft.com/office/officeart/2005/8/layout/orgChart1"/>
    <dgm:cxn modelId="{A625E616-9ABB-4E21-9521-911D06711CBF}" srcId="{B2339664-B2A5-48F5-9AA2-DFE91362BA9A}" destId="{DEAC178C-2A96-458C-8446-0890C017D7BC}" srcOrd="0" destOrd="0" parTransId="{63A61286-17B8-46CC-8350-E59B26577F49}" sibTransId="{6DA8EC6D-0439-4FB4-B838-3C85FC715689}"/>
    <dgm:cxn modelId="{F1001C26-A498-4B4E-A9FD-CD83535996F8}" type="presOf" srcId="{833D7CEE-E1C2-4771-B621-E45C6FEAE279}" destId="{63432354-0845-468A-9913-0BCA4993C70E}" srcOrd="0" destOrd="0" presId="urn:microsoft.com/office/officeart/2005/8/layout/orgChart1"/>
    <dgm:cxn modelId="{C1753D7E-3FAB-46D5-A288-72B50AFEB04A}" type="presOf" srcId="{2B9AD6E4-43C5-4CA0-85CB-F817323B7A5B}" destId="{9E02C37C-020D-4033-AA0E-44CE0CFD227A}" srcOrd="0" destOrd="0" presId="urn:microsoft.com/office/officeart/2005/8/layout/orgChart1"/>
    <dgm:cxn modelId="{29D11CBF-9636-406A-84EF-F3CE48F9B82E}" type="presOf" srcId="{70C0761C-3B91-454A-B064-82CA069D60D0}" destId="{21B8F948-A8E7-41DA-9CF4-ED9E72709E61}" srcOrd="1" destOrd="0" presId="urn:microsoft.com/office/officeart/2005/8/layout/orgChart1"/>
    <dgm:cxn modelId="{665CBFC1-25A0-41AF-906E-E836A0B68D78}" type="presOf" srcId="{168A4F4B-516E-4F15-9558-87F8C2ED12BB}" destId="{105F37DC-FD37-4D5B-8D5D-F66548431B0C}" srcOrd="0" destOrd="0" presId="urn:microsoft.com/office/officeart/2005/8/layout/orgChart1"/>
    <dgm:cxn modelId="{385BDE21-08DC-4488-86FE-46BAAE9CDB75}" type="presOf" srcId="{0C7D80B0-B0DA-434A-BCEF-F0BB96939F35}" destId="{5A2BB671-C6A1-42C5-B9BD-2367C9DCD9B0}" srcOrd="0" destOrd="0" presId="urn:microsoft.com/office/officeart/2005/8/layout/orgChart1"/>
    <dgm:cxn modelId="{0F55EC4D-178D-44CE-9CDF-638D81A38604}" type="presOf" srcId="{AF196F9E-E571-4FAF-A5EF-80A4C2DFEBA9}" destId="{756DB276-68CD-458D-A3BC-E8AF0B4F40C7}" srcOrd="1" destOrd="0" presId="urn:microsoft.com/office/officeart/2005/8/layout/orgChart1"/>
    <dgm:cxn modelId="{C02A9C4E-A7DA-42D4-BBC7-E7F91941E004}" srcId="{9E5EBB15-BD0B-4005-9998-EF3241B946AA}" destId="{168A4F4B-516E-4F15-9558-87F8C2ED12BB}" srcOrd="2" destOrd="0" parTransId="{96A04C2C-4321-4C30-B4F4-41950CE67486}" sibTransId="{8048E5E6-936D-43F4-BFE3-E1168DE4F867}"/>
    <dgm:cxn modelId="{C8008C95-6820-4409-A245-C5D7D4C97590}" type="presOf" srcId="{78F47E87-DFC6-4624-93DD-75458057DEFE}" destId="{AEA55BF2-2319-4F6B-A7B0-7A25D9A8939C}" srcOrd="0" destOrd="0" presId="urn:microsoft.com/office/officeart/2005/8/layout/orgChart1"/>
    <dgm:cxn modelId="{3E1D7C6C-F34A-4B69-9190-AC8F89FB3782}" srcId="{AF196F9E-E571-4FAF-A5EF-80A4C2DFEBA9}" destId="{D28CA80C-7167-41E9-ACA5-FD53EB6491A7}" srcOrd="1" destOrd="0" parTransId="{444C1D52-52AC-4893-9DEF-77DBACFEE96B}" sibTransId="{C1442F3B-51D7-4280-964E-9F8AE90CB6F7}"/>
    <dgm:cxn modelId="{F4353703-C1BE-43A8-B2EA-D74D8CC20804}" type="presOf" srcId="{3F989ECC-F287-4CC3-BD3D-394B3B859235}" destId="{0CBCAA04-E7B2-4E81-9C5F-1D7477A5275A}" srcOrd="0" destOrd="0" presId="urn:microsoft.com/office/officeart/2005/8/layout/orgChart1"/>
    <dgm:cxn modelId="{BE526A45-A1BE-47E5-813B-CAC4171AF2F6}" type="presOf" srcId="{72EE7EBA-A348-4610-BF9F-9AAAFE50C529}" destId="{672E08A4-2B77-4B3C-BDE2-4CCD8E24D3CE}" srcOrd="0" destOrd="0" presId="urn:microsoft.com/office/officeart/2005/8/layout/orgChart1"/>
    <dgm:cxn modelId="{69DEAEE4-372E-4F46-96BD-352F6BE31031}" srcId="{0C7D80B0-B0DA-434A-BCEF-F0BB96939F35}" destId="{CC480B0C-D123-40D6-A79C-CC8CA9538759}" srcOrd="7" destOrd="0" parTransId="{696A2AA9-79EE-41DA-B255-CFDB5346DA75}" sibTransId="{612F212B-6134-4104-949D-790C9EAB057D}"/>
    <dgm:cxn modelId="{7851B428-F335-445B-A488-C1FB4BD3E441}" type="presOf" srcId="{B2339664-B2A5-48F5-9AA2-DFE91362BA9A}" destId="{D904498D-311C-4D18-9836-85290396F3EF}" srcOrd="0" destOrd="0" presId="urn:microsoft.com/office/officeart/2005/8/layout/orgChart1"/>
    <dgm:cxn modelId="{74809B51-794A-405B-9F56-E9D86151CB40}" srcId="{DEAC178C-2A96-458C-8446-0890C017D7BC}" destId="{EB23897D-17E6-4A3A-905F-E057A152F043}" srcOrd="1" destOrd="0" parTransId="{CC51B26A-4A21-4D5D-B1E1-652009311661}" sibTransId="{8BC562F7-A5BD-4831-A8DF-5C78F5927DE1}"/>
    <dgm:cxn modelId="{D9570960-C3DE-4C95-B73A-B4266F788888}" type="presOf" srcId="{F221B847-2A57-4E15-9333-9CE62598F8EA}" destId="{7FF6C3A0-51A0-47D7-AEDA-0D2E76D40707}" srcOrd="1" destOrd="0" presId="urn:microsoft.com/office/officeart/2005/8/layout/orgChart1"/>
    <dgm:cxn modelId="{F45807BB-B96D-46B0-8F04-EADA2B7CC07D}" type="presOf" srcId="{B6897AD4-BB18-41A9-8915-12F87E32FEF5}" destId="{305435B3-87FA-40E9-870C-789FCFA225A6}" srcOrd="0" destOrd="0" presId="urn:microsoft.com/office/officeart/2005/8/layout/orgChart1"/>
    <dgm:cxn modelId="{38036585-D0CB-4C83-8AA6-11A56BE66158}" srcId="{AF196F9E-E571-4FAF-A5EF-80A4C2DFEBA9}" destId="{8CB336B0-DD56-45ED-85F0-F1E984182BCC}" srcOrd="2" destOrd="0" parTransId="{7C0875D6-BE8D-44D0-A259-D78D104569BF}" sibTransId="{AE65BA7E-03BE-4E3D-980D-4767A85138BC}"/>
    <dgm:cxn modelId="{764F19AF-285F-4B13-87E5-EC61C2864586}" srcId="{3C601AD7-9331-4CD4-8596-5607CF5F582D}" destId="{AF196F9E-E571-4FAF-A5EF-80A4C2DFEBA9}" srcOrd="2" destOrd="0" parTransId="{01F8D1BD-C426-4A67-85FB-7505232335BC}" sibTransId="{888BC014-8CCA-4EAD-B5FE-6C5E06677C7F}"/>
    <dgm:cxn modelId="{E48F5B33-A9E9-4300-9CA6-32B8700E3B0C}" srcId="{52B197CD-4D95-445F-AA89-DAF27F76E9AE}" destId="{C4972693-04F6-4A5C-9481-8B23D3A8EAE3}" srcOrd="6" destOrd="0" parTransId="{E726757C-DD9E-4D57-BC80-C96878EE7AF2}" sibTransId="{207D5928-8D3A-45F8-98D5-FC10C7743880}"/>
    <dgm:cxn modelId="{1950857E-7ED0-4C78-B656-4B5B018CFA7B}" type="presOf" srcId="{859E028F-DE42-43C5-B1C7-594976835DB6}" destId="{5337B054-076B-4727-A921-0B1CCBCC402D}" srcOrd="1" destOrd="0" presId="urn:microsoft.com/office/officeart/2005/8/layout/orgChart1"/>
    <dgm:cxn modelId="{895E0FCD-BC91-490B-9D24-46C07AD171C4}" type="presOf" srcId="{A9149678-3203-4D9C-AEB3-0B582CD9A7BC}" destId="{C5DC7DA6-D0E7-468D-959C-38F2E66CC162}" srcOrd="1" destOrd="0" presId="urn:microsoft.com/office/officeart/2005/8/layout/orgChart1"/>
    <dgm:cxn modelId="{E19F3C25-49BC-4950-9556-A6CF2DDE10A1}" type="presOf" srcId="{B8BA187F-AF62-4594-9719-BD5AE73B5165}" destId="{C46A2AFF-0CBD-4687-9222-311C8E11F2A3}" srcOrd="0" destOrd="0" presId="urn:microsoft.com/office/officeart/2005/8/layout/orgChart1"/>
    <dgm:cxn modelId="{4EC22FD3-7865-4926-9AEF-BB3D64C32056}" type="presOf" srcId="{58F15F7F-4442-410E-8EF6-10DD4303FEA8}" destId="{28081C6E-9CF3-43F2-9092-8F81AAD97536}" srcOrd="0" destOrd="0" presId="urn:microsoft.com/office/officeart/2005/8/layout/orgChart1"/>
    <dgm:cxn modelId="{36844372-5660-440A-BEF5-8C49A98283C2}" srcId="{8ED7B852-86DD-40F1-A930-0ABFFB936531}" destId="{8F28E2B4-C3DB-46B4-8E6E-B1EC1C81C04A}" srcOrd="0" destOrd="0" parTransId="{753B26E9-B3B9-418A-9CE8-85785EC4CC58}" sibTransId="{081E0B6C-2837-4E6F-B041-BFE34CBF8A6A}"/>
    <dgm:cxn modelId="{01306852-F435-4191-8D23-94A0F1309891}" srcId="{3C601AD7-9331-4CD4-8596-5607CF5F582D}" destId="{1926FCF8-FB5C-4E9A-8E87-10E16CA3E7D8}" srcOrd="4" destOrd="0" parTransId="{A7D7E6E1-C897-4E0D-A290-E11CFE8B4880}" sibTransId="{56C1EE0E-0D6D-4DDC-A6B8-76FC929022DA}"/>
    <dgm:cxn modelId="{92B8C950-4C9C-4180-963B-3884C7FB6B15}" type="presOf" srcId="{44172696-6152-406B-ACDF-63F29D7AC89F}" destId="{E59DF482-D835-47C5-8BDE-B3B8DD556DBC}" srcOrd="0" destOrd="0" presId="urn:microsoft.com/office/officeart/2005/8/layout/orgChart1"/>
    <dgm:cxn modelId="{128E8B38-B39F-47C8-9C77-3BA7EB110063}" srcId="{81F0A0B3-0EC6-4A8C-AE50-9F9C270A5EA2}" destId="{78F47E87-DFC6-4624-93DD-75458057DEFE}" srcOrd="1" destOrd="0" parTransId="{FAA45372-10A5-457C-8D76-93E239864E3A}" sibTransId="{DE04F70F-C26C-4423-AFA0-3F3555BFDB26}"/>
    <dgm:cxn modelId="{0B3482BE-7665-4EE3-8CFA-A6B895B42F66}" type="presOf" srcId="{D5956498-CC4B-426E-953B-948356A163FB}" destId="{FED2387F-ADA2-4901-B400-DD95C934FF0E}" srcOrd="0" destOrd="0" presId="urn:microsoft.com/office/officeart/2005/8/layout/orgChart1"/>
    <dgm:cxn modelId="{1AFD534D-9AF5-4F29-8CC5-13AC4E74BE0B}" type="presOf" srcId="{DAE33F1C-F2E9-42D4-89DA-EF2AACA943B0}" destId="{824985FF-E197-47B3-84A5-B6E04D440CFC}" srcOrd="1" destOrd="0" presId="urn:microsoft.com/office/officeart/2005/8/layout/orgChart1"/>
    <dgm:cxn modelId="{82664243-CA7A-4C65-B7EB-95CC5A0DF106}" srcId="{553FCA86-D54F-4818-8B79-A6BC6B411413}" destId="{30296E9F-F452-4A80-9646-3AD60904B7D0}" srcOrd="1" destOrd="0" parTransId="{0C3416B3-0A50-4DB4-85E1-4A4FC043387D}" sibTransId="{DAAB5F23-37F3-48FA-BA09-20650E562C7A}"/>
    <dgm:cxn modelId="{B50976F0-2CBC-415E-BA67-76726AC5983E}" type="presOf" srcId="{2AAA711A-4E07-4D23-8378-5C9210934F90}" destId="{5695821F-C5A3-4507-A741-EA28D44E3994}" srcOrd="0" destOrd="0" presId="urn:microsoft.com/office/officeart/2005/8/layout/orgChart1"/>
    <dgm:cxn modelId="{6759ADD8-48E3-42C4-BAA0-7A8F399F3F34}" srcId="{0A48A224-0193-4A5A-BB0F-3CCE478D950B}" destId="{B72F8544-411E-43FB-8852-F7AC9037ED60}" srcOrd="1" destOrd="0" parTransId="{279F89AA-0A7C-4F25-A878-D7884F0D5C75}" sibTransId="{1DB5640F-0582-4243-ABBD-B7BEA4B120F6}"/>
    <dgm:cxn modelId="{B19C336A-C762-4DE1-AD2D-EA65E08DAFCA}" srcId="{ADEF0D18-5369-4E7A-B970-A33DCBEB9138}" destId="{2EBE77B4-2448-47B5-955E-72CE04070296}" srcOrd="3" destOrd="0" parTransId="{46FF439E-06F6-4E02-AD65-9DBD8A756A96}" sibTransId="{4DDA5326-523C-4660-8CB8-67439F20B2BF}"/>
    <dgm:cxn modelId="{B4861455-C63D-4D5A-9615-E4DC9570AB5B}" srcId="{695C9E4E-8162-4177-BEC7-9B5C439D8C26}" destId="{E5F41997-0D13-4B6D-A697-EAF4028BF258}" srcOrd="2" destOrd="0" parTransId="{711ACC13-5CCF-4C2A-9F28-CCDC31CDDD77}" sibTransId="{452AB69F-0D8E-4C44-B912-F2F11F0A990C}"/>
    <dgm:cxn modelId="{4307451D-2E46-40FE-A95A-41A5793895C2}" type="presOf" srcId="{44803DFB-979A-4D82-B8B8-7F3D369BA518}" destId="{05A86761-C24C-4C07-BC3D-8D6FF18230F8}" srcOrd="1" destOrd="0" presId="urn:microsoft.com/office/officeart/2005/8/layout/orgChart1"/>
    <dgm:cxn modelId="{F3452AE9-A0A4-4585-80D4-97A66F46C80B}" type="presOf" srcId="{4AB29D86-429F-4919-BD68-722E21D5783B}" destId="{B6755B75-C8EF-4C37-AB9B-8A7AD637CFDA}" srcOrd="1" destOrd="0" presId="urn:microsoft.com/office/officeart/2005/8/layout/orgChart1"/>
    <dgm:cxn modelId="{0802B9A6-BD9B-4060-A4A7-DACA206386CC}" srcId="{3F989ECC-F287-4CC3-BD3D-394B3B859235}" destId="{BCADC472-710E-4C6A-BFE4-76DB451CA8AF}" srcOrd="2" destOrd="0" parTransId="{6DC92A7B-9A7C-46CF-B507-35F485649318}" sibTransId="{4CE32445-1E51-4BC4-A87B-9E503E0ED89A}"/>
    <dgm:cxn modelId="{67D235DF-478F-49AD-A08B-4F1F67D5100B}" type="presOf" srcId="{9A539D84-12A5-476D-BFFE-BB5F1DA4D7BA}" destId="{66EFBE1A-6B2F-4635-8E36-CA5C260FD3D0}" srcOrd="1" destOrd="0" presId="urn:microsoft.com/office/officeart/2005/8/layout/orgChart1"/>
    <dgm:cxn modelId="{19E700D6-276D-4612-96F4-3ABA6A7AE5FD}" type="presOf" srcId="{19D076DB-66F5-43C7-9AA0-235A81B6B08F}" destId="{1EE323FB-3411-45D2-B303-5EC64C3EC772}" srcOrd="1" destOrd="0" presId="urn:microsoft.com/office/officeart/2005/8/layout/orgChart1"/>
    <dgm:cxn modelId="{C1CC9DFB-4E55-47C4-AB8D-DAEB08043A92}" type="presOf" srcId="{1440FAC0-0C54-41A6-9729-BB0F9618A908}" destId="{AECBF09D-5EDD-4F5F-9E7F-F855FDD75FE5}" srcOrd="0" destOrd="0" presId="urn:microsoft.com/office/officeart/2005/8/layout/orgChart1"/>
    <dgm:cxn modelId="{A82C3040-E457-4568-9CB3-9F4FFCE87DAC}" srcId="{F2894070-31C5-40DC-AE17-D89B676B27DA}" destId="{6E8C63C6-7D27-496C-91D8-303D3D9BE173}" srcOrd="1" destOrd="0" parTransId="{B853C0A0-59F7-42A5-8DCD-577E8420162D}" sibTransId="{34D7BF85-EBC8-41EC-80C7-F65ACC9161B9}"/>
    <dgm:cxn modelId="{D92AE307-489C-4F19-A4C2-8F011EA1AC82}" srcId="{C4CFEE96-A6A7-4477-B138-93F8927493B6}" destId="{B6D3A71C-E9C5-4C1E-8DD2-5D30199C27B4}" srcOrd="0" destOrd="0" parTransId="{E1FF04C3-11EC-496A-962E-0E5FD9206622}" sibTransId="{FC2F6CF5-C2DD-41A7-9D91-5D4396019960}"/>
    <dgm:cxn modelId="{6330D7AB-2D7B-4C39-9230-E5957A9CA828}" type="presOf" srcId="{0A48A224-0193-4A5A-BB0F-3CCE478D950B}" destId="{7E863FC3-0FA6-4CEA-8CAB-9109E2C2CC20}" srcOrd="1" destOrd="0" presId="urn:microsoft.com/office/officeart/2005/8/layout/orgChart1"/>
    <dgm:cxn modelId="{0885B7B1-406B-4348-AEBA-A7495B6FD4AB}" type="presOf" srcId="{8F28E2B4-C3DB-46B4-8E6E-B1EC1C81C04A}" destId="{35E21AF8-30BE-4650-98E8-AB6C61DAD741}" srcOrd="0" destOrd="0" presId="urn:microsoft.com/office/officeart/2005/8/layout/orgChart1"/>
    <dgm:cxn modelId="{D7E5B67F-58D3-4E5C-ABB4-3DEC942276BE}" srcId="{172100C9-CC14-4810-948D-1D163EEA909C}" destId="{CD81F3EF-E292-47BB-A33D-2CB532F94BA2}" srcOrd="8" destOrd="0" parTransId="{7C575295-71A7-49F3-98FD-080D080369FF}" sibTransId="{3B70A477-038F-48F2-8E4F-A78C922F59A0}"/>
    <dgm:cxn modelId="{9492F3B2-CBCA-4BB5-8347-AF6EC850B8D9}" type="presOf" srcId="{442BF5B8-1B1F-4F3E-8A84-2F7E1979C6F3}" destId="{D135DCC9-91E6-4DA9-878A-50DE164A4370}" srcOrd="1" destOrd="0" presId="urn:microsoft.com/office/officeart/2005/8/layout/orgChart1"/>
    <dgm:cxn modelId="{DD4CF27C-8B6F-4E56-AF34-D038F7052B52}" type="presOf" srcId="{2539E577-A596-42FE-8752-2223CF6049BD}" destId="{7CA95C6A-0437-4D36-9DEE-F42A07C83BED}" srcOrd="0" destOrd="0" presId="urn:microsoft.com/office/officeart/2005/8/layout/orgChart1"/>
    <dgm:cxn modelId="{462D13AB-3EF0-43F8-984D-FC1552729ECD}" srcId="{695C9E4E-8162-4177-BEC7-9B5C439D8C26}" destId="{7A3EB251-EDC1-4699-B98C-EFFCDF6AAAE4}" srcOrd="3" destOrd="0" parTransId="{6FC2F53B-CEC6-4692-98E4-46F345459A73}" sibTransId="{DB18777C-3B1D-4734-B981-B28F94681D6F}"/>
    <dgm:cxn modelId="{D4A17361-58F1-4728-BCB5-D69746902A36}" type="presOf" srcId="{8DF80F6D-2EE3-45DB-BE13-1ABD7F619C1C}" destId="{0CC23C90-BDC0-4179-9252-00E8875DF939}" srcOrd="0" destOrd="0" presId="urn:microsoft.com/office/officeart/2005/8/layout/orgChart1"/>
    <dgm:cxn modelId="{C9A8596C-1605-4ED2-89AD-10CAD6E6AE61}" type="presOf" srcId="{DEAC178C-2A96-458C-8446-0890C017D7BC}" destId="{04808F33-8406-4ABE-AF49-F653FBD2DDAC}" srcOrd="1" destOrd="0" presId="urn:microsoft.com/office/officeart/2005/8/layout/orgChart1"/>
    <dgm:cxn modelId="{30B28FAC-4E28-4FFD-BEA9-B9CCA4DAE25B}" type="presOf" srcId="{3AFA4D40-1584-4C5D-9771-28FE3295C6F6}" destId="{E5921643-2E4D-4A2F-9AA1-CE5CC2D357FA}" srcOrd="1" destOrd="0" presId="urn:microsoft.com/office/officeart/2005/8/layout/orgChart1"/>
    <dgm:cxn modelId="{52E44E18-0C28-4ABF-B8CD-82EB0BD4ADBB}" type="presOf" srcId="{D28CA80C-7167-41E9-ACA5-FD53EB6491A7}" destId="{E34D06B0-D689-4126-98F3-384F808C0019}" srcOrd="1" destOrd="0" presId="urn:microsoft.com/office/officeart/2005/8/layout/orgChart1"/>
    <dgm:cxn modelId="{15107505-D495-48A7-8F53-3BDC660C0E0A}" type="presOf" srcId="{9DEEA699-CFDD-4F0F-83D6-8A597CEB7EE6}" destId="{23F8C06A-9FF3-4070-8121-A608B08083B9}" srcOrd="0" destOrd="0" presId="urn:microsoft.com/office/officeart/2005/8/layout/orgChart1"/>
    <dgm:cxn modelId="{23335BB3-8BCF-4851-BA4B-96456ABE4367}" type="presOf" srcId="{B59F27A9-C9E6-4260-AA60-70B23CCE5856}" destId="{759E1832-819C-430B-B18A-54343BEC0301}" srcOrd="0" destOrd="0" presId="urn:microsoft.com/office/officeart/2005/8/layout/orgChart1"/>
    <dgm:cxn modelId="{982B28A5-5B66-4311-BDDD-A70677860060}" type="presOf" srcId="{711ACC13-5CCF-4C2A-9F28-CCDC31CDDD77}" destId="{C8D89D45-0E97-428E-B8D7-D0E7ADBB81CA}" srcOrd="0" destOrd="0" presId="urn:microsoft.com/office/officeart/2005/8/layout/orgChart1"/>
    <dgm:cxn modelId="{D7457247-C35E-4AB2-A95C-E02CFDF11F21}" type="presOf" srcId="{2DA7B9C7-07E7-44C2-B1E0-3EB7CEDC263B}" destId="{A40DD36C-9D0B-4046-BA7F-53E297F5A876}" srcOrd="0" destOrd="0" presId="urn:microsoft.com/office/officeart/2005/8/layout/orgChart1"/>
    <dgm:cxn modelId="{1463F512-3C2F-4F35-A714-022BDCFE3F93}" type="presOf" srcId="{79A6F5F7-9EB6-45E8-A706-AAC7CDF9317D}" destId="{76CD3D02-39EE-4522-B493-2A4ED2D910FE}" srcOrd="1" destOrd="0" presId="urn:microsoft.com/office/officeart/2005/8/layout/orgChart1"/>
    <dgm:cxn modelId="{69F5DBBB-AD02-405B-B03E-957E5738271C}" srcId="{ADEF0D18-5369-4E7A-B970-A33DCBEB9138}" destId="{686AE39E-F519-43AE-906B-B44F1393180A}" srcOrd="1" destOrd="0" parTransId="{869FDC90-9362-48FB-AC03-284E8181CB54}" sibTransId="{5B5FB102-D74B-42B8-B880-9782A41407B3}"/>
    <dgm:cxn modelId="{5BAA356E-C2FF-4B01-BD8B-AD691001FA80}" type="presOf" srcId="{CFA5CB7F-830F-46B4-A18F-E708F6607B22}" destId="{A9171128-2522-4849-B7C6-69D950DE8F81}" srcOrd="1" destOrd="0" presId="urn:microsoft.com/office/officeart/2005/8/layout/orgChart1"/>
    <dgm:cxn modelId="{7F7F1C3E-17DF-4449-BAF4-298B4EE0517C}" type="presOf" srcId="{2B9AD6E4-43C5-4CA0-85CB-F817323B7A5B}" destId="{5C52E306-E0B4-461E-B09F-CDF9F0E21019}" srcOrd="1" destOrd="0" presId="urn:microsoft.com/office/officeart/2005/8/layout/orgChart1"/>
    <dgm:cxn modelId="{2E923BC7-0BB2-4655-AFF2-B7FB4E620B34}" type="presOf" srcId="{49282A86-4E57-42BC-84A4-12DFF3C25848}" destId="{2F391210-1483-4156-A292-1870134D797C}" srcOrd="0" destOrd="0" presId="urn:microsoft.com/office/officeart/2005/8/layout/orgChart1"/>
    <dgm:cxn modelId="{B49B2C27-3177-4CEC-A411-8E153E4F4E00}" type="presOf" srcId="{78A62EB2-4518-45A5-8277-B9C43A86971E}" destId="{EE5BB3FF-B743-43FA-B425-11C0ACA56843}" srcOrd="0" destOrd="0" presId="urn:microsoft.com/office/officeart/2005/8/layout/orgChart1"/>
    <dgm:cxn modelId="{8784200B-4D7D-4202-8AD5-4562B4ABCA2E}" type="presOf" srcId="{F413D7F0-59C0-497A-BEF9-DFF2CAB22F3E}" destId="{02988B97-364C-4B9A-A0F7-55F8A0D543A6}" srcOrd="0" destOrd="0" presId="urn:microsoft.com/office/officeart/2005/8/layout/orgChart1"/>
    <dgm:cxn modelId="{C17D255B-B001-4885-A702-0A605845099B}" type="presOf" srcId="{A9149678-3203-4D9C-AEB3-0B582CD9A7BC}" destId="{B08BEA0C-E03F-40F2-825D-8F8FD8CB3C44}" srcOrd="0" destOrd="0" presId="urn:microsoft.com/office/officeart/2005/8/layout/orgChart1"/>
    <dgm:cxn modelId="{CA9F7533-5E25-4823-BC6C-A381E00F88C3}" type="presOf" srcId="{46FF439E-06F6-4E02-AD65-9DBD8A756A96}" destId="{8F277D90-FF2F-4469-B9E6-F1B4F63A0D4C}" srcOrd="0" destOrd="0" presId="urn:microsoft.com/office/officeart/2005/8/layout/orgChart1"/>
    <dgm:cxn modelId="{D31C6276-25A7-41D8-8BE1-54A5964F1E85}" type="presOf" srcId="{217C064E-07F2-4C58-BBA8-8F3029FC5B49}" destId="{2C8BDEE5-840D-4891-B0F9-80DA4FE5121F}" srcOrd="0" destOrd="0" presId="urn:microsoft.com/office/officeart/2005/8/layout/orgChart1"/>
    <dgm:cxn modelId="{B72E3D1D-6240-463B-AC25-E3B37E54B505}" type="presOf" srcId="{768AE79C-879E-4B36-9EC2-FFE5DEB78E89}" destId="{03F90893-8CC3-4270-A119-453CB26461BD}" srcOrd="0" destOrd="0" presId="urn:microsoft.com/office/officeart/2005/8/layout/orgChart1"/>
    <dgm:cxn modelId="{CBA57867-9E48-41B6-BB98-FA7F7D779553}" type="presOf" srcId="{0584D06F-1A2E-4ED2-86F3-532AB26EE397}" destId="{7506E401-8859-45CD-BD22-8BCDB2981085}" srcOrd="0" destOrd="0" presId="urn:microsoft.com/office/officeart/2005/8/layout/orgChart1"/>
    <dgm:cxn modelId="{9642427E-AA74-470A-AAA1-C25FD56475D5}" type="presOf" srcId="{10A09726-FD95-4A7B-8BA6-3851FEC6E910}" destId="{DA07616D-C677-487E-A595-91502A675DFF}" srcOrd="0" destOrd="0" presId="urn:microsoft.com/office/officeart/2005/8/layout/orgChart1"/>
    <dgm:cxn modelId="{9A3CFA36-674D-4FDE-B2C8-2D8B68AE9CD0}" srcId="{AF196F9E-E571-4FAF-A5EF-80A4C2DFEBA9}" destId="{DAE33F1C-F2E9-42D4-89DA-EF2AACA943B0}" srcOrd="3" destOrd="0" parTransId="{D8E8B024-242C-47B7-8BF0-CAB2A5DCDA04}" sibTransId="{C8CAD1D0-7BF8-4223-B476-6A1785EDFCC3}"/>
    <dgm:cxn modelId="{929D2C70-3648-431C-AEB3-539BF9125932}" type="presOf" srcId="{3294517D-19F5-4C17-A365-1D80396FC830}" destId="{B1AC87AE-3469-4EB8-833C-6B4929B0183B}" srcOrd="0" destOrd="0" presId="urn:microsoft.com/office/officeart/2005/8/layout/orgChart1"/>
    <dgm:cxn modelId="{EECB7B43-53CD-410D-ADBE-51FFAB51241F}" srcId="{ADEF0D18-5369-4E7A-B970-A33DCBEB9138}" destId="{EDAE496B-1E91-413F-B4A3-E4154E470CA5}" srcOrd="2" destOrd="0" parTransId="{FBD6C68F-5F02-4EC3-9459-5A19D3EF9BC9}" sibTransId="{4CCDC5E8-AF3D-41E1-BE96-C7D00EEFF5FE}"/>
    <dgm:cxn modelId="{7C727951-0B22-4B55-B27C-46A36559CDA9}" type="presOf" srcId="{B9092E75-EC2B-4129-ACB3-C005E5C89704}" destId="{C7B704D3-AAD9-46D0-A42C-4DD8AF9B50FE}" srcOrd="0" destOrd="0" presId="urn:microsoft.com/office/officeart/2005/8/layout/orgChart1"/>
    <dgm:cxn modelId="{C1CF4A6E-F138-421A-B7A4-179860B0DAEE}" type="presOf" srcId="{1E43B596-B6C3-4430-9EC9-67A9EF8DCD92}" destId="{682B0E16-B2F1-4953-8CF6-C583E79564E4}" srcOrd="0" destOrd="0" presId="urn:microsoft.com/office/officeart/2005/8/layout/orgChart1"/>
    <dgm:cxn modelId="{EBB1D2F8-20BD-486D-8DFD-AB81F57D7C80}" type="presOf" srcId="{FBD6C68F-5F02-4EC3-9459-5A19D3EF9BC9}" destId="{47B206CE-EDDE-4278-8361-ABD5CC2C319C}" srcOrd="0" destOrd="0" presId="urn:microsoft.com/office/officeart/2005/8/layout/orgChart1"/>
    <dgm:cxn modelId="{D6820E78-371E-4535-8250-E9FD19490296}" type="presOf" srcId="{EB23897D-17E6-4A3A-905F-E057A152F043}" destId="{2193209F-8526-4CDC-983C-7ED0688E6650}" srcOrd="1" destOrd="0" presId="urn:microsoft.com/office/officeart/2005/8/layout/orgChart1"/>
    <dgm:cxn modelId="{88DC9781-C772-4030-9AD6-70FB2A4D9F2D}" type="presOf" srcId="{963857CE-3C59-4659-989B-CB3790471F8E}" destId="{D766B302-03B6-4F24-A8BA-F29CB757C327}" srcOrd="0" destOrd="0" presId="urn:microsoft.com/office/officeart/2005/8/layout/orgChart1"/>
    <dgm:cxn modelId="{705776B3-C691-4FDD-B8F3-6C3ADEC70B89}" type="presOf" srcId="{23A1A94C-12E8-4B0E-8990-D55CCDC23856}" destId="{66C108D9-E699-4D76-A45E-0932691CC253}" srcOrd="0" destOrd="0" presId="urn:microsoft.com/office/officeart/2005/8/layout/orgChart1"/>
    <dgm:cxn modelId="{16580D27-D5AC-46AE-837A-0854594FFF93}" type="presOf" srcId="{9DEEA699-CFDD-4F0F-83D6-8A597CEB7EE6}" destId="{309BF521-22E3-4926-986A-446362CC8703}" srcOrd="1" destOrd="0" presId="urn:microsoft.com/office/officeart/2005/8/layout/orgChart1"/>
    <dgm:cxn modelId="{A8DFB176-FC6F-4444-9026-02D7DA69B6BE}" type="presOf" srcId="{842CD18C-7440-4065-B509-1FCE3F3E5AD5}" destId="{3052CB85-ECF4-4993-BD32-EFAEC1109D4B}" srcOrd="0" destOrd="0" presId="urn:microsoft.com/office/officeart/2005/8/layout/orgChart1"/>
    <dgm:cxn modelId="{0EA1B8D5-84CD-4BFC-B7A8-A06A6DD98504}" srcId="{AF196F9E-E571-4FAF-A5EF-80A4C2DFEBA9}" destId="{0ED381E6-D975-4232-9DCF-04FD43F0BA52}" srcOrd="4" destOrd="0" parTransId="{F413D7F0-59C0-497A-BEF9-DFF2CAB22F3E}" sibTransId="{A45584D4-86D7-4BA1-A887-4FCA6D509FA5}"/>
    <dgm:cxn modelId="{A4284E3A-3936-407E-9D51-FD654B47F804}" type="presOf" srcId="{F033040D-8A80-4051-A3BF-D75E29FBCC91}" destId="{8E33D75F-F050-4CC7-82DF-869D931610B7}" srcOrd="0" destOrd="0" presId="urn:microsoft.com/office/officeart/2005/8/layout/orgChart1"/>
    <dgm:cxn modelId="{630110D2-90F1-4B61-A1DA-B347361A23DD}" type="presOf" srcId="{C0472468-806E-423A-885E-94B18A510075}" destId="{3DF90563-3504-4A2F-AB2D-0D77CA4DE908}" srcOrd="0" destOrd="0" presId="urn:microsoft.com/office/officeart/2005/8/layout/orgChart1"/>
    <dgm:cxn modelId="{7502FC01-7C07-4266-9666-5BAA0D1BE0B6}" type="presOf" srcId="{2E952BC6-A105-4A17-94E7-5D35D9E32B98}" destId="{B04E4DDA-AEF4-49B1-95EE-B9F0D7A2082F}" srcOrd="1" destOrd="0" presId="urn:microsoft.com/office/officeart/2005/8/layout/orgChart1"/>
    <dgm:cxn modelId="{8AFA87C8-197B-4242-9457-D9CBEB700135}" type="presOf" srcId="{E71DB98A-C883-44B8-9C93-D55D1620481B}" destId="{09D1017A-F038-4644-B208-279CDDF2C308}" srcOrd="1" destOrd="0" presId="urn:microsoft.com/office/officeart/2005/8/layout/orgChart1"/>
    <dgm:cxn modelId="{98455ED9-839E-43E0-BC91-62B9233CE794}" type="presOf" srcId="{7547D657-46BD-4E5B-A75B-A568D8CC3C15}" destId="{291853A1-09C7-474B-BEB0-CCD4595A3003}" srcOrd="0" destOrd="0" presId="urn:microsoft.com/office/officeart/2005/8/layout/orgChart1"/>
    <dgm:cxn modelId="{32868A78-AEF9-4CED-9FBB-0070301A50D0}" srcId="{111314CB-15E6-41A4-8ACA-56A52E0286F0}" destId="{E19BBAD7-FC2C-4008-BAB2-4401CBF17F5C}" srcOrd="0" destOrd="0" parTransId="{559D6460-5011-44F2-9243-734E331767A1}" sibTransId="{DB4F3174-0841-4D37-9E40-17CE0844615C}"/>
    <dgm:cxn modelId="{127998D2-4DC1-4741-9263-0787AEF3C2D4}" type="presOf" srcId="{DD07EC94-25DF-4B0C-9A24-CCA7963BF320}" destId="{C3CD5E13-F8BE-490D-B084-29E9430FA3CC}" srcOrd="1" destOrd="0" presId="urn:microsoft.com/office/officeart/2005/8/layout/orgChart1"/>
    <dgm:cxn modelId="{2FBDD17B-6599-43A1-A507-7E9A91CA5791}" srcId="{1926FCF8-FB5C-4E9A-8E87-10E16CA3E7D8}" destId="{C92E055E-FCF5-414E-A128-F1097C9584BA}" srcOrd="1" destOrd="0" parTransId="{F2BE331F-C880-412C-9156-356D054C1F75}" sibTransId="{46CAC257-19D4-44FD-9B7C-8512D7C77137}"/>
    <dgm:cxn modelId="{D62826CA-FF44-4D19-8144-6520336C3D8B}" type="presOf" srcId="{FD75D7DA-C0E5-41BA-8C2E-D45D71D5392A}" destId="{1774B0FE-FC4A-40BF-934E-DE65D8A028E7}" srcOrd="0" destOrd="0" presId="urn:microsoft.com/office/officeart/2005/8/layout/orgChart1"/>
    <dgm:cxn modelId="{934F1306-6B8E-42E4-9CB6-E6F81B06A940}" type="presOf" srcId="{C09B5C37-221A-4231-A207-1E87E4C92A87}" destId="{6AE35604-AB0A-4CCC-9D26-5138D8BD88EC}" srcOrd="0" destOrd="0" presId="urn:microsoft.com/office/officeart/2005/8/layout/orgChart1"/>
    <dgm:cxn modelId="{8C80A372-82F8-4EBF-AB18-34412393BBA0}" srcId="{C4972693-04F6-4A5C-9481-8B23D3A8EAE3}" destId="{8E0D8F21-5151-4B01-986E-11088D5F2F7D}" srcOrd="0" destOrd="0" parTransId="{E389FD4A-3ED6-4EE8-A912-5774DB4F90B3}" sibTransId="{936D6CA8-F1A9-45A7-9CCD-C7541A92F80F}"/>
    <dgm:cxn modelId="{5CCA2DFD-1CBF-4E14-93BE-9A737F871BEC}" srcId="{52B197CD-4D95-445F-AA89-DAF27F76E9AE}" destId="{E114B98D-0400-4D7D-AAA5-1592AEE2F980}" srcOrd="5" destOrd="0" parTransId="{925FE53A-17E1-49AC-B637-2F24DFCF6DEC}" sibTransId="{E732F022-3CB0-489A-B961-CECA9A4D3440}"/>
    <dgm:cxn modelId="{3EB52E55-CFBF-4B19-AFE6-D94C8329725D}" srcId="{81F0A0B3-0EC6-4A8C-AE50-9F9C270A5EA2}" destId="{4A9C0467-71A9-4061-BE03-A40A9C9F20E9}" srcOrd="0" destOrd="0" parTransId="{9328EA1F-91DE-429A-ACE4-E36E680866B0}" sibTransId="{5ACA123C-5199-49C5-AC09-D13548311C65}"/>
    <dgm:cxn modelId="{91C90D1B-C4A5-46F4-83DE-87C7E87EA719}" type="presOf" srcId="{3BDFEA14-A049-468B-866A-072D2224F50A}" destId="{1220002E-6F88-4E49-A724-A801ECFCCE20}" srcOrd="0" destOrd="0" presId="urn:microsoft.com/office/officeart/2005/8/layout/orgChart1"/>
    <dgm:cxn modelId="{7D307798-D2B6-4E7C-AF17-E500A0896F4E}" type="presOf" srcId="{F2154D4F-9F8E-4E92-BB0B-0C672B267459}" destId="{86504EA3-D649-46C5-A5F5-91E00B5274DD}" srcOrd="0" destOrd="0" presId="urn:microsoft.com/office/officeart/2005/8/layout/orgChart1"/>
    <dgm:cxn modelId="{EFF8A416-7079-437D-8E1B-1C6F9EFB3206}" srcId="{E71DB98A-C883-44B8-9C93-D55D1620481B}" destId="{5FF17637-1711-4F63-987F-96778DFB6735}" srcOrd="3" destOrd="0" parTransId="{52D593E6-A99C-433B-857A-0DA66355C9F9}" sibTransId="{9259BD21-E877-414D-913A-4F6CF0496957}"/>
    <dgm:cxn modelId="{C1B9EB60-C524-498A-8600-9704B32F72A2}" srcId="{2B9AD6E4-43C5-4CA0-85CB-F817323B7A5B}" destId="{768AE79C-879E-4B36-9EC2-FFE5DEB78E89}" srcOrd="0" destOrd="0" parTransId="{9CCD080A-42D0-4D96-B55D-2370F96106AA}" sibTransId="{76AC4B54-E622-4F26-AD8A-8AB7B9801D0D}"/>
    <dgm:cxn modelId="{38D5DDBF-B5BA-45CC-A2B0-FA69E6DC9235}" type="presOf" srcId="{0B23042D-E150-41B7-B8F4-EEA8293EC331}" destId="{26C9EA00-6E0F-41B6-BF65-5DC4CCC79F13}" srcOrd="0" destOrd="0" presId="urn:microsoft.com/office/officeart/2005/8/layout/orgChart1"/>
    <dgm:cxn modelId="{7A6A5C26-B4B5-4063-A3AF-271CB08A858A}" type="presOf" srcId="{5C953840-AB67-4463-B49F-7BF80E8E209E}" destId="{66350A1B-802C-4213-BDC0-54CD3AF9FA1D}" srcOrd="1" destOrd="0" presId="urn:microsoft.com/office/officeart/2005/8/layout/orgChart1"/>
    <dgm:cxn modelId="{0BB5E04E-0EA2-4688-9599-98D47DF46803}" type="presOf" srcId="{7E9B1BF5-38E0-47C3-B001-F89D7F8E6C05}" destId="{AED03EB8-D44A-4D69-BBA6-FD4EA4B5AA55}" srcOrd="0" destOrd="0" presId="urn:microsoft.com/office/officeart/2005/8/layout/orgChart1"/>
    <dgm:cxn modelId="{F0A6A1BD-1DB1-4320-8288-6D21A2B92C89}" type="presOf" srcId="{9CCD080A-42D0-4D96-B55D-2370F96106AA}" destId="{C9EFA6A1-B13C-44E9-892D-CEEBD875C4D4}" srcOrd="0" destOrd="0" presId="urn:microsoft.com/office/officeart/2005/8/layout/orgChart1"/>
    <dgm:cxn modelId="{EE4CD277-358C-44D4-9CF1-C1794C6700A5}" type="presOf" srcId="{553FCA86-D54F-4818-8B79-A6BC6B411413}" destId="{02D9B705-853B-4044-85A5-090E2FE87A2D}" srcOrd="0" destOrd="0" presId="urn:microsoft.com/office/officeart/2005/8/layout/orgChart1"/>
    <dgm:cxn modelId="{5B0745D8-EDA9-48D7-9A23-72F2D73D46CA}" type="presOf" srcId="{01F8D1BD-C426-4A67-85FB-7505232335BC}" destId="{6C3B8A9B-4711-4D03-BF30-BEC790B3504E}" srcOrd="0" destOrd="0" presId="urn:microsoft.com/office/officeart/2005/8/layout/orgChart1"/>
    <dgm:cxn modelId="{7FA434AF-3BA7-43BE-AE99-DAF63CBC273D}" srcId="{EF55EC3D-17E3-48F3-9ADD-EFEBCCFB35BF}" destId="{5C953840-AB67-4463-B49F-7BF80E8E209E}" srcOrd="0" destOrd="0" parTransId="{9F1DC2F8-1EA2-4D51-BA52-2EFDF5670D88}" sibTransId="{DB94DFC2-B7C5-4DE3-9C48-45996AE89EC9}"/>
    <dgm:cxn modelId="{BA070CA8-D9DB-4CC3-A55F-E4ED55270CE1}" type="presOf" srcId="{0C7D80B0-B0DA-434A-BCEF-F0BB96939F35}" destId="{9AE67734-E292-40A9-9FE6-203E114EEB6B}" srcOrd="1" destOrd="0" presId="urn:microsoft.com/office/officeart/2005/8/layout/orgChart1"/>
    <dgm:cxn modelId="{9D76FA34-96DB-4264-BF11-1D2C461E1912}" type="presOf" srcId="{A0A36EB6-550F-4E6D-BA11-2EA6B605C256}" destId="{F8F26336-C1E4-48AF-83A0-DB93C892388D}" srcOrd="0" destOrd="0" presId="urn:microsoft.com/office/officeart/2005/8/layout/orgChart1"/>
    <dgm:cxn modelId="{F9B1A8AF-C10A-4B8E-89C1-C0D78D923EBD}" type="presOf" srcId="{EB23897D-17E6-4A3A-905F-E057A152F043}" destId="{A847BEF6-E2CD-424E-A840-000341258C3D}" srcOrd="0" destOrd="0" presId="urn:microsoft.com/office/officeart/2005/8/layout/orgChart1"/>
    <dgm:cxn modelId="{96D76BB6-0BAC-436E-92D5-BE17C1D1E9FC}" type="presOf" srcId="{57A1E109-7DBC-4C0A-90AC-C89BDAAD475F}" destId="{B176B6F7-D799-4684-9EAF-EDF869C8462F}" srcOrd="1" destOrd="0" presId="urn:microsoft.com/office/officeart/2005/8/layout/orgChart1"/>
    <dgm:cxn modelId="{E05FEA5B-E160-4F55-B9FC-6C010467FA89}" type="presOf" srcId="{60734A2C-8D97-4FAB-8DDB-0548D4B66C30}" destId="{88525C2B-222C-474A-B7EF-B1E18A611BA7}" srcOrd="1" destOrd="0" presId="urn:microsoft.com/office/officeart/2005/8/layout/orgChart1"/>
    <dgm:cxn modelId="{6D2B0CE6-F3B0-41F9-A09F-0650EA186BCD}" type="presOf" srcId="{ED3ACB29-950A-4093-9B31-9FA0F1E8C520}" destId="{8A50CF7A-6477-4166-8599-780CBB9A39C0}" srcOrd="0" destOrd="0" presId="urn:microsoft.com/office/officeart/2005/8/layout/orgChart1"/>
    <dgm:cxn modelId="{B2182AB6-250B-4302-83BC-E56A3FF90BFB}" srcId="{EB23897D-17E6-4A3A-905F-E057A152F043}" destId="{553FCA86-D54F-4818-8B79-A6BC6B411413}" srcOrd="3" destOrd="0" parTransId="{D2CE4EC2-6A23-4C0D-968E-A386E4CE6A1E}" sibTransId="{B95FF89C-7C03-40F9-A505-CACD510E3E48}"/>
    <dgm:cxn modelId="{9F3292BA-7C98-49E7-8AA4-26EB02D701B1}" type="presOf" srcId="{768AE79C-879E-4B36-9EC2-FFE5DEB78E89}" destId="{1EE9411E-AB92-4C69-8D42-D01C8EA8D6BB}" srcOrd="1" destOrd="0" presId="urn:microsoft.com/office/officeart/2005/8/layout/orgChart1"/>
    <dgm:cxn modelId="{6A20E35B-433B-45B9-BD5C-96697F2DFCCE}" type="presOf" srcId="{3B9E2E11-BA45-4247-B6AA-E2BE8AA0F0C7}" destId="{EB2E2FBE-8065-4ABB-B060-C74F2D158E6B}" srcOrd="0" destOrd="0" presId="urn:microsoft.com/office/officeart/2005/8/layout/orgChart1"/>
    <dgm:cxn modelId="{2F1B058E-D691-4B55-AFBB-3E5CBFD88904}" srcId="{0C7D80B0-B0DA-434A-BCEF-F0BB96939F35}" destId="{9570DF3E-ADC6-4778-B660-FC1C178ED202}" srcOrd="4" destOrd="0" parTransId="{8A6618A9-A925-41EB-836F-24AF8B451474}" sibTransId="{8E7C6C4A-B9A8-4DD4-AE4A-6B98692E1502}"/>
    <dgm:cxn modelId="{F9D38BDD-F684-4662-9FFD-9CBDB22C4C95}" type="presOf" srcId="{ED3ACB29-950A-4093-9B31-9FA0F1E8C520}" destId="{B43E6937-621F-4CDB-AE7F-86A53C9237C9}" srcOrd="1" destOrd="0" presId="urn:microsoft.com/office/officeart/2005/8/layout/orgChart1"/>
    <dgm:cxn modelId="{39851121-C724-43A2-99B7-91B3E77D8AF7}" srcId="{52B197CD-4D95-445F-AA89-DAF27F76E9AE}" destId="{3F989ECC-F287-4CC3-BD3D-394B3B859235}" srcOrd="0" destOrd="0" parTransId="{C0472468-806E-423A-885E-94B18A510075}" sibTransId="{7225904C-AC58-4235-8FE6-F14E1FCF3A48}"/>
    <dgm:cxn modelId="{069151E8-9DBC-41EE-A4A4-F7D27EA4099F}" type="presOf" srcId="{172100C9-CC14-4810-948D-1D163EEA909C}" destId="{367F0B4D-BDC0-4185-817E-D3839D7333BB}" srcOrd="1" destOrd="0" presId="urn:microsoft.com/office/officeart/2005/8/layout/orgChart1"/>
    <dgm:cxn modelId="{CDF7A96B-3FD0-4104-A2DB-38E1663891E8}" type="presOf" srcId="{168A4F4B-516E-4F15-9558-87F8C2ED12BB}" destId="{F621083F-556B-43F4-96BE-B8074A1CA5B5}" srcOrd="1" destOrd="0" presId="urn:microsoft.com/office/officeart/2005/8/layout/orgChart1"/>
    <dgm:cxn modelId="{2C627F63-D847-4064-9E19-C5787B9714E3}" type="presOf" srcId="{9D9B71BB-0C19-491C-94F3-A6167D1D9527}" destId="{581A57F5-E705-4FB0-84C0-63AA17889A62}" srcOrd="0" destOrd="0" presId="urn:microsoft.com/office/officeart/2005/8/layout/orgChart1"/>
    <dgm:cxn modelId="{7B164545-401C-4EF4-BC73-1B6F0D883CEB}" type="presOf" srcId="{DAE33F1C-F2E9-42D4-89DA-EF2AACA943B0}" destId="{25F34605-702E-4AEF-AF23-A0BA5355DBA7}" srcOrd="0" destOrd="0" presId="urn:microsoft.com/office/officeart/2005/8/layout/orgChart1"/>
    <dgm:cxn modelId="{5357B18B-B684-4CFB-BA03-29984FC7F05A}" srcId="{27D961DE-0730-49EF-87A2-39F1B2D77C52}" destId="{111314CB-15E6-41A4-8ACA-56A52E0286F0}" srcOrd="0" destOrd="0" parTransId="{1A7A028D-B20A-4E61-8128-297914DBF486}" sibTransId="{44631C58-0068-4419-BD7E-1236A11E3F59}"/>
    <dgm:cxn modelId="{776D6A87-919D-4055-9285-0963CE71D47D}" type="presOf" srcId="{DD07EC94-25DF-4B0C-9A24-CCA7963BF320}" destId="{4861986C-7B21-42B0-A3DF-6D6751F54778}" srcOrd="0" destOrd="0" presId="urn:microsoft.com/office/officeart/2005/8/layout/orgChart1"/>
    <dgm:cxn modelId="{3944CEFF-0E0E-45EA-AD55-2FF686A3A374}" srcId="{695C9E4E-8162-4177-BEC7-9B5C439D8C26}" destId="{3294517D-19F5-4C17-A365-1D80396FC830}" srcOrd="0" destOrd="0" parTransId="{C682951A-E00E-4C74-BC3C-3333C1BCAF00}" sibTransId="{81F3F01D-4575-457C-9839-2AE37819F224}"/>
    <dgm:cxn modelId="{EA5EC2BC-C3CF-4109-83F2-746391C2B64C}" type="presOf" srcId="{19D076DB-66F5-43C7-9AA0-235A81B6B08F}" destId="{65B81875-2047-4023-AF58-DF4897C844D0}" srcOrd="0" destOrd="0" presId="urn:microsoft.com/office/officeart/2005/8/layout/orgChart1"/>
    <dgm:cxn modelId="{5BB8460D-151E-4D83-803A-5DB952990172}" type="presOf" srcId="{52D593E6-A99C-433B-857A-0DA66355C9F9}" destId="{7FC8B5D9-AC2C-449B-A82D-B6F55C83068B}" srcOrd="0" destOrd="0" presId="urn:microsoft.com/office/officeart/2005/8/layout/orgChart1"/>
    <dgm:cxn modelId="{256D9031-DB1A-421E-AA0A-D7387B69AB0A}" srcId="{172100C9-CC14-4810-948D-1D163EEA909C}" destId="{49C0253B-BA65-478D-A30C-2C5D0CDC4C99}" srcOrd="7" destOrd="0" parTransId="{06457928-35A9-4FE2-A50A-394FA2DB9F2B}" sibTransId="{F4AAF661-C170-4192-A32A-CEF7DF68A537}"/>
    <dgm:cxn modelId="{61F85B3F-E87D-47F3-A4EB-0F81D3A45971}" type="presOf" srcId="{3BEC52A5-A778-4657-A396-99738DAC117E}" destId="{B1486F13-DEDF-429B-BA76-F6C468CE4D8F}" srcOrd="0" destOrd="0" presId="urn:microsoft.com/office/officeart/2005/8/layout/orgChart1"/>
    <dgm:cxn modelId="{2F449D71-8808-40EF-9689-BF67A64BDA29}" type="presOf" srcId="{869FDC90-9362-48FB-AC03-284E8181CB54}" destId="{DBBCCEE1-DEDF-4C58-947F-8DB904A91D7C}" srcOrd="0" destOrd="0" presId="urn:microsoft.com/office/officeart/2005/8/layout/orgChart1"/>
    <dgm:cxn modelId="{C94BF209-AC2A-475F-AC69-74DDBABB7ACC}" type="presOf" srcId="{1440FAC0-0C54-41A6-9729-BB0F9618A908}" destId="{F7AC682F-C2F0-4B9F-9564-3A21FDEE50F8}" srcOrd="1" destOrd="0" presId="urn:microsoft.com/office/officeart/2005/8/layout/orgChart1"/>
    <dgm:cxn modelId="{9B8A15DC-007A-4652-8E59-0829CF5CAFF3}" type="presOf" srcId="{27D961DE-0730-49EF-87A2-39F1B2D77C52}" destId="{7FA8378A-5170-475C-8DCD-9F34CD59CAD3}" srcOrd="1" destOrd="0" presId="urn:microsoft.com/office/officeart/2005/8/layout/orgChart1"/>
    <dgm:cxn modelId="{681A02E3-D570-473B-885B-8D4DB246F2BE}" type="presOf" srcId="{686AE39E-F519-43AE-906B-B44F1393180A}" destId="{CE9EF586-8928-4608-A270-FEB1D703EBAF}" srcOrd="1" destOrd="0" presId="urn:microsoft.com/office/officeart/2005/8/layout/orgChart1"/>
    <dgm:cxn modelId="{B4701F33-4D5F-4C77-9BA8-02CABAE7577C}" type="presOf" srcId="{52B197CD-4D95-445F-AA89-DAF27F76E9AE}" destId="{267A650D-2DFF-41F6-9CE8-BF3A58807E68}" srcOrd="1" destOrd="0" presId="urn:microsoft.com/office/officeart/2005/8/layout/orgChart1"/>
    <dgm:cxn modelId="{6CA0B11C-9890-4335-A834-7A848F10940E}" srcId="{E29E987A-1BE1-48BE-B975-7E6B26EAEDA3}" destId="{9A539D84-12A5-476D-BFFE-BB5F1DA4D7BA}" srcOrd="2" destOrd="0" parTransId="{5EDF61B4-543D-4E12-A6B3-E5182F8982E6}" sibTransId="{10B21D44-DC55-480A-AF7D-16C4F8327E80}"/>
    <dgm:cxn modelId="{CC68C7ED-0752-4BC6-B758-CFFF17D6FA6D}" type="presOf" srcId="{925FE53A-17E1-49AC-B637-2F24DFCF6DEC}" destId="{0D89E7F0-816D-4585-814E-6C7CBE20812C}" srcOrd="0" destOrd="0" presId="urn:microsoft.com/office/officeart/2005/8/layout/orgChart1"/>
    <dgm:cxn modelId="{E848141A-6E0A-46D5-8319-FE4EA7BDAB5C}" srcId="{5B70F9F4-8CF3-439C-B2C2-9A74A03AC100}" destId="{98062E79-99CD-4B7F-BC29-A27DF6E57BF2}" srcOrd="3" destOrd="0" parTransId="{63092D49-2C9C-4B6E-9DA1-46A9E3960BAB}" sibTransId="{D5A3D132-A6A8-4FAD-A9A1-9A4E30658B2C}"/>
    <dgm:cxn modelId="{E429D7D4-E296-4BAE-9330-13F9A3507859}" srcId="{DEAC178C-2A96-458C-8446-0890C017D7BC}" destId="{52B197CD-4D95-445F-AA89-DAF27F76E9AE}" srcOrd="3" destOrd="0" parTransId="{B997A12C-40F8-41CC-B2FA-DD5B1F47368F}" sibTransId="{FE22800E-D839-48EB-A5DE-5D63CE72DE95}"/>
    <dgm:cxn modelId="{84095DE2-7A93-4295-8660-F813AFA6A685}" type="presOf" srcId="{C1CD562F-ECD0-410D-8DA8-1F0443ACC80B}" destId="{642BEFF7-EA1A-4E5D-8D27-EC21E3A8D682}" srcOrd="1" destOrd="0" presId="urn:microsoft.com/office/officeart/2005/8/layout/orgChart1"/>
    <dgm:cxn modelId="{5D950693-44DA-4D04-A7E8-F0C130A9C617}" type="presOf" srcId="{E19BBAD7-FC2C-4008-BAB2-4401CBF17F5C}" destId="{06A4C9F9-55F5-46D4-8AEE-A5F3F7EDF01A}" srcOrd="0" destOrd="0" presId="urn:microsoft.com/office/officeart/2005/8/layout/orgChart1"/>
    <dgm:cxn modelId="{F46ED0F6-5DCD-4F43-AAC1-3804583E2195}" type="presOf" srcId="{22F27D6E-ABAD-4F5F-B8E1-43C61B174F2C}" destId="{ED068249-C9ED-41DB-86D4-FBB465713CCD}" srcOrd="0" destOrd="0" presId="urn:microsoft.com/office/officeart/2005/8/layout/orgChart1"/>
    <dgm:cxn modelId="{F786E62A-FBF0-4298-BB06-9A6477BE5C5C}" srcId="{E29E987A-1BE1-48BE-B975-7E6B26EAEDA3}" destId="{DDDB47B2-5FA6-4382-8D83-46A19B95CEB2}" srcOrd="3" destOrd="0" parTransId="{EEE4D090-1876-48AC-82BF-4AEFB9D5CD26}" sibTransId="{C59E4D21-8B66-4012-8F27-52E1EB25452B}"/>
    <dgm:cxn modelId="{27EB1DDC-354C-4A2F-BB5A-5D403956708F}" type="presOf" srcId="{9B8A1D2D-181C-4FA4-A83B-86CB02E53303}" destId="{C3B19EDB-695C-44A2-83D0-FE6B1F1B67F2}" srcOrd="0" destOrd="0" presId="urn:microsoft.com/office/officeart/2005/8/layout/orgChart1"/>
    <dgm:cxn modelId="{D7725CBC-AE47-499E-955E-1A65E839E4B4}" srcId="{ADEF0D18-5369-4E7A-B970-A33DCBEB9138}" destId="{833D7CEE-E1C2-4771-B621-E45C6FEAE279}" srcOrd="4" destOrd="0" parTransId="{9E991962-9314-4898-B41C-CB143C9842E5}" sibTransId="{47295570-AD86-4EB0-9C27-15ED99EAA49F}"/>
    <dgm:cxn modelId="{446A8A68-7E85-45B2-8AA4-24C72740929D}" type="presOf" srcId="{0AD1035F-2248-453C-B048-8DE4AAB58FFB}" destId="{FC656C26-43E0-44D5-8C9A-CCCB1FCF34E7}" srcOrd="0" destOrd="0" presId="urn:microsoft.com/office/officeart/2005/8/layout/orgChart1"/>
    <dgm:cxn modelId="{B57240F4-B954-4C07-9706-18D1BABD3638}" type="presOf" srcId="{E0204F74-35A9-48E9-992D-93E9139D6C27}" destId="{22A0495A-A844-4626-9450-2FB409F1CB2E}" srcOrd="0" destOrd="0" presId="urn:microsoft.com/office/officeart/2005/8/layout/orgChart1"/>
    <dgm:cxn modelId="{391E15FF-34DE-489D-8714-81663CCCA116}" type="presOf" srcId="{6D599CD6-5F74-4D7E-A619-8B27A8D1CEE7}" destId="{8C85E5E6-E42F-4E07-9394-A36C1B0DFCF8}" srcOrd="0" destOrd="0" presId="urn:microsoft.com/office/officeart/2005/8/layout/orgChart1"/>
    <dgm:cxn modelId="{846A4DB1-8928-48CB-B8A1-A80E9EB5C13B}" srcId="{EB23897D-17E6-4A3A-905F-E057A152F043}" destId="{0A48A224-0193-4A5A-BB0F-3CCE478D950B}" srcOrd="2" destOrd="0" parTransId="{44172696-6152-406B-ACDF-63F29D7AC89F}" sibTransId="{C5102CF5-A77F-458E-A584-7D6DAC2AE994}"/>
    <dgm:cxn modelId="{AC814BCD-BD5D-4F7B-A9BD-3B0F5266C19D}" type="presOf" srcId="{E4DF5B9F-694C-445A-AEC5-1B37E47B11DB}" destId="{D763E2A0-D9C5-4138-8E6E-9BD8A2098A00}" srcOrd="0" destOrd="0" presId="urn:microsoft.com/office/officeart/2005/8/layout/orgChart1"/>
    <dgm:cxn modelId="{085F817E-BD64-4F99-90F6-48813D098713}" srcId="{1926FCF8-FB5C-4E9A-8E87-10E16CA3E7D8}" destId="{C83B9CAA-89B1-49C8-9426-13D8D1646AC1}" srcOrd="0" destOrd="0" parTransId="{00360C21-AB57-4BA1-BF08-C2B6C5996AEE}" sibTransId="{CBCF72EC-B296-4EA0-B1CA-49DFCD5CC41C}"/>
    <dgm:cxn modelId="{A8AAFF18-4B93-491A-B0DB-566DB766C24C}" type="presOf" srcId="{ADEF0D18-5369-4E7A-B970-A33DCBEB9138}" destId="{A3DF07B9-EFB0-4FCE-B88B-61C371E03A3B}" srcOrd="1" destOrd="0" presId="urn:microsoft.com/office/officeart/2005/8/layout/orgChart1"/>
    <dgm:cxn modelId="{E43CB6A5-631F-468C-8793-023793126369}" type="presOf" srcId="{1926FCF8-FB5C-4E9A-8E87-10E16CA3E7D8}" destId="{9EC19ACD-EA4C-4565-AE11-75DF5473C317}" srcOrd="1" destOrd="0" presId="urn:microsoft.com/office/officeart/2005/8/layout/orgChart1"/>
    <dgm:cxn modelId="{7399655D-8EC8-47CF-B659-F5B4D9982529}" type="presOf" srcId="{1A59C8AC-1C75-48C6-B57B-F715352F3784}" destId="{D287E074-AC84-4AC9-843D-10FAB05E0746}" srcOrd="0" destOrd="0" presId="urn:microsoft.com/office/officeart/2005/8/layout/orgChart1"/>
    <dgm:cxn modelId="{05E0E9AF-FE03-4F82-BAD8-D1F1B92F9055}" type="presOf" srcId="{38A5698F-E63F-48F1-AF85-EE9260FBF293}" destId="{16DBB5A8-B5C4-43C8-A4E6-23D4F49C1A72}" srcOrd="0" destOrd="0" presId="urn:microsoft.com/office/officeart/2005/8/layout/orgChart1"/>
    <dgm:cxn modelId="{1A1BAE9E-7DD2-436E-9465-2712505D1189}" type="presOf" srcId="{EEE4D090-1876-48AC-82BF-4AEFB9D5CD26}" destId="{A223C5AA-9998-4479-8236-1BD86197A8A5}" srcOrd="0" destOrd="0" presId="urn:microsoft.com/office/officeart/2005/8/layout/orgChart1"/>
    <dgm:cxn modelId="{86E97CD2-DB03-4F9A-9425-7132B1834D96}" srcId="{81F0A0B3-0EC6-4A8C-AE50-9F9C270A5EA2}" destId="{79A6F5F7-9EB6-45E8-A706-AAC7CDF9317D}" srcOrd="2" destOrd="0" parTransId="{9C78C432-9171-40E2-9EF2-DC752C7B78F0}" sibTransId="{B95E777D-EA1E-4841-8A0C-BBEA68B0CCAB}"/>
    <dgm:cxn modelId="{6318BF8C-60A9-461C-8D05-D4D9C310EFE5}" srcId="{172100C9-CC14-4810-948D-1D163EEA909C}" destId="{7E9B1BF5-38E0-47C3-B001-F89D7F8E6C05}" srcOrd="1" destOrd="0" parTransId="{92B4F4F0-6DEB-476D-A077-1C600541641D}" sibTransId="{D704FFE5-C419-4366-BCBA-F4D8A3DFE364}"/>
    <dgm:cxn modelId="{EF602AB3-A160-4E98-A1F4-2F2E61D52430}" type="presOf" srcId="{E726757C-DD9E-4D57-BC80-C96878EE7AF2}" destId="{2A654A48-BEE8-4278-9D6F-80347CBB7BE8}" srcOrd="0" destOrd="0" presId="urn:microsoft.com/office/officeart/2005/8/layout/orgChart1"/>
    <dgm:cxn modelId="{D5B95AC5-8485-4DCF-AF51-4FB85CE1E929}" type="presOf" srcId="{C92E055E-FCF5-414E-A128-F1097C9584BA}" destId="{6AA37281-A9BA-4752-9A70-F6E36E8A460C}" srcOrd="1" destOrd="0" presId="urn:microsoft.com/office/officeart/2005/8/layout/orgChart1"/>
    <dgm:cxn modelId="{F0544B29-EEB8-4D1D-B149-DB0529FA15AD}" type="presOf" srcId="{C0FF4D95-8F91-4C9B-B7E1-4D962268D0A2}" destId="{3989AA83-61DD-4304-ACA4-EDDC5D04679F}" srcOrd="0" destOrd="0" presId="urn:microsoft.com/office/officeart/2005/8/layout/orgChart1"/>
    <dgm:cxn modelId="{885C8761-84D4-4D56-82AD-CEF0DAB54BE1}" type="presOf" srcId="{0B23042D-E150-41B7-B8F4-EEA8293EC331}" destId="{ECB6703B-B87F-4A79-843C-8F83C7C89027}" srcOrd="1" destOrd="0" presId="urn:microsoft.com/office/officeart/2005/8/layout/orgChart1"/>
    <dgm:cxn modelId="{EDB1F522-652B-4775-B443-7EDFB43A8F8B}" type="presOf" srcId="{92B4F4F0-6DEB-476D-A077-1C600541641D}" destId="{BE4F8E40-7F03-4ED7-B146-409D4A8A33F0}" srcOrd="0" destOrd="0" presId="urn:microsoft.com/office/officeart/2005/8/layout/orgChart1"/>
    <dgm:cxn modelId="{B68081AE-1ECC-4C67-BE84-BB113530DAB2}" srcId="{145A1C37-1D96-4DD9-B64C-1B5997EDBBD2}" destId="{12E449DE-6A7A-4BD4-B746-64C68A18CC70}" srcOrd="0" destOrd="0" parTransId="{FE94853F-156F-4CDD-AEF0-B63B4332E091}" sibTransId="{7E33BC2F-B262-4A4C-95B4-AAEBDE82C7B7}"/>
    <dgm:cxn modelId="{96B7AC89-4C04-4D0F-ACFC-38C77BCD9ADA}" type="presOf" srcId="{EC6A8B55-017A-48ED-A28D-1AEA7C2D1645}" destId="{309889BC-F882-479D-AC87-42CB5A72B462}" srcOrd="0" destOrd="0" presId="urn:microsoft.com/office/officeart/2005/8/layout/orgChart1"/>
    <dgm:cxn modelId="{8DA6B69F-379D-4E24-B62A-DCE0DBEDB55E}" type="presOf" srcId="{DC55D453-CACE-4F52-AA96-F8A18C74466A}" destId="{AE77FD2F-DA2B-4F76-8D3A-4BB53BFA9D00}" srcOrd="0" destOrd="0" presId="urn:microsoft.com/office/officeart/2005/8/layout/orgChart1"/>
    <dgm:cxn modelId="{F5767D22-5B9B-44E2-BA82-CB6B6DF2A8C1}" type="presOf" srcId="{C79894C6-3610-43AB-AFBE-372247EB3BBE}" destId="{1F4E75C9-ADB8-40BA-8471-8259B78E33DF}" srcOrd="0" destOrd="0" presId="urn:microsoft.com/office/officeart/2005/8/layout/orgChart1"/>
    <dgm:cxn modelId="{CBFE1DAB-2C30-448A-AC5E-CE30371E00B7}" type="presOf" srcId="{4B8945B2-9470-432C-9A2A-9AC9344D4EFF}" destId="{CBABE324-4A36-44C3-9F5B-439BCB3A3306}" srcOrd="0" destOrd="0" presId="urn:microsoft.com/office/officeart/2005/8/layout/orgChart1"/>
    <dgm:cxn modelId="{B279B994-626F-4B58-9F9E-26C96A36F34B}" srcId="{0A48A224-0193-4A5A-BB0F-3CCE478D950B}" destId="{9E5EBB15-BD0B-4005-9998-EF3241B946AA}" srcOrd="2" destOrd="0" parTransId="{2907D7F3-E2AB-483B-81FC-CD89573E5CA0}" sibTransId="{F6C12823-9CE7-48AA-B7FC-3537EFD63ED2}"/>
    <dgm:cxn modelId="{F1793D92-56E2-411E-A57D-C4D54F91E1FE}" type="presOf" srcId="{23A1A94C-12E8-4B0E-8990-D55CCDC23856}" destId="{A260537B-DC13-446D-B578-9261E191EB44}" srcOrd="1" destOrd="0" presId="urn:microsoft.com/office/officeart/2005/8/layout/orgChart1"/>
    <dgm:cxn modelId="{138E0A3B-149E-4BFC-A4CC-10DA827E6453}" type="presOf" srcId="{8ED7B852-86DD-40F1-A930-0ABFFB936531}" destId="{41F6D099-EA19-4081-9FE6-B35EE4F69C11}" srcOrd="0" destOrd="0" presId="urn:microsoft.com/office/officeart/2005/8/layout/orgChart1"/>
    <dgm:cxn modelId="{7BE98DA9-5E96-4A14-854C-F4665876AC4C}" type="presOf" srcId="{8627C86A-42F2-43F6-93F8-6C633148CEA1}" destId="{7E385FC4-23B5-4996-8042-0192111A515D}" srcOrd="0" destOrd="0" presId="urn:microsoft.com/office/officeart/2005/8/layout/orgChart1"/>
    <dgm:cxn modelId="{70FAE29E-062C-4922-B107-35C1421C1369}" type="presOf" srcId="{95EC21D2-D868-4F47-82CB-7BF8057C40EB}" destId="{DB30B4A3-230A-4732-AD27-4B15DBE11F1C}" srcOrd="0" destOrd="0" presId="urn:microsoft.com/office/officeart/2005/8/layout/orgChart1"/>
    <dgm:cxn modelId="{E5B017D1-7934-4FDD-BF76-0829DA0A884D}" type="presOf" srcId="{4D10A726-5E59-4E29-A946-F71E16D213C4}" destId="{466BCBEB-1451-4ADB-900C-D487231D2000}" srcOrd="0" destOrd="0" presId="urn:microsoft.com/office/officeart/2005/8/layout/orgChart1"/>
    <dgm:cxn modelId="{7B40D998-D30E-4716-9115-014C2F97ABAD}" srcId="{3C601AD7-9331-4CD4-8596-5607CF5F582D}" destId="{96694E1D-0225-4E4F-990D-95ABBF78899C}" srcOrd="3" destOrd="0" parTransId="{1AF89C60-E517-4776-878A-3BDB7CA17843}" sibTransId="{A2B9C3FE-C4ED-46B8-B105-F2AEC048273F}"/>
    <dgm:cxn modelId="{680AA16F-910A-4F14-94C4-6FD7085872BE}" type="presOf" srcId="{E114B98D-0400-4D7D-AAA5-1592AEE2F980}" destId="{4D9C56CC-473B-42B9-A8FE-1487A04EEBD4}" srcOrd="0" destOrd="0" presId="urn:microsoft.com/office/officeart/2005/8/layout/orgChart1"/>
    <dgm:cxn modelId="{BB26E193-D31C-4B92-B510-5150B49D42A4}" type="presOf" srcId="{CB1CCD3F-2FF6-4587-9F2C-E76F62838273}" destId="{4D2DB3B8-CFFF-444D-93E5-F4DAE9FBFCF1}" srcOrd="0" destOrd="0" presId="urn:microsoft.com/office/officeart/2005/8/layout/orgChart1"/>
    <dgm:cxn modelId="{2CB8F9C4-A7B3-421F-A5E4-A4C1E1587F87}" type="presOf" srcId="{473790BF-2115-4A1F-8D55-B2CF99D48991}" destId="{5D90DC36-620C-413D-ADCF-ECE84B349C6A}" srcOrd="0" destOrd="0" presId="urn:microsoft.com/office/officeart/2005/8/layout/orgChart1"/>
    <dgm:cxn modelId="{35F97D95-3C65-4C23-868F-39D540CA6A0F}" type="presOf" srcId="{0DB1E83A-2EE9-4CF7-9654-52F746681E5A}" destId="{CE691FED-A84C-4B20-A0D5-CD9EB0FF913F}" srcOrd="0" destOrd="0" presId="urn:microsoft.com/office/officeart/2005/8/layout/orgChart1"/>
    <dgm:cxn modelId="{E5FE868E-955D-454E-8F48-22BC85FF4CE5}" type="presOf" srcId="{442BF5B8-1B1F-4F3E-8A84-2F7E1979C6F3}" destId="{3FB1FFB7-95F6-48E2-8354-DCC554F321E3}" srcOrd="0" destOrd="0" presId="urn:microsoft.com/office/officeart/2005/8/layout/orgChart1"/>
    <dgm:cxn modelId="{30CE198E-7C2A-43D7-BD51-16DA1EBE7A8C}" type="presOf" srcId="{F35B1ACD-7865-4B06-99A7-543072B9FBFD}" destId="{7FF5B440-884F-4C96-ACD0-406B13CA9E64}" srcOrd="1" destOrd="0" presId="urn:microsoft.com/office/officeart/2005/8/layout/orgChart1"/>
    <dgm:cxn modelId="{5ED3657A-1B81-43A6-8A2E-0FA0A0AEAE4D}" type="presOf" srcId="{6E5C7CCF-8A3F-4A25-842F-BF732438A875}" destId="{10BC54E8-956E-4D6E-AAA9-BBAFC88DCF11}" srcOrd="0" destOrd="0" presId="urn:microsoft.com/office/officeart/2005/8/layout/orgChart1"/>
    <dgm:cxn modelId="{86EAAB8E-0D61-4FD9-983E-467C35DA85F8}" type="presOf" srcId="{5FF17637-1711-4F63-987F-96778DFB6735}" destId="{A6FF4677-A0D1-4ACD-9D8A-773B2920097D}" srcOrd="0" destOrd="0" presId="urn:microsoft.com/office/officeart/2005/8/layout/orgChart1"/>
    <dgm:cxn modelId="{5BD3CED5-BF2B-44F0-82D8-10747C27A164}" type="presOf" srcId="{4A27467F-EFFA-4893-B208-9826D428CC35}" destId="{E88373F1-7134-4354-B152-37C799B1AA51}" srcOrd="0" destOrd="0" presId="urn:microsoft.com/office/officeart/2005/8/layout/orgChart1"/>
    <dgm:cxn modelId="{0771D95C-9B98-4EDF-9301-C18E21695134}" type="presOf" srcId="{9E5EBB15-BD0B-4005-9998-EF3241B946AA}" destId="{343F390A-6844-4EA1-B6BA-366498CFD82C}" srcOrd="0" destOrd="0" presId="urn:microsoft.com/office/officeart/2005/8/layout/orgChart1"/>
    <dgm:cxn modelId="{6F6EB436-92C6-485A-8C95-D41527EAA2DA}" type="presOf" srcId="{6E8C63C6-7D27-496C-91D8-303D3D9BE173}" destId="{A9FF53AB-027E-4563-9600-07409F7CD2FA}" srcOrd="0" destOrd="0" presId="urn:microsoft.com/office/officeart/2005/8/layout/orgChart1"/>
    <dgm:cxn modelId="{918F0A51-6EE0-4FE8-B0A6-277C47561AB0}" type="presOf" srcId="{E6BC6820-7949-41F3-923F-E0F13897DEB2}" destId="{2519E903-F0FE-4301-9490-B6EE0C985121}" srcOrd="1" destOrd="0" presId="urn:microsoft.com/office/officeart/2005/8/layout/orgChart1"/>
    <dgm:cxn modelId="{8445BF3A-B70F-42CE-9BBB-A5A670B70C2D}" type="presOf" srcId="{ADEF0D18-5369-4E7A-B970-A33DCBEB9138}" destId="{96B57626-C270-4DC0-95AB-83D36D52A578}" srcOrd="0" destOrd="0" presId="urn:microsoft.com/office/officeart/2005/8/layout/orgChart1"/>
    <dgm:cxn modelId="{57C7CBA7-1F48-41EF-9633-EEFA8EA60989}" type="presOf" srcId="{8ED7B852-86DD-40F1-A930-0ABFFB936531}" destId="{91DC0D85-9B18-4CD0-AC18-68F52C520FF7}" srcOrd="1" destOrd="0" presId="urn:microsoft.com/office/officeart/2005/8/layout/orgChart1"/>
    <dgm:cxn modelId="{F303D93E-80BC-4C79-AC05-A8F6B328C33F}" type="presOf" srcId="{EC6A8B55-017A-48ED-A28D-1AEA7C2D1645}" destId="{3BD4FFB9-AFF1-4506-B8B0-EDC197207FDC}" srcOrd="1" destOrd="0" presId="urn:microsoft.com/office/officeart/2005/8/layout/orgChart1"/>
    <dgm:cxn modelId="{0E5F9CEB-3475-4A99-AB16-A8E1EB62F3BD}" type="presOf" srcId="{251B177F-F5D5-4CF6-B4AD-A51020B8743A}" destId="{6C3F2AEC-3423-4672-B633-206BAD9FC7C8}" srcOrd="0" destOrd="0" presId="urn:microsoft.com/office/officeart/2005/8/layout/orgChart1"/>
    <dgm:cxn modelId="{351174ED-81EE-46C3-86C8-8933678FBC9B}" type="presOf" srcId="{F535AB6D-0DF7-480A-8C91-18431B519B65}" destId="{E423A0A1-F46B-494E-BD81-E3E2E9781AE9}" srcOrd="1" destOrd="0" presId="urn:microsoft.com/office/officeart/2005/8/layout/orgChart1"/>
    <dgm:cxn modelId="{A6DCF472-90A2-4AB8-933C-46D720F44537}" type="presOf" srcId="{2EBE77B4-2448-47B5-955E-72CE04070296}" destId="{F3F4499F-2B72-4270-BE94-F0D75BBFFC17}" srcOrd="1" destOrd="0" presId="urn:microsoft.com/office/officeart/2005/8/layout/orgChart1"/>
    <dgm:cxn modelId="{D17E5A15-3862-4913-A4E0-1EB307F217EA}" type="presOf" srcId="{5ADD9D96-BA3E-4DA6-9060-9CB59201543D}" destId="{1A30E9B0-9E98-4BBB-96B1-6F09D4C84DD0}" srcOrd="0" destOrd="0" presId="urn:microsoft.com/office/officeart/2005/8/layout/orgChart1"/>
    <dgm:cxn modelId="{4BD3AD82-2248-420C-B656-791DDC15932D}" type="presOf" srcId="{C4CFEE96-A6A7-4477-B138-93F8927493B6}" destId="{CDE9BD73-71B9-44F2-9741-60E1B2AB8FF2}" srcOrd="0" destOrd="0" presId="urn:microsoft.com/office/officeart/2005/8/layout/orgChart1"/>
    <dgm:cxn modelId="{CE295B64-11A7-4A91-AC72-8338AD99EA22}" type="presOf" srcId="{553FCA86-D54F-4818-8B79-A6BC6B411413}" destId="{89D71BC8-12E6-4937-AFF2-2ABF4A5EC9E1}" srcOrd="1" destOrd="0" presId="urn:microsoft.com/office/officeart/2005/8/layout/orgChart1"/>
    <dgm:cxn modelId="{832EBFD8-893B-4F9F-A9EA-3326CA56A631}" type="presOf" srcId="{71582ABC-C21D-4C97-8B43-4D262C3947B8}" destId="{492CBA58-1036-470F-8857-5193F0BB78DE}" srcOrd="1" destOrd="0" presId="urn:microsoft.com/office/officeart/2005/8/layout/orgChart1"/>
    <dgm:cxn modelId="{C3B8D0DD-F0E5-49E9-A030-3F24BD644002}" type="presOf" srcId="{B6D3A71C-E9C5-4C1E-8DD2-5D30199C27B4}" destId="{4352F849-434D-43B3-9A26-5061F6648E41}" srcOrd="1" destOrd="0" presId="urn:microsoft.com/office/officeart/2005/8/layout/orgChart1"/>
    <dgm:cxn modelId="{04A616F8-4062-4C7B-AE04-13150940976C}" type="presOf" srcId="{96694E1D-0225-4E4F-990D-95ABBF78899C}" destId="{850489D7-BA40-46B0-A6B5-C1544BF0CDDB}" srcOrd="1" destOrd="0" presId="urn:microsoft.com/office/officeart/2005/8/layout/orgChart1"/>
    <dgm:cxn modelId="{49E4D823-9970-4BE3-864F-66DA9E6E0703}" type="presOf" srcId="{8E0D8F21-5151-4B01-986E-11088D5F2F7D}" destId="{2B4AD86A-DDD4-4DEE-BAA1-F3D426036367}" srcOrd="1" destOrd="0" presId="urn:microsoft.com/office/officeart/2005/8/layout/orgChart1"/>
    <dgm:cxn modelId="{06C4D0C6-F600-4127-93B2-588B0EF4C47E}" srcId="{C4CFEE96-A6A7-4477-B138-93F8927493B6}" destId="{2DFEAE7D-DFD4-44AE-BC0D-3D45D9D460AC}" srcOrd="2" destOrd="0" parTransId="{872F2592-E016-48EC-A1B0-C23BF484C44A}" sibTransId="{6135C0BC-270A-4BF7-B3B5-852630DAFC17}"/>
    <dgm:cxn modelId="{214ACDC0-1FCA-4055-A9DC-F4B44E4A5645}" type="presOf" srcId="{93B1AC7A-35D5-4514-B108-10FEBAF603EF}" destId="{69745923-33BB-45D3-9FD4-B2714D9484FC}" srcOrd="0" destOrd="0" presId="urn:microsoft.com/office/officeart/2005/8/layout/orgChart1"/>
    <dgm:cxn modelId="{A9AF0AF8-5C1B-4840-8D94-EF026163C735}" type="presOf" srcId="{E114B98D-0400-4D7D-AAA5-1592AEE2F980}" destId="{8A4C2921-3D71-42A8-8030-10F4736193EB}" srcOrd="1" destOrd="0" presId="urn:microsoft.com/office/officeart/2005/8/layout/orgChart1"/>
    <dgm:cxn modelId="{5C1C2AAB-B7A9-4C72-850A-B0146A8160C8}" type="presOf" srcId="{81F2328C-214C-4A04-BBD4-3CD0D73672ED}" destId="{F9115460-3845-493E-84AD-9C3521F60F40}" srcOrd="0" destOrd="0" presId="urn:microsoft.com/office/officeart/2005/8/layout/orgChart1"/>
    <dgm:cxn modelId="{B117CFE3-C4B2-47FC-BB64-80A4E4A3AE4B}" type="presOf" srcId="{EACDC0AD-685D-4AFA-AB41-9BDC3E2D0535}" destId="{445AF5AF-DAC0-430A-B55A-5F49105593D0}" srcOrd="0" destOrd="0" presId="urn:microsoft.com/office/officeart/2005/8/layout/orgChart1"/>
    <dgm:cxn modelId="{7A3E4530-BAC9-4825-A474-729ED62EB9F4}" type="presOf" srcId="{40374480-447B-4143-A3C2-E8DAC40D7BE6}" destId="{B6D40217-78EC-405F-9740-D29FFDF6D2CD}" srcOrd="0" destOrd="0" presId="urn:microsoft.com/office/officeart/2005/8/layout/orgChart1"/>
    <dgm:cxn modelId="{915C7A6B-56B5-4783-A874-5EF22FAC6ECD}" type="presOf" srcId="{21EC36CE-A17D-45D4-A858-75BE0C5BCCA8}" destId="{5C57F205-785D-4D5C-A705-30174DC2DA6C}" srcOrd="0" destOrd="0" presId="urn:microsoft.com/office/officeart/2005/8/layout/orgChart1"/>
    <dgm:cxn modelId="{E7AAEFD4-EBE9-4F84-AA9A-47D499CA202E}" srcId="{E71DB98A-C883-44B8-9C93-D55D1620481B}" destId="{2E952BC6-A105-4A17-94E7-5D35D9E32B98}" srcOrd="4" destOrd="0" parTransId="{70002E95-A928-44FB-A65E-AD0CFC24FA99}" sibTransId="{19A9A3B7-4C40-4F0D-AC62-50B5D031A3E5}"/>
    <dgm:cxn modelId="{19DA69F9-B7E1-42F5-BD2A-ED9C684241F5}" type="presOf" srcId="{0CFFE0A2-9C94-44AA-92CD-2201A654B78C}" destId="{32A93DFC-C588-4BF8-A96F-7B83D619D9A8}" srcOrd="0" destOrd="0" presId="urn:microsoft.com/office/officeart/2005/8/layout/orgChart1"/>
    <dgm:cxn modelId="{833BF7BF-E0C8-4D8D-A027-F85B6BAEBF34}" type="presOf" srcId="{B59F27A9-C9E6-4260-AA60-70B23CCE5856}" destId="{44BFAA7E-31F7-4FDB-8FD5-554EBE637D76}" srcOrd="1" destOrd="0" presId="urn:microsoft.com/office/officeart/2005/8/layout/orgChart1"/>
    <dgm:cxn modelId="{83EEA064-B2B0-46B9-9B49-4EC31F026EAE}" type="presOf" srcId="{9E5EBB15-BD0B-4005-9998-EF3241B946AA}" destId="{2C6DB613-964A-47D0-A835-3103899BA99F}" srcOrd="1" destOrd="0" presId="urn:microsoft.com/office/officeart/2005/8/layout/orgChart1"/>
    <dgm:cxn modelId="{C2968ACA-733B-4A4F-B08C-6CCE5E46F758}" type="presOf" srcId="{A964B2BB-A9F8-43A8-8944-7AC8C5F451B0}" destId="{D6F9612C-D00C-468C-B9E3-0D0DA6114C46}" srcOrd="0" destOrd="0" presId="urn:microsoft.com/office/officeart/2005/8/layout/orgChart1"/>
    <dgm:cxn modelId="{25EB3768-300B-4957-81FE-494711FFF07A}" type="presOf" srcId="{9859C049-DBE7-4315-A935-C018C1BD7467}" destId="{337B122B-F79B-416B-92B4-C5DFBA966D94}" srcOrd="0" destOrd="0" presId="urn:microsoft.com/office/officeart/2005/8/layout/orgChart1"/>
    <dgm:cxn modelId="{77332E26-EC0C-421C-93B0-037026D57B07}" type="presOf" srcId="{3F989ECC-F287-4CC3-BD3D-394B3B859235}" destId="{FCAA0189-50BB-4E34-84B3-6EF6952A7660}" srcOrd="1" destOrd="0" presId="urn:microsoft.com/office/officeart/2005/8/layout/orgChart1"/>
    <dgm:cxn modelId="{642A3CBD-7382-4849-86B5-FAC9F16A2A8E}" type="presOf" srcId="{8DF80F6D-2EE3-45DB-BE13-1ABD7F619C1C}" destId="{A73C4475-536A-4E6A-92DF-D7AE0AA3F35D}" srcOrd="1" destOrd="0" presId="urn:microsoft.com/office/officeart/2005/8/layout/orgChart1"/>
    <dgm:cxn modelId="{98F427B7-D9E5-45D3-BC4B-11EAFDDB5373}" type="presOf" srcId="{278D7A62-6D44-4DEE-971F-5184E1558FB1}" destId="{0ADDC280-4CE3-457D-9590-E3A4814B705C}" srcOrd="0" destOrd="0" presId="urn:microsoft.com/office/officeart/2005/8/layout/orgChart1"/>
    <dgm:cxn modelId="{7F237F53-7B56-43AD-B5E2-474099088456}" srcId="{1926FCF8-FB5C-4E9A-8E87-10E16CA3E7D8}" destId="{F221B847-2A57-4E15-9333-9CE62598F8EA}" srcOrd="2" destOrd="0" parTransId="{14565560-71D6-4BD0-B253-4D469C556795}" sibTransId="{8118AAA7-A024-4E85-B693-35A5ECCE31CF}"/>
    <dgm:cxn modelId="{0301055C-504D-438A-805C-EC2EDFA6D20F}" srcId="{0C7D80B0-B0DA-434A-BCEF-F0BB96939F35}" destId="{442BF5B8-1B1F-4F3E-8A84-2F7E1979C6F3}" srcOrd="6" destOrd="0" parTransId="{832B921C-8570-4163-A227-E6056B9A93A4}" sibTransId="{9025F129-BCF4-4B85-B870-2AB4D4022C0A}"/>
    <dgm:cxn modelId="{14D9FE6F-103B-4523-BCEC-ED56C9076E39}" type="presOf" srcId="{111314CB-15E6-41A4-8ACA-56A52E0286F0}" destId="{90C7FE92-952B-4BCE-BD87-44F5378E8CA9}" srcOrd="1" destOrd="0" presId="urn:microsoft.com/office/officeart/2005/8/layout/orgChart1"/>
    <dgm:cxn modelId="{23219F4D-9570-4345-A047-ABA3188B20AC}" srcId="{C4972693-04F6-4A5C-9481-8B23D3A8EAE3}" destId="{C79CBA52-4208-40F1-B013-C916F532F2D6}" srcOrd="3" destOrd="0" parTransId="{842CD18C-7440-4065-B509-1FCE3F3E5AD5}" sibTransId="{75B982A1-CD4F-4FA9-80FC-B7F07DB7A4B2}"/>
    <dgm:cxn modelId="{DB3EEF81-C31F-4DA8-9AD2-0AA51A8DD06E}" type="presOf" srcId="{12EC8974-8738-451E-A29C-8619CC2CB22E}" destId="{9D1B4F5C-EF3D-479E-8C36-850DE35878CD}" srcOrd="0" destOrd="0" presId="urn:microsoft.com/office/officeart/2005/8/layout/orgChart1"/>
    <dgm:cxn modelId="{BDC4B127-2EB8-494F-9D86-2C81BDB5C8DA}" type="presOf" srcId="{948C138A-4574-443C-BE30-6592F9EE0931}" destId="{1497DE27-6405-43B3-BD3E-A9BA9B708A50}" srcOrd="0" destOrd="0" presId="urn:microsoft.com/office/officeart/2005/8/layout/orgChart1"/>
    <dgm:cxn modelId="{9FF042E6-79C1-4440-8BD3-94D95939DB8B}" type="presOf" srcId="{CD662CE6-8947-43AE-AE70-81417A9B6FED}" destId="{90D997F7-4908-4F5D-BF7E-D134D1F89F0B}" srcOrd="0" destOrd="0" presId="urn:microsoft.com/office/officeart/2005/8/layout/orgChart1"/>
    <dgm:cxn modelId="{CBDB635F-05EF-4613-8062-9EEC2E8BC71B}" type="presOf" srcId="{3663F64F-AA6D-4730-BD39-0FB96B7078E1}" destId="{21D16083-CB44-45E5-AC51-558AEDAEA18C}" srcOrd="0" destOrd="0" presId="urn:microsoft.com/office/officeart/2005/8/layout/orgChart1"/>
    <dgm:cxn modelId="{F9214235-E9D7-42AF-9D38-8B82CBEA801C}" type="presOf" srcId="{4BEE6F21-84E4-410A-9DA7-922BAB744F69}" destId="{2843C344-D5C6-48D7-985C-9BA3CC401338}" srcOrd="0" destOrd="0" presId="urn:microsoft.com/office/officeart/2005/8/layout/orgChart1"/>
    <dgm:cxn modelId="{E8C3169E-A25E-49DD-B100-6031D541C9C2}" type="presOf" srcId="{F3A8DA0C-EBA9-46E3-9A94-470278A1F787}" destId="{02B63F4F-96A4-458D-83D6-392DC7324D52}" srcOrd="0" destOrd="0" presId="urn:microsoft.com/office/officeart/2005/8/layout/orgChart1"/>
    <dgm:cxn modelId="{B8B706BA-10B3-4699-A795-4802985C2AA5}" type="presOf" srcId="{9B8A1D2D-181C-4FA4-A83B-86CB02E53303}" destId="{B5AB1744-B9A3-4CF3-B523-F58A90874415}" srcOrd="1" destOrd="0" presId="urn:microsoft.com/office/officeart/2005/8/layout/orgChart1"/>
    <dgm:cxn modelId="{7FB2F9D3-5D90-483D-862C-13C1B6AD929A}" type="presOf" srcId="{7E4F1ECD-B004-4153-9ECC-5E0A853140C3}" destId="{194E2BAE-51E7-4755-8DCC-53D3D4862EE7}" srcOrd="0" destOrd="0" presId="urn:microsoft.com/office/officeart/2005/8/layout/orgChart1"/>
    <dgm:cxn modelId="{03EC921B-500F-4B48-AB1F-2271CD8461ED}" type="presOf" srcId="{9D9B71BB-0C19-491C-94F3-A6167D1D9527}" destId="{7F297525-F1B9-4909-83C2-EEC99BBDF4DD}" srcOrd="1" destOrd="0" presId="urn:microsoft.com/office/officeart/2005/8/layout/orgChart1"/>
    <dgm:cxn modelId="{C1C56658-5640-470E-B761-3A9D575774A3}" type="presOf" srcId="{14565560-71D6-4BD0-B253-4D469C556795}" destId="{86C3C907-82BA-44EB-9E63-0270CEF218D7}" srcOrd="0" destOrd="0" presId="urn:microsoft.com/office/officeart/2005/8/layout/orgChart1"/>
    <dgm:cxn modelId="{301F27CA-C6C6-46DF-BD09-F6B0A4B8FA2F}" type="presOf" srcId="{9570DF3E-ADC6-4778-B660-FC1C178ED202}" destId="{553FE9D9-461A-4D57-8ADE-F40F88F37A20}" srcOrd="1" destOrd="0" presId="urn:microsoft.com/office/officeart/2005/8/layout/orgChart1"/>
    <dgm:cxn modelId="{181E24EF-C83E-49A5-9085-93CA4C66D412}" type="presOf" srcId="{125D1F22-1C53-42EC-981D-FDD5EAAC3E72}" destId="{170E97F5-BAB3-4EB5-A83E-48A96B8FB7B9}" srcOrd="1" destOrd="0" presId="urn:microsoft.com/office/officeart/2005/8/layout/orgChart1"/>
    <dgm:cxn modelId="{5F7DDFBD-1944-4F02-991A-5FDD80653280}" srcId="{172100C9-CC14-4810-948D-1D163EEA909C}" destId="{9DEEA699-CFDD-4F0F-83D6-8A597CEB7EE6}" srcOrd="2" destOrd="0" parTransId="{12EC8974-8738-451E-A29C-8619CC2CB22E}" sibTransId="{4F92FD02-FC95-491A-AB16-A0F4E0DC31DE}"/>
    <dgm:cxn modelId="{6D1D87A7-B869-450F-9301-05A196884561}" srcId="{EACDC0AD-685D-4AFA-AB41-9BDC3E2D0535}" destId="{23A1A94C-12E8-4B0E-8990-D55CCDC23856}" srcOrd="0" destOrd="0" parTransId="{6A6A1CA2-59D6-4AFB-BD6C-EF8BE3A9A1FA}" sibTransId="{5FE16A24-7DAC-4606-A137-0A98E12407FE}"/>
    <dgm:cxn modelId="{0865719D-921F-4B44-A68D-2451679CF7CA}" srcId="{EB23897D-17E6-4A3A-905F-E057A152F043}" destId="{B59F27A9-C9E6-4260-AA60-70B23CCE5856}" srcOrd="1" destOrd="0" parTransId="{CB1CCD3F-2FF6-4587-9F2C-E76F62838273}" sibTransId="{B3BC42F4-45B4-46CA-ADFB-D0C3E949108B}"/>
    <dgm:cxn modelId="{27706CDD-D381-4383-8A68-FF812B2529F7}" type="presOf" srcId="{88C931B3-C8E3-4D3D-8E3C-2BC15CB71591}" destId="{226C78DA-A317-48B5-9133-F42BD15DDBEE}" srcOrd="0" destOrd="0" presId="urn:microsoft.com/office/officeart/2005/8/layout/orgChart1"/>
    <dgm:cxn modelId="{33F7C2FA-33F6-4CD0-919E-B69FA65DE14F}" srcId="{695C9E4E-8162-4177-BEC7-9B5C439D8C26}" destId="{CFA5CB7F-830F-46B4-A18F-E708F6607B22}" srcOrd="1" destOrd="0" parTransId="{D5956498-CC4B-426E-953B-948356A163FB}" sibTransId="{FE559C51-C166-430E-8F13-69B3A6F49CC0}"/>
    <dgm:cxn modelId="{38F2AB93-BB30-43A3-A8E2-1A413E61BDF1}" type="presOf" srcId="{1D60C86E-1194-46AB-8C8A-8784F2A8E5D8}" destId="{88E3C13F-581B-46C9-A9CA-E09A20D6DA00}" srcOrd="1" destOrd="0" presId="urn:microsoft.com/office/officeart/2005/8/layout/orgChart1"/>
    <dgm:cxn modelId="{D3CD7312-AF93-4AED-B3BC-75E5C7CF26F3}" type="presOf" srcId="{8F28E2B4-C3DB-46B4-8E6E-B1EC1C81C04A}" destId="{6C6B8CA4-4C95-4B20-965E-CF9F8DCD7CCA}" srcOrd="1" destOrd="0" presId="urn:microsoft.com/office/officeart/2005/8/layout/orgChart1"/>
    <dgm:cxn modelId="{45824D74-2C99-4A11-8757-007076B90B1E}" srcId="{8ED7B852-86DD-40F1-A930-0ABFFB936531}" destId="{0B23042D-E150-41B7-B8F4-EEA8293EC331}" srcOrd="1" destOrd="0" parTransId="{5FF90B35-DBF2-44F4-8A56-E227B1FE2335}" sibTransId="{B3B74EED-22DB-40E3-B1F7-5B5BB4B56311}"/>
    <dgm:cxn modelId="{B8A1CB88-F8E1-44A0-9680-435856DD61A5}" type="presOf" srcId="{21EC36CE-A17D-45D4-A858-75BE0C5BCCA8}" destId="{D613E512-42E8-4433-BE81-13B640B2B5C1}" srcOrd="1" destOrd="0" presId="urn:microsoft.com/office/officeart/2005/8/layout/orgChart1"/>
    <dgm:cxn modelId="{DBF12C71-B677-4129-B0FF-21286449CFA7}" type="presOf" srcId="{E1FF04C3-11EC-496A-962E-0E5FD9206622}" destId="{46BEBBD2-3835-4D58-B2F1-EE2BBEDD3A8C}" srcOrd="0" destOrd="0" presId="urn:microsoft.com/office/officeart/2005/8/layout/orgChart1"/>
    <dgm:cxn modelId="{2F63C79E-6A81-4FA4-BDBD-E145070C99C0}" type="presOf" srcId="{3294517D-19F5-4C17-A365-1D80396FC830}" destId="{05858619-A7AE-41EE-8C4D-D366EE124707}" srcOrd="1" destOrd="0" presId="urn:microsoft.com/office/officeart/2005/8/layout/orgChart1"/>
    <dgm:cxn modelId="{BC76BEB9-69C5-4195-9474-59C4C5D10194}" type="presOf" srcId="{C0FF4D95-8F91-4C9B-B7E1-4D962268D0A2}" destId="{265DD7CA-B02B-48C4-B0C8-F5CD58FAA598}" srcOrd="1" destOrd="0" presId="urn:microsoft.com/office/officeart/2005/8/layout/orgChart1"/>
    <dgm:cxn modelId="{E1E0030F-7C7E-455F-9005-C21E9E86A5AE}" type="presOf" srcId="{2A328C10-51C9-44FA-BF31-11BFA1501637}" destId="{2E0E1C94-3170-4341-9AF1-1A1339212A4C}" srcOrd="0" destOrd="0" presId="urn:microsoft.com/office/officeart/2005/8/layout/orgChart1"/>
    <dgm:cxn modelId="{7E13966B-AB78-4A2A-8864-8CF12DF23F40}" type="presOf" srcId="{008E6F56-209B-43AB-96EB-4018494ECF41}" destId="{53CF978D-C638-478C-AE6F-D4C4DF416E66}" srcOrd="0" destOrd="0" presId="urn:microsoft.com/office/officeart/2005/8/layout/orgChart1"/>
    <dgm:cxn modelId="{CD5DECF1-6A43-45E3-A1A7-D7F75998C9E1}" type="presOf" srcId="{B997A12C-40F8-41CC-B2FA-DD5B1F47368F}" destId="{FB9B6B73-FCFB-4E01-8751-A07F7F279086}" srcOrd="0" destOrd="0" presId="urn:microsoft.com/office/officeart/2005/8/layout/orgChart1"/>
    <dgm:cxn modelId="{6936DD41-3DBD-4AA6-857C-D6382154F90B}" srcId="{DEAC178C-2A96-458C-8446-0890C017D7BC}" destId="{0C7D80B0-B0DA-434A-BCEF-F0BB96939F35}" srcOrd="2" destOrd="0" parTransId="{7A50E5A1-C3BA-4FA6-BC18-4E7B2ADAADD3}" sibTransId="{7DAFFB05-E5B6-45EF-ADA4-57798A80357A}"/>
    <dgm:cxn modelId="{8A9A063A-2ADC-4505-B546-F3B1000654F6}" srcId="{27D961DE-0730-49EF-87A2-39F1B2D77C52}" destId="{695C9E4E-8162-4177-BEC7-9B5C439D8C26}" srcOrd="2" destOrd="0" parTransId="{F3A8DA0C-EBA9-46E3-9A94-470278A1F787}" sibTransId="{E3056AD6-67A1-4E3F-A475-620EC09560C4}"/>
    <dgm:cxn modelId="{E2D5F051-EB33-44ED-AD25-B8BA684AD550}" type="presOf" srcId="{B853C0A0-59F7-42A5-8DCD-577E8420162D}" destId="{9FC2714C-39B5-454E-9E8B-C2635F98C6DC}" srcOrd="0" destOrd="0" presId="urn:microsoft.com/office/officeart/2005/8/layout/orgChart1"/>
    <dgm:cxn modelId="{01F55BA7-43A2-4550-AC5C-2823DEBD8515}" type="presOf" srcId="{3C601AD7-9331-4CD4-8596-5607CF5F582D}" destId="{959724FB-A06C-45CD-96B6-0DBE81EA9F23}" srcOrd="0" destOrd="0" presId="urn:microsoft.com/office/officeart/2005/8/layout/orgChart1"/>
    <dgm:cxn modelId="{2FFED10F-5452-4414-9646-601F07185BF5}" type="presOf" srcId="{5EDF61B4-543D-4E12-A6B3-E5182F8982E6}" destId="{16D3B735-97D1-4807-B863-402D98089309}" srcOrd="0" destOrd="0" presId="urn:microsoft.com/office/officeart/2005/8/layout/orgChart1"/>
    <dgm:cxn modelId="{C2C26513-64CF-45A7-8E8B-58F340307F89}" type="presParOf" srcId="{D904498D-311C-4D18-9836-85290396F3EF}" destId="{7636B4AE-657A-4189-AE44-C6D4B3FBB9D0}" srcOrd="0" destOrd="0" presId="urn:microsoft.com/office/officeart/2005/8/layout/orgChart1"/>
    <dgm:cxn modelId="{C2338A5C-21B8-4BE9-95EB-A55D52AAF6CB}" type="presParOf" srcId="{7636B4AE-657A-4189-AE44-C6D4B3FBB9D0}" destId="{33BEF17A-10CA-4A61-AB10-D6DE2FE9DC03}" srcOrd="0" destOrd="0" presId="urn:microsoft.com/office/officeart/2005/8/layout/orgChart1"/>
    <dgm:cxn modelId="{CEA9F973-3763-482C-998A-33238950F619}" type="presParOf" srcId="{33BEF17A-10CA-4A61-AB10-D6DE2FE9DC03}" destId="{6D063BCA-D232-4942-8DE4-1D746A208E75}" srcOrd="0" destOrd="0" presId="urn:microsoft.com/office/officeart/2005/8/layout/orgChart1"/>
    <dgm:cxn modelId="{BAAB3975-0EF5-49E0-8653-A708D845B457}" type="presParOf" srcId="{33BEF17A-10CA-4A61-AB10-D6DE2FE9DC03}" destId="{04808F33-8406-4ABE-AF49-F653FBD2DDAC}" srcOrd="1" destOrd="0" presId="urn:microsoft.com/office/officeart/2005/8/layout/orgChart1"/>
    <dgm:cxn modelId="{F1BFC34B-70F9-4AF1-9DF2-E54FB94A24EB}" type="presParOf" srcId="{7636B4AE-657A-4189-AE44-C6D4B3FBB9D0}" destId="{869EE182-8736-4B88-864B-C1E6FBD03760}" srcOrd="1" destOrd="0" presId="urn:microsoft.com/office/officeart/2005/8/layout/orgChart1"/>
    <dgm:cxn modelId="{8C99F75A-DDC0-438C-88B8-1C8DA2F28467}" type="presParOf" srcId="{869EE182-8736-4B88-864B-C1E6FBD03760}" destId="{A2945C13-5C13-464E-A1B7-AB26CF09CCB2}" srcOrd="0" destOrd="0" presId="urn:microsoft.com/office/officeart/2005/8/layout/orgChart1"/>
    <dgm:cxn modelId="{CAF4D9CA-7176-444D-A45F-08F7835F034B}" type="presParOf" srcId="{869EE182-8736-4B88-864B-C1E6FBD03760}" destId="{BB10B812-3C6D-4D2F-9F40-BD7B6C891E95}" srcOrd="1" destOrd="0" presId="urn:microsoft.com/office/officeart/2005/8/layout/orgChart1"/>
    <dgm:cxn modelId="{2B70D6C9-C96F-4C83-9CDB-20A6A5146730}" type="presParOf" srcId="{BB10B812-3C6D-4D2F-9F40-BD7B6C891E95}" destId="{25B1C59C-9917-40BF-814E-14AE20EDA57B}" srcOrd="0" destOrd="0" presId="urn:microsoft.com/office/officeart/2005/8/layout/orgChart1"/>
    <dgm:cxn modelId="{7F896E95-F124-4DD5-8876-14B49CF0D0C1}" type="presParOf" srcId="{25B1C59C-9917-40BF-814E-14AE20EDA57B}" destId="{959724FB-A06C-45CD-96B6-0DBE81EA9F23}" srcOrd="0" destOrd="0" presId="urn:microsoft.com/office/officeart/2005/8/layout/orgChart1"/>
    <dgm:cxn modelId="{26A291DF-29A7-4350-B6BD-C204CA81D66B}" type="presParOf" srcId="{25B1C59C-9917-40BF-814E-14AE20EDA57B}" destId="{1BCAE047-B66E-4E08-A08A-DB72EB4EEC32}" srcOrd="1" destOrd="0" presId="urn:microsoft.com/office/officeart/2005/8/layout/orgChart1"/>
    <dgm:cxn modelId="{95EF353E-9EE8-430F-9CED-251606DE6086}" type="presParOf" srcId="{BB10B812-3C6D-4D2F-9F40-BD7B6C891E95}" destId="{BD6279EA-D452-495B-883A-230D57C70ABE}" srcOrd="1" destOrd="0" presId="urn:microsoft.com/office/officeart/2005/8/layout/orgChart1"/>
    <dgm:cxn modelId="{07208544-3541-4732-9C19-C252E6A55073}" type="presParOf" srcId="{BD6279EA-D452-495B-883A-230D57C70ABE}" destId="{2E0E1C94-3170-4341-9AF1-1A1339212A4C}" srcOrd="0" destOrd="0" presId="urn:microsoft.com/office/officeart/2005/8/layout/orgChart1"/>
    <dgm:cxn modelId="{C1651CC6-2A92-4E34-92DC-56E304B2F50A}" type="presParOf" srcId="{BD6279EA-D452-495B-883A-230D57C70ABE}" destId="{E0215F15-89C3-4422-9DD2-73A301C644EB}" srcOrd="1" destOrd="0" presId="urn:microsoft.com/office/officeart/2005/8/layout/orgChart1"/>
    <dgm:cxn modelId="{FD01B05A-FEC1-43C2-90C5-84BD442A1C1B}" type="presParOf" srcId="{E0215F15-89C3-4422-9DD2-73A301C644EB}" destId="{CBED36AA-F839-4233-A301-49ED52E33EDE}" srcOrd="0" destOrd="0" presId="urn:microsoft.com/office/officeart/2005/8/layout/orgChart1"/>
    <dgm:cxn modelId="{2A370894-6828-483A-A69A-CA5BD8C81C54}" type="presParOf" srcId="{CBED36AA-F839-4233-A301-49ED52E33EDE}" destId="{0DCEAEBD-8401-4A7A-8E1E-E99D46B1C419}" srcOrd="0" destOrd="0" presId="urn:microsoft.com/office/officeart/2005/8/layout/orgChart1"/>
    <dgm:cxn modelId="{8D99C15D-2C0F-4A76-B058-7557DEE15E6A}" type="presParOf" srcId="{CBED36AA-F839-4233-A301-49ED52E33EDE}" destId="{8FDD3F1F-29A9-4590-B2C9-AF7E907A1671}" srcOrd="1" destOrd="0" presId="urn:microsoft.com/office/officeart/2005/8/layout/orgChart1"/>
    <dgm:cxn modelId="{7D683EE7-366A-44EE-956A-E935480C829F}" type="presParOf" srcId="{E0215F15-89C3-4422-9DD2-73A301C644EB}" destId="{D33E8699-7850-428D-A4C0-F36106E7E5EB}" srcOrd="1" destOrd="0" presId="urn:microsoft.com/office/officeart/2005/8/layout/orgChart1"/>
    <dgm:cxn modelId="{E318ABBB-2492-465B-A03B-6D89677440BB}" type="presParOf" srcId="{D33E8699-7850-428D-A4C0-F36106E7E5EB}" destId="{1220002E-6F88-4E49-A724-A801ECFCCE20}" srcOrd="0" destOrd="0" presId="urn:microsoft.com/office/officeart/2005/8/layout/orgChart1"/>
    <dgm:cxn modelId="{48D6FFF1-7DC4-47F2-9BD9-EAC9FF50324C}" type="presParOf" srcId="{D33E8699-7850-428D-A4C0-F36106E7E5EB}" destId="{95D5E0C0-EE09-479A-886A-5D7611F9F4A8}" srcOrd="1" destOrd="0" presId="urn:microsoft.com/office/officeart/2005/8/layout/orgChart1"/>
    <dgm:cxn modelId="{588A4E21-21F4-4A98-A75D-E423BCD6680C}" type="presParOf" srcId="{95D5E0C0-EE09-479A-886A-5D7611F9F4A8}" destId="{01F72766-3B79-4E3B-A9E8-65747C1BBCC7}" srcOrd="0" destOrd="0" presId="urn:microsoft.com/office/officeart/2005/8/layout/orgChart1"/>
    <dgm:cxn modelId="{8E3FF1C8-4244-4A53-AFF7-21D44CF60443}" type="presParOf" srcId="{01F72766-3B79-4E3B-A9E8-65747C1BBCC7}" destId="{4893FC13-B561-4B28-AAC1-C13E6A71DE6C}" srcOrd="0" destOrd="0" presId="urn:microsoft.com/office/officeart/2005/8/layout/orgChart1"/>
    <dgm:cxn modelId="{D74059D7-8A1C-4156-B5D0-EB42D394C904}" type="presParOf" srcId="{01F72766-3B79-4E3B-A9E8-65747C1BBCC7}" destId="{05A86761-C24C-4C07-BC3D-8D6FF18230F8}" srcOrd="1" destOrd="0" presId="urn:microsoft.com/office/officeart/2005/8/layout/orgChart1"/>
    <dgm:cxn modelId="{792EB105-FAB5-43B5-A710-132D31C8C064}" type="presParOf" srcId="{95D5E0C0-EE09-479A-886A-5D7611F9F4A8}" destId="{4E4D805F-BDC7-4CE5-A6B8-AA5686549C09}" srcOrd="1" destOrd="0" presId="urn:microsoft.com/office/officeart/2005/8/layout/orgChart1"/>
    <dgm:cxn modelId="{0F8F8DD9-0757-44AA-A707-B555A0294883}" type="presParOf" srcId="{95D5E0C0-EE09-479A-886A-5D7611F9F4A8}" destId="{097786C1-03FA-4FBB-9C9A-DBD20B6A19C8}" srcOrd="2" destOrd="0" presId="urn:microsoft.com/office/officeart/2005/8/layout/orgChart1"/>
    <dgm:cxn modelId="{8ADF17A9-1E28-4ED0-9868-42F9DED30B8D}" type="presParOf" srcId="{D33E8699-7850-428D-A4C0-F36106E7E5EB}" destId="{9FC2714C-39B5-454E-9E8B-C2635F98C6DC}" srcOrd="2" destOrd="0" presId="urn:microsoft.com/office/officeart/2005/8/layout/orgChart1"/>
    <dgm:cxn modelId="{1150796B-F766-4940-95D5-EB812951408C}" type="presParOf" srcId="{D33E8699-7850-428D-A4C0-F36106E7E5EB}" destId="{FEF175D7-2F28-493B-A160-E074C42F250C}" srcOrd="3" destOrd="0" presId="urn:microsoft.com/office/officeart/2005/8/layout/orgChart1"/>
    <dgm:cxn modelId="{BE1E27B0-30EB-40B2-BBD9-B4B6BBCCCBA5}" type="presParOf" srcId="{FEF175D7-2F28-493B-A160-E074C42F250C}" destId="{96C1133A-762A-4252-A31A-F50D8FEA389F}" srcOrd="0" destOrd="0" presId="urn:microsoft.com/office/officeart/2005/8/layout/orgChart1"/>
    <dgm:cxn modelId="{3C0065CB-DF9B-49DB-88B7-A8CA48839016}" type="presParOf" srcId="{96C1133A-762A-4252-A31A-F50D8FEA389F}" destId="{A9FF53AB-027E-4563-9600-07409F7CD2FA}" srcOrd="0" destOrd="0" presId="urn:microsoft.com/office/officeart/2005/8/layout/orgChart1"/>
    <dgm:cxn modelId="{88E85A28-008C-433A-890B-C242823940B6}" type="presParOf" srcId="{96C1133A-762A-4252-A31A-F50D8FEA389F}" destId="{61B6DA4D-70F7-4991-888B-764DECA61B51}" srcOrd="1" destOrd="0" presId="urn:microsoft.com/office/officeart/2005/8/layout/orgChart1"/>
    <dgm:cxn modelId="{FCF87BDB-A0FF-40B0-A08D-FF254D1C97DA}" type="presParOf" srcId="{FEF175D7-2F28-493B-A160-E074C42F250C}" destId="{F8C8DFFE-56FB-429F-8253-805F042BF764}" srcOrd="1" destOrd="0" presId="urn:microsoft.com/office/officeart/2005/8/layout/orgChart1"/>
    <dgm:cxn modelId="{DF2D6751-2934-4574-9EEE-1B644D350B2C}" type="presParOf" srcId="{FEF175D7-2F28-493B-A160-E074C42F250C}" destId="{4A16E231-E6C5-41DA-B2FE-64A2E12219CF}" srcOrd="2" destOrd="0" presId="urn:microsoft.com/office/officeart/2005/8/layout/orgChart1"/>
    <dgm:cxn modelId="{8820251A-BB94-4444-8001-6767BA2E9350}" type="presParOf" srcId="{D33E8699-7850-428D-A4C0-F36106E7E5EB}" destId="{305435B3-87FA-40E9-870C-789FCFA225A6}" srcOrd="4" destOrd="0" presId="urn:microsoft.com/office/officeart/2005/8/layout/orgChart1"/>
    <dgm:cxn modelId="{AD4824ED-76F3-48C1-BF66-62A49962DF7D}" type="presParOf" srcId="{D33E8699-7850-428D-A4C0-F36106E7E5EB}" destId="{0B93D0DA-85C6-41DE-AE68-E20B79D09A7E}" srcOrd="5" destOrd="0" presId="urn:microsoft.com/office/officeart/2005/8/layout/orgChart1"/>
    <dgm:cxn modelId="{5F658C7B-01C8-4E49-8288-1F7B82C95F6B}" type="presParOf" srcId="{0B93D0DA-85C6-41DE-AE68-E20B79D09A7E}" destId="{F893EF6A-2EBF-49F8-B2D2-320CBB4662CC}" srcOrd="0" destOrd="0" presId="urn:microsoft.com/office/officeart/2005/8/layout/orgChart1"/>
    <dgm:cxn modelId="{2F2EA750-8E30-4347-8A0C-85FA030ADE21}" type="presParOf" srcId="{F893EF6A-2EBF-49F8-B2D2-320CBB4662CC}" destId="{8A50CF7A-6477-4166-8599-780CBB9A39C0}" srcOrd="0" destOrd="0" presId="urn:microsoft.com/office/officeart/2005/8/layout/orgChart1"/>
    <dgm:cxn modelId="{D30BCDBF-1DA8-414B-BF09-1298C25A8582}" type="presParOf" srcId="{F893EF6A-2EBF-49F8-B2D2-320CBB4662CC}" destId="{B43E6937-621F-4CDB-AE7F-86A53C9237C9}" srcOrd="1" destOrd="0" presId="urn:microsoft.com/office/officeart/2005/8/layout/orgChart1"/>
    <dgm:cxn modelId="{26D66CFD-E667-48D8-8AA0-8CBA65D9D42A}" type="presParOf" srcId="{0B93D0DA-85C6-41DE-AE68-E20B79D09A7E}" destId="{3F14F986-DFFF-47CE-A7E8-7965D0B2E502}" srcOrd="1" destOrd="0" presId="urn:microsoft.com/office/officeart/2005/8/layout/orgChart1"/>
    <dgm:cxn modelId="{A765326C-798E-4832-B141-9846D9F26F58}" type="presParOf" srcId="{0B93D0DA-85C6-41DE-AE68-E20B79D09A7E}" destId="{89440338-F7A3-41C3-9205-5404001B8D89}" srcOrd="2" destOrd="0" presId="urn:microsoft.com/office/officeart/2005/8/layout/orgChart1"/>
    <dgm:cxn modelId="{7B172149-8C10-4F51-B96D-51A6D757E934}" type="presParOf" srcId="{E0215F15-89C3-4422-9DD2-73A301C644EB}" destId="{79B0FA87-F9E5-416C-A1CE-4B172ECA6590}" srcOrd="2" destOrd="0" presId="urn:microsoft.com/office/officeart/2005/8/layout/orgChart1"/>
    <dgm:cxn modelId="{463FDBA0-D445-4B0D-A301-AF2DBC032CF9}" type="presParOf" srcId="{BD6279EA-D452-495B-883A-230D57C70ABE}" destId="{8E33D75F-F050-4CC7-82DF-869D931610B7}" srcOrd="2" destOrd="0" presId="urn:microsoft.com/office/officeart/2005/8/layout/orgChart1"/>
    <dgm:cxn modelId="{74D6339A-A8F4-403C-BE6F-6C1C7FC71E07}" type="presParOf" srcId="{BD6279EA-D452-495B-883A-230D57C70ABE}" destId="{EDD5F193-F570-4E55-B1DC-842EF309BCBA}" srcOrd="3" destOrd="0" presId="urn:microsoft.com/office/officeart/2005/8/layout/orgChart1"/>
    <dgm:cxn modelId="{65504EE0-4A0B-4286-B723-D2F1D37F01A3}" type="presParOf" srcId="{EDD5F193-F570-4E55-B1DC-842EF309BCBA}" destId="{D13C4B1B-4701-4A07-9EE7-2E9693EC699C}" srcOrd="0" destOrd="0" presId="urn:microsoft.com/office/officeart/2005/8/layout/orgChart1"/>
    <dgm:cxn modelId="{32276C8B-E8B2-413A-A24C-1D0FC6ACADC0}" type="presParOf" srcId="{D13C4B1B-4701-4A07-9EE7-2E9693EC699C}" destId="{D923F9EC-3EC2-4111-A9E9-C438C56911BB}" srcOrd="0" destOrd="0" presId="urn:microsoft.com/office/officeart/2005/8/layout/orgChart1"/>
    <dgm:cxn modelId="{F4CCE744-D620-45F5-8946-BED1D53F35E0}" type="presParOf" srcId="{D13C4B1B-4701-4A07-9EE7-2E9693EC699C}" destId="{7FA8378A-5170-475C-8DCD-9F34CD59CAD3}" srcOrd="1" destOrd="0" presId="urn:microsoft.com/office/officeart/2005/8/layout/orgChart1"/>
    <dgm:cxn modelId="{E0BF5FA4-126E-474E-98C6-26B37511050A}" type="presParOf" srcId="{EDD5F193-F570-4E55-B1DC-842EF309BCBA}" destId="{E0902BAF-FC91-40AC-80F2-BDDD33ADC3CC}" srcOrd="1" destOrd="0" presId="urn:microsoft.com/office/officeart/2005/8/layout/orgChart1"/>
    <dgm:cxn modelId="{091A1E9F-3DC7-4BB5-99C8-B2C137876333}" type="presParOf" srcId="{E0902BAF-FC91-40AC-80F2-BDDD33ADC3CC}" destId="{5B89EAC8-CDAE-4667-AA1D-753315D66B17}" srcOrd="0" destOrd="0" presId="urn:microsoft.com/office/officeart/2005/8/layout/orgChart1"/>
    <dgm:cxn modelId="{FFAC8D50-3F37-4114-B655-FE7B6FD3A97F}" type="presParOf" srcId="{E0902BAF-FC91-40AC-80F2-BDDD33ADC3CC}" destId="{95A35286-095B-48F0-90F2-E488F244E607}" srcOrd="1" destOrd="0" presId="urn:microsoft.com/office/officeart/2005/8/layout/orgChart1"/>
    <dgm:cxn modelId="{E4CECEC1-D13D-4E43-B725-77CB17311605}" type="presParOf" srcId="{95A35286-095B-48F0-90F2-E488F244E607}" destId="{E539DC65-74FD-4431-B5B4-5E8A84940D25}" srcOrd="0" destOrd="0" presId="urn:microsoft.com/office/officeart/2005/8/layout/orgChart1"/>
    <dgm:cxn modelId="{7762967C-7FA1-458F-B218-60A72C4D3954}" type="presParOf" srcId="{E539DC65-74FD-4431-B5B4-5E8A84940D25}" destId="{10A656A9-5465-4B4F-861E-D0A3BBC22D0D}" srcOrd="0" destOrd="0" presId="urn:microsoft.com/office/officeart/2005/8/layout/orgChart1"/>
    <dgm:cxn modelId="{F534A3EA-8097-4DCD-9622-827EEF6E2700}" type="presParOf" srcId="{E539DC65-74FD-4431-B5B4-5E8A84940D25}" destId="{90C7FE92-952B-4BCE-BD87-44F5378E8CA9}" srcOrd="1" destOrd="0" presId="urn:microsoft.com/office/officeart/2005/8/layout/orgChart1"/>
    <dgm:cxn modelId="{608B5703-7F37-40F1-9A97-FE064F82E0B7}" type="presParOf" srcId="{95A35286-095B-48F0-90F2-E488F244E607}" destId="{D2B0925F-4442-4DAE-89F5-B498029AC939}" srcOrd="1" destOrd="0" presId="urn:microsoft.com/office/officeart/2005/8/layout/orgChart1"/>
    <dgm:cxn modelId="{E9E088A7-99E5-4299-8A87-3F4EB0F85549}" type="presParOf" srcId="{D2B0925F-4442-4DAE-89F5-B498029AC939}" destId="{2F705DA4-04AF-445A-ABAE-28C003A3ABEB}" srcOrd="0" destOrd="0" presId="urn:microsoft.com/office/officeart/2005/8/layout/orgChart1"/>
    <dgm:cxn modelId="{9F8B5B29-5C16-4784-9333-DD648CFB28F0}" type="presParOf" srcId="{D2B0925F-4442-4DAE-89F5-B498029AC939}" destId="{2A16D152-B762-45BE-9492-BD3AE45ECB91}" srcOrd="1" destOrd="0" presId="urn:microsoft.com/office/officeart/2005/8/layout/orgChart1"/>
    <dgm:cxn modelId="{A54CB77E-1423-4A92-A71F-3529F41BCC5A}" type="presParOf" srcId="{2A16D152-B762-45BE-9492-BD3AE45ECB91}" destId="{233539F8-4A6A-4D75-B2C7-D4A968D27438}" srcOrd="0" destOrd="0" presId="urn:microsoft.com/office/officeart/2005/8/layout/orgChart1"/>
    <dgm:cxn modelId="{5E21398D-8002-41D4-AFCB-84DC3FDEB296}" type="presParOf" srcId="{233539F8-4A6A-4D75-B2C7-D4A968D27438}" destId="{06A4C9F9-55F5-46D4-8AEE-A5F3F7EDF01A}" srcOrd="0" destOrd="0" presId="urn:microsoft.com/office/officeart/2005/8/layout/orgChart1"/>
    <dgm:cxn modelId="{BF3B30A3-1C43-4307-94FC-F3BDA855D182}" type="presParOf" srcId="{233539F8-4A6A-4D75-B2C7-D4A968D27438}" destId="{BF41CCCA-ABFB-44D9-B5D3-E745A5C598EB}" srcOrd="1" destOrd="0" presId="urn:microsoft.com/office/officeart/2005/8/layout/orgChart1"/>
    <dgm:cxn modelId="{23CEA937-1DCA-4618-8F68-8D8F7D1FCF71}" type="presParOf" srcId="{2A16D152-B762-45BE-9492-BD3AE45ECB91}" destId="{89817C30-FC69-4210-AED0-CD1B442A0EF8}" srcOrd="1" destOrd="0" presId="urn:microsoft.com/office/officeart/2005/8/layout/orgChart1"/>
    <dgm:cxn modelId="{E39E0DFF-8FDC-42EF-9178-AE72169CA9DB}" type="presParOf" srcId="{2A16D152-B762-45BE-9492-BD3AE45ECB91}" destId="{B2C9A379-7B09-41A6-A4AF-A9FCED51E39E}" srcOrd="2" destOrd="0" presId="urn:microsoft.com/office/officeart/2005/8/layout/orgChart1"/>
    <dgm:cxn modelId="{1CCA1501-F9AE-4F3D-A78C-4C87DCB0C4D4}" type="presParOf" srcId="{D2B0925F-4442-4DAE-89F5-B498029AC939}" destId="{0ADDC280-4CE3-457D-9590-E3A4814B705C}" srcOrd="2" destOrd="0" presId="urn:microsoft.com/office/officeart/2005/8/layout/orgChart1"/>
    <dgm:cxn modelId="{E3A140DE-5BBD-471A-8553-7F020FB445F1}" type="presParOf" srcId="{D2B0925F-4442-4DAE-89F5-B498029AC939}" destId="{2942878B-6AEE-4B01-9ABC-BB4C3F879190}" srcOrd="3" destOrd="0" presId="urn:microsoft.com/office/officeart/2005/8/layout/orgChart1"/>
    <dgm:cxn modelId="{BDA595F5-4B5A-4662-A915-BFF4087292D1}" type="presParOf" srcId="{2942878B-6AEE-4B01-9ABC-BB4C3F879190}" destId="{956AB9D6-614A-46B7-BB9E-31A6BF048E50}" srcOrd="0" destOrd="0" presId="urn:microsoft.com/office/officeart/2005/8/layout/orgChart1"/>
    <dgm:cxn modelId="{9EAB4776-00B5-4F6F-8C54-8BDA9588ABE0}" type="presParOf" srcId="{956AB9D6-614A-46B7-BB9E-31A6BF048E50}" destId="{C06BFA84-A244-4984-9EB0-EADFF2F32411}" srcOrd="0" destOrd="0" presId="urn:microsoft.com/office/officeart/2005/8/layout/orgChart1"/>
    <dgm:cxn modelId="{9A1F9408-3614-450F-971E-FDE53E749025}" type="presParOf" srcId="{956AB9D6-614A-46B7-BB9E-31A6BF048E50}" destId="{74B68157-EDD4-4342-8970-C5C923721052}" srcOrd="1" destOrd="0" presId="urn:microsoft.com/office/officeart/2005/8/layout/orgChart1"/>
    <dgm:cxn modelId="{03901A5F-1A14-45AF-8277-070185178347}" type="presParOf" srcId="{2942878B-6AEE-4B01-9ABC-BB4C3F879190}" destId="{D3AFE2BD-6A79-46C2-B925-ACBF8811D312}" srcOrd="1" destOrd="0" presId="urn:microsoft.com/office/officeart/2005/8/layout/orgChart1"/>
    <dgm:cxn modelId="{4EFE052D-5B02-4846-BF2B-41486EA1B7C7}" type="presParOf" srcId="{2942878B-6AEE-4B01-9ABC-BB4C3F879190}" destId="{443A64DB-E3FB-4D6D-938E-C7EFE4B6312E}" srcOrd="2" destOrd="0" presId="urn:microsoft.com/office/officeart/2005/8/layout/orgChart1"/>
    <dgm:cxn modelId="{0E45FF7A-16FF-49E8-9438-5ED9A5A14DBE}" type="presParOf" srcId="{D2B0925F-4442-4DAE-89F5-B498029AC939}" destId="{1497DE27-6405-43B3-BD3E-A9BA9B708A50}" srcOrd="4" destOrd="0" presId="urn:microsoft.com/office/officeart/2005/8/layout/orgChart1"/>
    <dgm:cxn modelId="{331B2209-E621-4EE0-AAF6-C6C5F19BCC3C}" type="presParOf" srcId="{D2B0925F-4442-4DAE-89F5-B498029AC939}" destId="{3E771C3D-811A-410C-9164-0332103C0C9D}" srcOrd="5" destOrd="0" presId="urn:microsoft.com/office/officeart/2005/8/layout/orgChart1"/>
    <dgm:cxn modelId="{08FA81DE-0F89-4E3A-89CF-6CAEECDBD993}" type="presParOf" srcId="{3E771C3D-811A-410C-9164-0332103C0C9D}" destId="{A9E0E0DE-13BA-477B-B5AC-FF3E4A348C72}" srcOrd="0" destOrd="0" presId="urn:microsoft.com/office/officeart/2005/8/layout/orgChart1"/>
    <dgm:cxn modelId="{37502A26-1F1C-40D2-B17D-A1F9349E9182}" type="presParOf" srcId="{A9E0E0DE-13BA-477B-B5AC-FF3E4A348C72}" destId="{5C57F205-785D-4D5C-A705-30174DC2DA6C}" srcOrd="0" destOrd="0" presId="urn:microsoft.com/office/officeart/2005/8/layout/orgChart1"/>
    <dgm:cxn modelId="{FA11F546-CF91-4952-B309-CB3EBDC4A2CC}" type="presParOf" srcId="{A9E0E0DE-13BA-477B-B5AC-FF3E4A348C72}" destId="{D613E512-42E8-4433-BE81-13B640B2B5C1}" srcOrd="1" destOrd="0" presId="urn:microsoft.com/office/officeart/2005/8/layout/orgChart1"/>
    <dgm:cxn modelId="{84565D9C-CC67-4155-AD84-C3DE63548A76}" type="presParOf" srcId="{3E771C3D-811A-410C-9164-0332103C0C9D}" destId="{5B721438-CB4A-4CCB-9D24-AFBB2225EC83}" srcOrd="1" destOrd="0" presId="urn:microsoft.com/office/officeart/2005/8/layout/orgChart1"/>
    <dgm:cxn modelId="{3E4D3460-09A6-46D8-B974-887EAD1BD919}" type="presParOf" srcId="{3E771C3D-811A-410C-9164-0332103C0C9D}" destId="{745C8884-A639-4BB3-A187-ABAF3441B2DE}" srcOrd="2" destOrd="0" presId="urn:microsoft.com/office/officeart/2005/8/layout/orgChart1"/>
    <dgm:cxn modelId="{ABEB1AB1-5AA6-46A3-84BA-772EB556F482}" type="presParOf" srcId="{D2B0925F-4442-4DAE-89F5-B498029AC939}" destId="{99F816E4-93CA-49DA-BB18-E5F42C3B79A4}" srcOrd="6" destOrd="0" presId="urn:microsoft.com/office/officeart/2005/8/layout/orgChart1"/>
    <dgm:cxn modelId="{51CBB52C-356A-4D21-9F30-458469943C8B}" type="presParOf" srcId="{D2B0925F-4442-4DAE-89F5-B498029AC939}" destId="{D9A94E14-F1B0-4B09-9E88-4B1B2B99D395}" srcOrd="7" destOrd="0" presId="urn:microsoft.com/office/officeart/2005/8/layout/orgChart1"/>
    <dgm:cxn modelId="{BB4B148B-505F-4274-97FE-469E696A9F40}" type="presParOf" srcId="{D9A94E14-F1B0-4B09-9E88-4B1B2B99D395}" destId="{82CF8869-1DD0-4DF8-94D4-21D9E333B627}" srcOrd="0" destOrd="0" presId="urn:microsoft.com/office/officeart/2005/8/layout/orgChart1"/>
    <dgm:cxn modelId="{49071E69-39B7-44C6-886F-644157644348}" type="presParOf" srcId="{82CF8869-1DD0-4DF8-94D4-21D9E333B627}" destId="{466BCBEB-1451-4ADB-900C-D487231D2000}" srcOrd="0" destOrd="0" presId="urn:microsoft.com/office/officeart/2005/8/layout/orgChart1"/>
    <dgm:cxn modelId="{DE28E276-3FAB-4805-902F-8409258069C4}" type="presParOf" srcId="{82CF8869-1DD0-4DF8-94D4-21D9E333B627}" destId="{40DCF983-3055-4FA2-A2C8-C0E93BD8BA3A}" srcOrd="1" destOrd="0" presId="urn:microsoft.com/office/officeart/2005/8/layout/orgChart1"/>
    <dgm:cxn modelId="{4766B067-73E6-4F25-B546-E0F58C505734}" type="presParOf" srcId="{D9A94E14-F1B0-4B09-9E88-4B1B2B99D395}" destId="{7B13CA5D-5323-491B-A2C1-785F6BC1EC71}" srcOrd="1" destOrd="0" presId="urn:microsoft.com/office/officeart/2005/8/layout/orgChart1"/>
    <dgm:cxn modelId="{D65EB3FB-B69C-4168-B7AF-3ADD8DF555F3}" type="presParOf" srcId="{D9A94E14-F1B0-4B09-9E88-4B1B2B99D395}" destId="{79BABDC9-9A27-4E1F-A657-39E4D4DAF507}" srcOrd="2" destOrd="0" presId="urn:microsoft.com/office/officeart/2005/8/layout/orgChart1"/>
    <dgm:cxn modelId="{717288D8-3319-4C63-AE4B-7CE6F093DB6F}" type="presParOf" srcId="{95A35286-095B-48F0-90F2-E488F244E607}" destId="{C7A33B2F-2D1F-4FA9-91BB-51D9D685ABBC}" srcOrd="2" destOrd="0" presId="urn:microsoft.com/office/officeart/2005/8/layout/orgChart1"/>
    <dgm:cxn modelId="{9FDDF4EC-786C-4E2E-8897-B6CD2372567D}" type="presParOf" srcId="{E0902BAF-FC91-40AC-80F2-BDDD33ADC3CC}" destId="{B068932E-5281-4F05-8EE8-FEB97839343A}" srcOrd="2" destOrd="0" presId="urn:microsoft.com/office/officeart/2005/8/layout/orgChart1"/>
    <dgm:cxn modelId="{3929D59C-3407-44FE-B2F7-9FDA7015ED23}" type="presParOf" srcId="{E0902BAF-FC91-40AC-80F2-BDDD33ADC3CC}" destId="{9478AE39-37E1-42A9-9710-FC16AEC653EC}" srcOrd="3" destOrd="0" presId="urn:microsoft.com/office/officeart/2005/8/layout/orgChart1"/>
    <dgm:cxn modelId="{55A1FF82-8E10-443A-B7A0-B1F3097FCB14}" type="presParOf" srcId="{9478AE39-37E1-42A9-9710-FC16AEC653EC}" destId="{B8C4BE98-C001-48B5-9B3B-0DBBD9AF7F82}" srcOrd="0" destOrd="0" presId="urn:microsoft.com/office/officeart/2005/8/layout/orgChart1"/>
    <dgm:cxn modelId="{1B75152F-9E36-4942-829B-1B9EDA1C2056}" type="presParOf" srcId="{B8C4BE98-C001-48B5-9B3B-0DBBD9AF7F82}" destId="{66F738EA-520E-4C68-87BE-EF4B2E4DD282}" srcOrd="0" destOrd="0" presId="urn:microsoft.com/office/officeart/2005/8/layout/orgChart1"/>
    <dgm:cxn modelId="{91680F6D-59F6-446F-8336-632E8AB888DF}" type="presParOf" srcId="{B8C4BE98-C001-48B5-9B3B-0DBBD9AF7F82}" destId="{833A46AE-E602-42F6-A159-87C9CA702987}" srcOrd="1" destOrd="0" presId="urn:microsoft.com/office/officeart/2005/8/layout/orgChart1"/>
    <dgm:cxn modelId="{F43AEEA9-6222-4F31-901C-B682A9337D8A}" type="presParOf" srcId="{9478AE39-37E1-42A9-9710-FC16AEC653EC}" destId="{705B6AB8-420A-4A62-9F61-902447053349}" srcOrd="1" destOrd="0" presId="urn:microsoft.com/office/officeart/2005/8/layout/orgChart1"/>
    <dgm:cxn modelId="{EABAAE9E-4CE5-4E61-B65C-D7D2C90FB368}" type="presParOf" srcId="{705B6AB8-420A-4A62-9F61-902447053349}" destId="{CD5F0342-7389-4030-85EA-9390C25C53A3}" srcOrd="0" destOrd="0" presId="urn:microsoft.com/office/officeart/2005/8/layout/orgChart1"/>
    <dgm:cxn modelId="{B70716EF-13CA-4630-B761-C6F8820E97C6}" type="presParOf" srcId="{705B6AB8-420A-4A62-9F61-902447053349}" destId="{6672E387-DA3B-4C80-BF93-C06619BA4877}" srcOrd="1" destOrd="0" presId="urn:microsoft.com/office/officeart/2005/8/layout/orgChart1"/>
    <dgm:cxn modelId="{E9BA90FB-514A-4E58-82E8-BB6C3DA7692F}" type="presParOf" srcId="{6672E387-DA3B-4C80-BF93-C06619BA4877}" destId="{618171DD-D1EC-4EC2-B6E3-617288D89062}" srcOrd="0" destOrd="0" presId="urn:microsoft.com/office/officeart/2005/8/layout/orgChart1"/>
    <dgm:cxn modelId="{EA264AA3-C6C2-4819-82A0-F7130BC24BAE}" type="presParOf" srcId="{618171DD-D1EC-4EC2-B6E3-617288D89062}" destId="{4C819A9B-3E71-4B74-9AE0-1623D6036877}" srcOrd="0" destOrd="0" presId="urn:microsoft.com/office/officeart/2005/8/layout/orgChart1"/>
    <dgm:cxn modelId="{2BB27C0B-9D11-4EE0-BB43-D79890BBA8AD}" type="presParOf" srcId="{618171DD-D1EC-4EC2-B6E3-617288D89062}" destId="{6F2DB247-5DCE-4E4E-AD22-746F431BC0F1}" srcOrd="1" destOrd="0" presId="urn:microsoft.com/office/officeart/2005/8/layout/orgChart1"/>
    <dgm:cxn modelId="{B7E3A40C-4864-4E04-B905-54B496D7B444}" type="presParOf" srcId="{6672E387-DA3B-4C80-BF93-C06619BA4877}" destId="{265446DE-CA0A-41C5-94CC-ABF4181C9938}" srcOrd="1" destOrd="0" presId="urn:microsoft.com/office/officeart/2005/8/layout/orgChart1"/>
    <dgm:cxn modelId="{06B5C5F5-7CDD-424B-B7A9-57BBFA594DCC}" type="presParOf" srcId="{6672E387-DA3B-4C80-BF93-C06619BA4877}" destId="{6541D023-DF5C-40BE-BD49-4861EBDBD329}" srcOrd="2" destOrd="0" presId="urn:microsoft.com/office/officeart/2005/8/layout/orgChart1"/>
    <dgm:cxn modelId="{50F5669C-226E-481A-88E4-4FE413255EF2}" type="presParOf" srcId="{705B6AB8-420A-4A62-9F61-902447053349}" destId="{32A93DFC-C588-4BF8-A96F-7B83D619D9A8}" srcOrd="2" destOrd="0" presId="urn:microsoft.com/office/officeart/2005/8/layout/orgChart1"/>
    <dgm:cxn modelId="{D60C7BD6-ED81-4C34-BFC7-DE3464ED49C1}" type="presParOf" srcId="{705B6AB8-420A-4A62-9F61-902447053349}" destId="{97F9CD26-D740-4B36-B246-7C0252BB39DD}" srcOrd="3" destOrd="0" presId="urn:microsoft.com/office/officeart/2005/8/layout/orgChart1"/>
    <dgm:cxn modelId="{5A4A764A-4764-42E7-9EDB-B9CA7AA4D1FA}" type="presParOf" srcId="{97F9CD26-D740-4B36-B246-7C0252BB39DD}" destId="{EA5047AF-6157-44D5-A3B8-19D6BC8D6598}" srcOrd="0" destOrd="0" presId="urn:microsoft.com/office/officeart/2005/8/layout/orgChart1"/>
    <dgm:cxn modelId="{2AC5CA12-9F69-44B9-912E-691E85FF8DE4}" type="presParOf" srcId="{EA5047AF-6157-44D5-A3B8-19D6BC8D6598}" destId="{0CC23C90-BDC0-4179-9252-00E8875DF939}" srcOrd="0" destOrd="0" presId="urn:microsoft.com/office/officeart/2005/8/layout/orgChart1"/>
    <dgm:cxn modelId="{A18A0CF4-F323-41F8-824E-62521932B1F3}" type="presParOf" srcId="{EA5047AF-6157-44D5-A3B8-19D6BC8D6598}" destId="{A73C4475-536A-4E6A-92DF-D7AE0AA3F35D}" srcOrd="1" destOrd="0" presId="urn:microsoft.com/office/officeart/2005/8/layout/orgChart1"/>
    <dgm:cxn modelId="{E623DE8E-FB7D-4392-924F-D92398AE2CF7}" type="presParOf" srcId="{97F9CD26-D740-4B36-B246-7C0252BB39DD}" destId="{CA1C0B60-CFF1-4C55-B13F-496D2F75922C}" srcOrd="1" destOrd="0" presId="urn:microsoft.com/office/officeart/2005/8/layout/orgChart1"/>
    <dgm:cxn modelId="{E7115AA9-8CDD-4D3B-A751-A139FA383E08}" type="presParOf" srcId="{97F9CD26-D740-4B36-B246-7C0252BB39DD}" destId="{03C8AFAE-FB5F-42FB-9244-99EC57C41C97}" srcOrd="2" destOrd="0" presId="urn:microsoft.com/office/officeart/2005/8/layout/orgChart1"/>
    <dgm:cxn modelId="{B6F2AA5C-A3E1-4608-A928-C57713B21FEC}" type="presParOf" srcId="{705B6AB8-420A-4A62-9F61-902447053349}" destId="{B4983C8D-D19A-4480-83F9-67C8797D06BC}" srcOrd="4" destOrd="0" presId="urn:microsoft.com/office/officeart/2005/8/layout/orgChart1"/>
    <dgm:cxn modelId="{F99A594A-C039-4654-B5F0-9AEB974F9AEF}" type="presParOf" srcId="{705B6AB8-420A-4A62-9F61-902447053349}" destId="{2A25AAFC-6681-4F89-B5B2-C924B5015BE2}" srcOrd="5" destOrd="0" presId="urn:microsoft.com/office/officeart/2005/8/layout/orgChart1"/>
    <dgm:cxn modelId="{40ACFCF6-9D36-4DA8-8C3D-D97213AB7D8F}" type="presParOf" srcId="{2A25AAFC-6681-4F89-B5B2-C924B5015BE2}" destId="{237668E0-8D8C-42E0-A649-402EEF43B648}" srcOrd="0" destOrd="0" presId="urn:microsoft.com/office/officeart/2005/8/layout/orgChart1"/>
    <dgm:cxn modelId="{6F480388-4193-430E-88B4-EF9FD8EEE61B}" type="presParOf" srcId="{237668E0-8D8C-42E0-A649-402EEF43B648}" destId="{A0C44162-088A-4E5B-ACA9-091780C59463}" srcOrd="0" destOrd="0" presId="urn:microsoft.com/office/officeart/2005/8/layout/orgChart1"/>
    <dgm:cxn modelId="{0EEA4D40-5FC9-4EE4-8E7A-B6CBCD0480B5}" type="presParOf" srcId="{237668E0-8D8C-42E0-A649-402EEF43B648}" destId="{E423A0A1-F46B-494E-BD81-E3E2E9781AE9}" srcOrd="1" destOrd="0" presId="urn:microsoft.com/office/officeart/2005/8/layout/orgChart1"/>
    <dgm:cxn modelId="{A7253326-78A0-44EB-BD12-EDCC9EB18993}" type="presParOf" srcId="{2A25AAFC-6681-4F89-B5B2-C924B5015BE2}" destId="{509D7CA0-C9A0-40DC-B677-6897183BEDD0}" srcOrd="1" destOrd="0" presId="urn:microsoft.com/office/officeart/2005/8/layout/orgChart1"/>
    <dgm:cxn modelId="{0E2EAD72-8FA3-4A5A-88A8-09AED2EF0A5A}" type="presParOf" srcId="{2A25AAFC-6681-4F89-B5B2-C924B5015BE2}" destId="{1A5E4D6A-0F36-42A8-B850-8A7D918D09C8}" srcOrd="2" destOrd="0" presId="urn:microsoft.com/office/officeart/2005/8/layout/orgChart1"/>
    <dgm:cxn modelId="{27E106BA-197B-4648-9A29-7D6BF9738812}" type="presParOf" srcId="{705B6AB8-420A-4A62-9F61-902447053349}" destId="{E37B362E-DAF5-4913-9264-F9345F26E34D}" srcOrd="6" destOrd="0" presId="urn:microsoft.com/office/officeart/2005/8/layout/orgChart1"/>
    <dgm:cxn modelId="{4ABD3360-1154-4525-B050-B0F4E28A11D3}" type="presParOf" srcId="{705B6AB8-420A-4A62-9F61-902447053349}" destId="{3EFADF7E-A471-40F9-8335-6D8FBEDEEB7F}" srcOrd="7" destOrd="0" presId="urn:microsoft.com/office/officeart/2005/8/layout/orgChart1"/>
    <dgm:cxn modelId="{7622806E-51C1-41B9-A4E6-F4252EE467BE}" type="presParOf" srcId="{3EFADF7E-A471-40F9-8335-6D8FBEDEEB7F}" destId="{C800BEF7-7B11-4A68-85FC-515C37AD6203}" srcOrd="0" destOrd="0" presId="urn:microsoft.com/office/officeart/2005/8/layout/orgChart1"/>
    <dgm:cxn modelId="{76DA6DFC-184D-46B4-8D71-5BB9CBA53CB9}" type="presParOf" srcId="{C800BEF7-7B11-4A68-85FC-515C37AD6203}" destId="{4067A5C5-B978-461F-A14B-93537A9074DB}" srcOrd="0" destOrd="0" presId="urn:microsoft.com/office/officeart/2005/8/layout/orgChart1"/>
    <dgm:cxn modelId="{B849B7CE-EA68-4C75-9102-B1FA0DA2BD11}" type="presParOf" srcId="{C800BEF7-7B11-4A68-85FC-515C37AD6203}" destId="{E0650EA5-3D5A-4E22-A62C-8417F9F1C75D}" srcOrd="1" destOrd="0" presId="urn:microsoft.com/office/officeart/2005/8/layout/orgChart1"/>
    <dgm:cxn modelId="{24EC6A89-5AB2-45E8-9AB2-5EE8846BD4E8}" type="presParOf" srcId="{3EFADF7E-A471-40F9-8335-6D8FBEDEEB7F}" destId="{186B1252-9E59-47F4-8A19-0EFB90134D30}" srcOrd="1" destOrd="0" presId="urn:microsoft.com/office/officeart/2005/8/layout/orgChart1"/>
    <dgm:cxn modelId="{E9FE0AAE-B2CB-42F1-8BD6-CF5534A13772}" type="presParOf" srcId="{3EFADF7E-A471-40F9-8335-6D8FBEDEEB7F}" destId="{9C48C797-BEC2-4DE7-A96C-1DAD3E460075}" srcOrd="2" destOrd="0" presId="urn:microsoft.com/office/officeart/2005/8/layout/orgChart1"/>
    <dgm:cxn modelId="{40CC5FA8-6879-40D7-96FE-76F6AED2ED77}" type="presParOf" srcId="{9478AE39-37E1-42A9-9710-FC16AEC653EC}" destId="{AD24C681-3306-4906-8D5A-546DBAF6F7A6}" srcOrd="2" destOrd="0" presId="urn:microsoft.com/office/officeart/2005/8/layout/orgChart1"/>
    <dgm:cxn modelId="{F9469A44-D139-413F-B239-3FADA9D4DA9D}" type="presParOf" srcId="{E0902BAF-FC91-40AC-80F2-BDDD33ADC3CC}" destId="{02B63F4F-96A4-458D-83D6-392DC7324D52}" srcOrd="4" destOrd="0" presId="urn:microsoft.com/office/officeart/2005/8/layout/orgChart1"/>
    <dgm:cxn modelId="{1FCAC8F4-6063-4794-9559-C291FE2FB6D9}" type="presParOf" srcId="{E0902BAF-FC91-40AC-80F2-BDDD33ADC3CC}" destId="{A7C898D6-FBB7-4A85-948D-E0CBFE472C39}" srcOrd="5" destOrd="0" presId="urn:microsoft.com/office/officeart/2005/8/layout/orgChart1"/>
    <dgm:cxn modelId="{455552CE-ABD1-46A8-8D9B-D1DAA6705DDE}" type="presParOf" srcId="{A7C898D6-FBB7-4A85-948D-E0CBFE472C39}" destId="{FF636B12-6CCE-43FF-9DF1-C1C246363156}" srcOrd="0" destOrd="0" presId="urn:microsoft.com/office/officeart/2005/8/layout/orgChart1"/>
    <dgm:cxn modelId="{93AF1E3E-C459-45C8-B970-10970A24C4C0}" type="presParOf" srcId="{FF636B12-6CCE-43FF-9DF1-C1C246363156}" destId="{EAB82290-59A5-47C6-BD80-6CC074DD640D}" srcOrd="0" destOrd="0" presId="urn:microsoft.com/office/officeart/2005/8/layout/orgChart1"/>
    <dgm:cxn modelId="{F00E42D3-D6A3-4C5F-94C3-82E8B51121F9}" type="presParOf" srcId="{FF636B12-6CCE-43FF-9DF1-C1C246363156}" destId="{2785D3EB-3BD3-46A7-B215-4428AF75B240}" srcOrd="1" destOrd="0" presId="urn:microsoft.com/office/officeart/2005/8/layout/orgChart1"/>
    <dgm:cxn modelId="{C464760F-C995-4B90-B8EA-C2458163FBEA}" type="presParOf" srcId="{A7C898D6-FBB7-4A85-948D-E0CBFE472C39}" destId="{F90136C0-07D3-4AF8-BD2C-64A9D2A5D99A}" srcOrd="1" destOrd="0" presId="urn:microsoft.com/office/officeart/2005/8/layout/orgChart1"/>
    <dgm:cxn modelId="{B393B242-4915-4C87-A458-6C41915AA69A}" type="presParOf" srcId="{F90136C0-07D3-4AF8-BD2C-64A9D2A5D99A}" destId="{7149C8CD-386F-486D-9FC3-938CDF33A509}" srcOrd="0" destOrd="0" presId="urn:microsoft.com/office/officeart/2005/8/layout/orgChart1"/>
    <dgm:cxn modelId="{481DE031-3BF3-4F70-87D4-4A346B963352}" type="presParOf" srcId="{F90136C0-07D3-4AF8-BD2C-64A9D2A5D99A}" destId="{301ADEAD-73C3-44FC-97CB-FDC5A34B0AAE}" srcOrd="1" destOrd="0" presId="urn:microsoft.com/office/officeart/2005/8/layout/orgChart1"/>
    <dgm:cxn modelId="{C618A2FC-17A1-4676-BF06-11E34CEEA4C8}" type="presParOf" srcId="{301ADEAD-73C3-44FC-97CB-FDC5A34B0AAE}" destId="{AB0B7E80-F377-427B-93D0-5F25FFC16BFF}" srcOrd="0" destOrd="0" presId="urn:microsoft.com/office/officeart/2005/8/layout/orgChart1"/>
    <dgm:cxn modelId="{3A52DD11-72E3-40B9-8AC3-ECC8401C28C0}" type="presParOf" srcId="{AB0B7E80-F377-427B-93D0-5F25FFC16BFF}" destId="{B1AC87AE-3469-4EB8-833C-6B4929B0183B}" srcOrd="0" destOrd="0" presId="urn:microsoft.com/office/officeart/2005/8/layout/orgChart1"/>
    <dgm:cxn modelId="{D245DFA2-F1B9-476E-9A32-296076E2999C}" type="presParOf" srcId="{AB0B7E80-F377-427B-93D0-5F25FFC16BFF}" destId="{05858619-A7AE-41EE-8C4D-D366EE124707}" srcOrd="1" destOrd="0" presId="urn:microsoft.com/office/officeart/2005/8/layout/orgChart1"/>
    <dgm:cxn modelId="{D103BB23-7DE3-437A-ABC1-FED29A8CC7AB}" type="presParOf" srcId="{301ADEAD-73C3-44FC-97CB-FDC5A34B0AAE}" destId="{7183A209-EA7D-4B11-A4A1-D1141AB0B904}" srcOrd="1" destOrd="0" presId="urn:microsoft.com/office/officeart/2005/8/layout/orgChart1"/>
    <dgm:cxn modelId="{7463CBBC-A5D7-4793-95C1-41D70E587670}" type="presParOf" srcId="{301ADEAD-73C3-44FC-97CB-FDC5A34B0AAE}" destId="{7E5CB35A-3760-4B9C-A273-2547158B8E71}" srcOrd="2" destOrd="0" presId="urn:microsoft.com/office/officeart/2005/8/layout/orgChart1"/>
    <dgm:cxn modelId="{62EC7BDF-1ADA-4F9E-9E26-FE43D322F075}" type="presParOf" srcId="{F90136C0-07D3-4AF8-BD2C-64A9D2A5D99A}" destId="{FED2387F-ADA2-4901-B400-DD95C934FF0E}" srcOrd="2" destOrd="0" presId="urn:microsoft.com/office/officeart/2005/8/layout/orgChart1"/>
    <dgm:cxn modelId="{BD8F99B5-6A9C-4D27-A89B-985537336E17}" type="presParOf" srcId="{F90136C0-07D3-4AF8-BD2C-64A9D2A5D99A}" destId="{559C0FB6-0CD0-4D1D-89C6-FC2AC1FAD952}" srcOrd="3" destOrd="0" presId="urn:microsoft.com/office/officeart/2005/8/layout/orgChart1"/>
    <dgm:cxn modelId="{95625358-D422-467D-8EBC-D0466A944A45}" type="presParOf" srcId="{559C0FB6-0CD0-4D1D-89C6-FC2AC1FAD952}" destId="{2B79D5E0-50F7-48D9-945B-E5DD2B7C7056}" srcOrd="0" destOrd="0" presId="urn:microsoft.com/office/officeart/2005/8/layout/orgChart1"/>
    <dgm:cxn modelId="{9B5B72E7-7698-4B8C-80EA-66C4FD9FF11E}" type="presParOf" srcId="{2B79D5E0-50F7-48D9-945B-E5DD2B7C7056}" destId="{5D282F82-4DE6-48A0-A22A-5E848B4B65A7}" srcOrd="0" destOrd="0" presId="urn:microsoft.com/office/officeart/2005/8/layout/orgChart1"/>
    <dgm:cxn modelId="{5A0BE52C-920E-4D81-9ABD-166892C26D8B}" type="presParOf" srcId="{2B79D5E0-50F7-48D9-945B-E5DD2B7C7056}" destId="{A9171128-2522-4849-B7C6-69D950DE8F81}" srcOrd="1" destOrd="0" presId="urn:microsoft.com/office/officeart/2005/8/layout/orgChart1"/>
    <dgm:cxn modelId="{CE4ACEA4-3A43-4212-A01F-41324616F213}" type="presParOf" srcId="{559C0FB6-0CD0-4D1D-89C6-FC2AC1FAD952}" destId="{FC2736CC-05E7-47F3-86B1-D78820657DCA}" srcOrd="1" destOrd="0" presId="urn:microsoft.com/office/officeart/2005/8/layout/orgChart1"/>
    <dgm:cxn modelId="{3F652859-DB68-4EEE-A904-6026C0713CE5}" type="presParOf" srcId="{559C0FB6-0CD0-4D1D-89C6-FC2AC1FAD952}" destId="{C1F2F01B-98B9-49E5-BE63-8F8B39AE329E}" srcOrd="2" destOrd="0" presId="urn:microsoft.com/office/officeart/2005/8/layout/orgChart1"/>
    <dgm:cxn modelId="{037D971E-5769-4607-9164-CD2B2C279795}" type="presParOf" srcId="{F90136C0-07D3-4AF8-BD2C-64A9D2A5D99A}" destId="{C8D89D45-0E97-428E-B8D7-D0E7ADBB81CA}" srcOrd="4" destOrd="0" presId="urn:microsoft.com/office/officeart/2005/8/layout/orgChart1"/>
    <dgm:cxn modelId="{5F805544-6570-4B74-BC09-3A38BD908793}" type="presParOf" srcId="{F90136C0-07D3-4AF8-BD2C-64A9D2A5D99A}" destId="{C037DB37-DD3C-4D70-880F-7E3E487605E4}" srcOrd="5" destOrd="0" presId="urn:microsoft.com/office/officeart/2005/8/layout/orgChart1"/>
    <dgm:cxn modelId="{5F54BF4B-AA58-45A9-B5B3-523107C78D59}" type="presParOf" srcId="{C037DB37-DD3C-4D70-880F-7E3E487605E4}" destId="{1E3A123F-7B7B-4F55-8896-514F210B535A}" srcOrd="0" destOrd="0" presId="urn:microsoft.com/office/officeart/2005/8/layout/orgChart1"/>
    <dgm:cxn modelId="{AE2058B0-B377-4F97-9021-80555B337F6D}" type="presParOf" srcId="{1E3A123F-7B7B-4F55-8896-514F210B535A}" destId="{A8F8BBF8-3C8C-4FC7-BB7F-27583CE0D46A}" srcOrd="0" destOrd="0" presId="urn:microsoft.com/office/officeart/2005/8/layout/orgChart1"/>
    <dgm:cxn modelId="{A0FB7E17-2EC4-47AB-86E9-36BF47DAE7EC}" type="presParOf" srcId="{1E3A123F-7B7B-4F55-8896-514F210B535A}" destId="{B2C7CA5E-EE24-4F76-93FD-4DFCB62E53CF}" srcOrd="1" destOrd="0" presId="urn:microsoft.com/office/officeart/2005/8/layout/orgChart1"/>
    <dgm:cxn modelId="{F3D597B1-7B56-4CFE-B871-7B3D4E9E4BDF}" type="presParOf" srcId="{C037DB37-DD3C-4D70-880F-7E3E487605E4}" destId="{4A640A50-9931-4186-8F0C-0262D1767ADA}" srcOrd="1" destOrd="0" presId="urn:microsoft.com/office/officeart/2005/8/layout/orgChart1"/>
    <dgm:cxn modelId="{B983A92E-F095-4098-ADF2-67F78B412DDB}" type="presParOf" srcId="{C037DB37-DD3C-4D70-880F-7E3E487605E4}" destId="{D1674ABE-BFBC-4B52-99E8-62546F122FB4}" srcOrd="2" destOrd="0" presId="urn:microsoft.com/office/officeart/2005/8/layout/orgChart1"/>
    <dgm:cxn modelId="{12CDF55C-EE9E-4527-BE6D-8C84501F57F6}" type="presParOf" srcId="{F90136C0-07D3-4AF8-BD2C-64A9D2A5D99A}" destId="{F04BFE14-EE36-4E7B-84A5-CC67CFA62454}" srcOrd="6" destOrd="0" presId="urn:microsoft.com/office/officeart/2005/8/layout/orgChart1"/>
    <dgm:cxn modelId="{006911CE-5CE0-4DA5-BADF-235B9B2F3A65}" type="presParOf" srcId="{F90136C0-07D3-4AF8-BD2C-64A9D2A5D99A}" destId="{A10EFB4C-C593-4EB2-8FD9-5AAC1B3D41AC}" srcOrd="7" destOrd="0" presId="urn:microsoft.com/office/officeart/2005/8/layout/orgChart1"/>
    <dgm:cxn modelId="{A08D4C4D-AA74-45BB-893C-FA420BF4A157}" type="presParOf" srcId="{A10EFB4C-C593-4EB2-8FD9-5AAC1B3D41AC}" destId="{19BDF78C-7CAD-440C-B503-B5917470ABF9}" srcOrd="0" destOrd="0" presId="urn:microsoft.com/office/officeart/2005/8/layout/orgChart1"/>
    <dgm:cxn modelId="{75494A56-3AAB-47CC-A38F-E13240A44054}" type="presParOf" srcId="{19BDF78C-7CAD-440C-B503-B5917470ABF9}" destId="{1C1C00ED-5A46-4902-A350-90D3A1672D5F}" srcOrd="0" destOrd="0" presId="urn:microsoft.com/office/officeart/2005/8/layout/orgChart1"/>
    <dgm:cxn modelId="{B05DFCE5-3BA8-45EE-9E12-B287395A8120}" type="presParOf" srcId="{19BDF78C-7CAD-440C-B503-B5917470ABF9}" destId="{E92EB976-DDF7-4EC3-908A-A25072153022}" srcOrd="1" destOrd="0" presId="urn:microsoft.com/office/officeart/2005/8/layout/orgChart1"/>
    <dgm:cxn modelId="{2EEAF27B-03BA-4C5A-9735-B24B9ACCB968}" type="presParOf" srcId="{A10EFB4C-C593-4EB2-8FD9-5AAC1B3D41AC}" destId="{2C3B4552-90AF-405F-9066-2D9F512118A2}" srcOrd="1" destOrd="0" presId="urn:microsoft.com/office/officeart/2005/8/layout/orgChart1"/>
    <dgm:cxn modelId="{DD0DE0E2-CE38-4F01-8478-77715D0C9342}" type="presParOf" srcId="{A10EFB4C-C593-4EB2-8FD9-5AAC1B3D41AC}" destId="{4A4E6E59-EB07-43CB-ACE2-FF62B378660C}" srcOrd="2" destOrd="0" presId="urn:microsoft.com/office/officeart/2005/8/layout/orgChart1"/>
    <dgm:cxn modelId="{67D5C83D-1DF4-40B2-AD6F-45D71818010B}" type="presParOf" srcId="{A7C898D6-FBB7-4A85-948D-E0CBFE472C39}" destId="{EBEE6AB6-DAB9-4D30-87DF-05957FEC9202}" srcOrd="2" destOrd="0" presId="urn:microsoft.com/office/officeart/2005/8/layout/orgChart1"/>
    <dgm:cxn modelId="{E4C096C6-0DA6-494C-8F2F-CBA23E940718}" type="presParOf" srcId="{E0902BAF-FC91-40AC-80F2-BDDD33ADC3CC}" destId="{69745923-33BB-45D3-9FD4-B2714D9484FC}" srcOrd="6" destOrd="0" presId="urn:microsoft.com/office/officeart/2005/8/layout/orgChart1"/>
    <dgm:cxn modelId="{0E30B117-F4B8-4C89-89AD-7ED80EA420EC}" type="presParOf" srcId="{E0902BAF-FC91-40AC-80F2-BDDD33ADC3CC}" destId="{4FA13C70-019D-4A8F-82E1-14596D99C5AF}" srcOrd="7" destOrd="0" presId="urn:microsoft.com/office/officeart/2005/8/layout/orgChart1"/>
    <dgm:cxn modelId="{D6B72009-DA7B-48D7-B862-94D51E6BF279}" type="presParOf" srcId="{4FA13C70-019D-4A8F-82E1-14596D99C5AF}" destId="{BE26E57A-0A1E-450D-9B32-E2D72803F4DB}" srcOrd="0" destOrd="0" presId="urn:microsoft.com/office/officeart/2005/8/layout/orgChart1"/>
    <dgm:cxn modelId="{17F1539F-4B6E-47B0-90AD-A61B38819606}" type="presParOf" srcId="{BE26E57A-0A1E-450D-9B32-E2D72803F4DB}" destId="{655F555D-0C79-4CC2-9EDD-BDECFB5D40E6}" srcOrd="0" destOrd="0" presId="urn:microsoft.com/office/officeart/2005/8/layout/orgChart1"/>
    <dgm:cxn modelId="{FBCD41C9-7A22-433F-9DD5-4A6828781362}" type="presParOf" srcId="{BE26E57A-0A1E-450D-9B32-E2D72803F4DB}" destId="{09D1017A-F038-4644-B208-279CDDF2C308}" srcOrd="1" destOrd="0" presId="urn:microsoft.com/office/officeart/2005/8/layout/orgChart1"/>
    <dgm:cxn modelId="{20A0CBA0-54D4-4E48-B59E-78D2E0903566}" type="presParOf" srcId="{4FA13C70-019D-4A8F-82E1-14596D99C5AF}" destId="{E7B73ADE-9C63-46E1-81E4-0EDA0692B166}" srcOrd="1" destOrd="0" presId="urn:microsoft.com/office/officeart/2005/8/layout/orgChart1"/>
    <dgm:cxn modelId="{06766EA1-EBF0-4DBF-A1CB-916F98210794}" type="presParOf" srcId="{E7B73ADE-9C63-46E1-81E4-0EDA0692B166}" destId="{176EAFBF-5542-4B2D-8D10-7D414C03E915}" srcOrd="0" destOrd="0" presId="urn:microsoft.com/office/officeart/2005/8/layout/orgChart1"/>
    <dgm:cxn modelId="{3F4FC56E-4BD7-4938-A1D1-496A82A8DA12}" type="presParOf" srcId="{E7B73ADE-9C63-46E1-81E4-0EDA0692B166}" destId="{B45639DE-BBB0-4A5C-811B-ED009250AAAD}" srcOrd="1" destOrd="0" presId="urn:microsoft.com/office/officeart/2005/8/layout/orgChart1"/>
    <dgm:cxn modelId="{422C2FB6-685E-448D-BFC0-7E3708196D1A}" type="presParOf" srcId="{B45639DE-BBB0-4A5C-811B-ED009250AAAD}" destId="{064958FC-8D2F-4B0C-BAFC-88E70AA70458}" srcOrd="0" destOrd="0" presId="urn:microsoft.com/office/officeart/2005/8/layout/orgChart1"/>
    <dgm:cxn modelId="{AD774885-1752-4508-9F12-C79A6767E976}" type="presParOf" srcId="{064958FC-8D2F-4B0C-BAFC-88E70AA70458}" destId="{53CF978D-C638-478C-AE6F-D4C4DF416E66}" srcOrd="0" destOrd="0" presId="urn:microsoft.com/office/officeart/2005/8/layout/orgChart1"/>
    <dgm:cxn modelId="{58FCADA9-C8C9-4B7E-85FB-0DE430C0FB1D}" type="presParOf" srcId="{064958FC-8D2F-4B0C-BAFC-88E70AA70458}" destId="{5E2B5EDC-123A-4F50-B114-07A03566ECF7}" srcOrd="1" destOrd="0" presId="urn:microsoft.com/office/officeart/2005/8/layout/orgChart1"/>
    <dgm:cxn modelId="{CC9560D9-3064-456A-BCCC-74FAF289B6C9}" type="presParOf" srcId="{B45639DE-BBB0-4A5C-811B-ED009250AAAD}" destId="{A0FD3025-8BF2-4E27-B2D2-8456D7EE0F40}" srcOrd="1" destOrd="0" presId="urn:microsoft.com/office/officeart/2005/8/layout/orgChart1"/>
    <dgm:cxn modelId="{896764B2-823F-4230-BFD1-500D37B63048}" type="presParOf" srcId="{B45639DE-BBB0-4A5C-811B-ED009250AAAD}" destId="{4B1396B0-0638-4F9E-B6DE-D59B62B43BF2}" srcOrd="2" destOrd="0" presId="urn:microsoft.com/office/officeart/2005/8/layout/orgChart1"/>
    <dgm:cxn modelId="{7EE03A7E-63AE-42D9-9B7F-53851BF01341}" type="presParOf" srcId="{E7B73ADE-9C63-46E1-81E4-0EDA0692B166}" destId="{291853A1-09C7-474B-BEB0-CCD4595A3003}" srcOrd="2" destOrd="0" presId="urn:microsoft.com/office/officeart/2005/8/layout/orgChart1"/>
    <dgm:cxn modelId="{72AD0ED3-FA51-4E0E-857E-E8D14A5B4B7F}" type="presParOf" srcId="{E7B73ADE-9C63-46E1-81E4-0EDA0692B166}" destId="{7CB9B8C6-21F6-475D-B799-41EEBDEA60F0}" srcOrd="3" destOrd="0" presId="urn:microsoft.com/office/officeart/2005/8/layout/orgChart1"/>
    <dgm:cxn modelId="{261DEFBD-D9C1-4478-92C7-34F36930415D}" type="presParOf" srcId="{7CB9B8C6-21F6-475D-B799-41EEBDEA60F0}" destId="{C05A0DDE-8DD9-4929-8D1F-30C9B77E4876}" srcOrd="0" destOrd="0" presId="urn:microsoft.com/office/officeart/2005/8/layout/orgChart1"/>
    <dgm:cxn modelId="{C3E5BF98-DABB-4FCA-9ACE-D66720F5A5C5}" type="presParOf" srcId="{C05A0DDE-8DD9-4929-8D1F-30C9B77E4876}" destId="{D763E2A0-D9C5-4138-8E6E-9BD8A2098A00}" srcOrd="0" destOrd="0" presId="urn:microsoft.com/office/officeart/2005/8/layout/orgChart1"/>
    <dgm:cxn modelId="{68FCAE6C-D824-43DB-AA9B-9C2EA7253048}" type="presParOf" srcId="{C05A0DDE-8DD9-4929-8D1F-30C9B77E4876}" destId="{2D18B44C-2CA7-4C4F-8C51-0BC956694475}" srcOrd="1" destOrd="0" presId="urn:microsoft.com/office/officeart/2005/8/layout/orgChart1"/>
    <dgm:cxn modelId="{D4274EAD-17D1-438D-8F39-FED0F429FD65}" type="presParOf" srcId="{7CB9B8C6-21F6-475D-B799-41EEBDEA60F0}" destId="{C43AABD4-7309-41ED-B34F-203A91BD5677}" srcOrd="1" destOrd="0" presId="urn:microsoft.com/office/officeart/2005/8/layout/orgChart1"/>
    <dgm:cxn modelId="{FB346EE8-73B2-4BAE-B59B-9CBDFC937E69}" type="presParOf" srcId="{7CB9B8C6-21F6-475D-B799-41EEBDEA60F0}" destId="{E52C5D1D-75CC-4ED9-9B3D-08F176383924}" srcOrd="2" destOrd="0" presId="urn:microsoft.com/office/officeart/2005/8/layout/orgChart1"/>
    <dgm:cxn modelId="{37E027DA-CDF0-4FC8-8EB6-BCDAFE04F846}" type="presParOf" srcId="{E7B73ADE-9C63-46E1-81E4-0EDA0692B166}" destId="{D6F9612C-D00C-468C-B9E3-0D0DA6114C46}" srcOrd="4" destOrd="0" presId="urn:microsoft.com/office/officeart/2005/8/layout/orgChart1"/>
    <dgm:cxn modelId="{EA7ED7FA-DD06-4B8B-A389-36A3C9DCF63F}" type="presParOf" srcId="{E7B73ADE-9C63-46E1-81E4-0EDA0692B166}" destId="{E106FF78-EB45-4881-905C-6EED5B699049}" srcOrd="5" destOrd="0" presId="urn:microsoft.com/office/officeart/2005/8/layout/orgChart1"/>
    <dgm:cxn modelId="{6FFA1FCE-2D3B-4127-9344-76416AD3C34A}" type="presParOf" srcId="{E106FF78-EB45-4881-905C-6EED5B699049}" destId="{CA26397A-FD93-4189-BB71-D2ADB33948F9}" srcOrd="0" destOrd="0" presId="urn:microsoft.com/office/officeart/2005/8/layout/orgChart1"/>
    <dgm:cxn modelId="{FDE281B3-5C51-4C48-AD1E-E451D04628D2}" type="presParOf" srcId="{CA26397A-FD93-4189-BB71-D2ADB33948F9}" destId="{354EDB1C-E088-4B3C-8D11-349A56AF7889}" srcOrd="0" destOrd="0" presId="urn:microsoft.com/office/officeart/2005/8/layout/orgChart1"/>
    <dgm:cxn modelId="{E88C6BE7-0AC2-49F6-AE6F-3078DC318B0D}" type="presParOf" srcId="{CA26397A-FD93-4189-BB71-D2ADB33948F9}" destId="{88525C2B-222C-474A-B7EF-B1E18A611BA7}" srcOrd="1" destOrd="0" presId="urn:microsoft.com/office/officeart/2005/8/layout/orgChart1"/>
    <dgm:cxn modelId="{1293B9FB-458E-4331-9313-7AAB56255A32}" type="presParOf" srcId="{E106FF78-EB45-4881-905C-6EED5B699049}" destId="{BCC2C300-62C4-4E9E-92AE-65FA4421757F}" srcOrd="1" destOrd="0" presId="urn:microsoft.com/office/officeart/2005/8/layout/orgChart1"/>
    <dgm:cxn modelId="{7E53A209-94E1-4032-AA53-127DF36BACB8}" type="presParOf" srcId="{E106FF78-EB45-4881-905C-6EED5B699049}" destId="{7F415F33-DF0B-428B-B802-8429682869C4}" srcOrd="2" destOrd="0" presId="urn:microsoft.com/office/officeart/2005/8/layout/orgChart1"/>
    <dgm:cxn modelId="{8D25131A-E6D6-4AC0-BD22-7FACF38B56F9}" type="presParOf" srcId="{E7B73ADE-9C63-46E1-81E4-0EDA0692B166}" destId="{7FC8B5D9-AC2C-449B-A82D-B6F55C83068B}" srcOrd="6" destOrd="0" presId="urn:microsoft.com/office/officeart/2005/8/layout/orgChart1"/>
    <dgm:cxn modelId="{EB315EFC-4EBE-4485-85B8-CE9CF7212E8B}" type="presParOf" srcId="{E7B73ADE-9C63-46E1-81E4-0EDA0692B166}" destId="{48A1E3AA-ABB9-4FA3-8B38-A2FC60BCC527}" srcOrd="7" destOrd="0" presId="urn:microsoft.com/office/officeart/2005/8/layout/orgChart1"/>
    <dgm:cxn modelId="{B678B60E-6262-4959-8D34-BB8CFC39B2F6}" type="presParOf" srcId="{48A1E3AA-ABB9-4FA3-8B38-A2FC60BCC527}" destId="{DA272E59-4FB8-4738-8D62-296C6C79365A}" srcOrd="0" destOrd="0" presId="urn:microsoft.com/office/officeart/2005/8/layout/orgChart1"/>
    <dgm:cxn modelId="{9FC6C1CC-C44C-47A5-8B8A-E4410E622E61}" type="presParOf" srcId="{DA272E59-4FB8-4738-8D62-296C6C79365A}" destId="{A6FF4677-A0D1-4ACD-9D8A-773B2920097D}" srcOrd="0" destOrd="0" presId="urn:microsoft.com/office/officeart/2005/8/layout/orgChart1"/>
    <dgm:cxn modelId="{CE4C8FE7-0D77-4917-A911-7E748A84DF23}" type="presParOf" srcId="{DA272E59-4FB8-4738-8D62-296C6C79365A}" destId="{107A22FC-12F0-4DF8-8EB4-52962E1B7C43}" srcOrd="1" destOrd="0" presId="urn:microsoft.com/office/officeart/2005/8/layout/orgChart1"/>
    <dgm:cxn modelId="{BE51B250-2800-4855-A07E-C6232E079436}" type="presParOf" srcId="{48A1E3AA-ABB9-4FA3-8B38-A2FC60BCC527}" destId="{FAA3C718-9077-457B-919E-D493601D37EB}" srcOrd="1" destOrd="0" presId="urn:microsoft.com/office/officeart/2005/8/layout/orgChart1"/>
    <dgm:cxn modelId="{CFCAD361-04C1-4625-BF1E-55E514559239}" type="presParOf" srcId="{48A1E3AA-ABB9-4FA3-8B38-A2FC60BCC527}" destId="{56F2E71D-2237-47C9-AD53-A8BFBAF15DD7}" srcOrd="2" destOrd="0" presId="urn:microsoft.com/office/officeart/2005/8/layout/orgChart1"/>
    <dgm:cxn modelId="{A89F1B5C-CBA2-4970-875D-B946D15BF11D}" type="presParOf" srcId="{E7B73ADE-9C63-46E1-81E4-0EDA0692B166}" destId="{D1A724A8-8861-4044-9E4C-1635CFE39BAC}" srcOrd="8" destOrd="0" presId="urn:microsoft.com/office/officeart/2005/8/layout/orgChart1"/>
    <dgm:cxn modelId="{DF264911-3FB1-4B02-9850-210045EFCC92}" type="presParOf" srcId="{E7B73ADE-9C63-46E1-81E4-0EDA0692B166}" destId="{1EA3D66B-BBDE-44CB-B57E-D75D89F15516}" srcOrd="9" destOrd="0" presId="urn:microsoft.com/office/officeart/2005/8/layout/orgChart1"/>
    <dgm:cxn modelId="{D1BDB5B5-0941-47FA-9B69-9EF89DCD8E05}" type="presParOf" srcId="{1EA3D66B-BBDE-44CB-B57E-D75D89F15516}" destId="{8835BEEE-E015-4DA6-AB13-52679B5F7CC2}" srcOrd="0" destOrd="0" presId="urn:microsoft.com/office/officeart/2005/8/layout/orgChart1"/>
    <dgm:cxn modelId="{BEF9948B-8922-45C2-B70D-8D3DC9562C4B}" type="presParOf" srcId="{8835BEEE-E015-4DA6-AB13-52679B5F7CC2}" destId="{82F4F409-A6DE-401A-9108-D579C82343FB}" srcOrd="0" destOrd="0" presId="urn:microsoft.com/office/officeart/2005/8/layout/orgChart1"/>
    <dgm:cxn modelId="{02D9F89B-ED98-433A-9029-423E52E0E932}" type="presParOf" srcId="{8835BEEE-E015-4DA6-AB13-52679B5F7CC2}" destId="{B04E4DDA-AEF4-49B1-95EE-B9F0D7A2082F}" srcOrd="1" destOrd="0" presId="urn:microsoft.com/office/officeart/2005/8/layout/orgChart1"/>
    <dgm:cxn modelId="{F74E8CC3-E829-4CD1-8309-DCB00A106659}" type="presParOf" srcId="{1EA3D66B-BBDE-44CB-B57E-D75D89F15516}" destId="{81F09E69-2494-4F39-9174-16D1C64C211D}" srcOrd="1" destOrd="0" presId="urn:microsoft.com/office/officeart/2005/8/layout/orgChart1"/>
    <dgm:cxn modelId="{CC46D3E7-3718-4DDA-B588-B40D1DE5150E}" type="presParOf" srcId="{1EA3D66B-BBDE-44CB-B57E-D75D89F15516}" destId="{5B2536C7-49A9-444B-BC3D-E7CD4304851A}" srcOrd="2" destOrd="0" presId="urn:microsoft.com/office/officeart/2005/8/layout/orgChart1"/>
    <dgm:cxn modelId="{F54E19C7-E86B-43DC-812A-1F8FB75B46AB}" type="presParOf" srcId="{4FA13C70-019D-4A8F-82E1-14596D99C5AF}" destId="{4E139D89-589B-4902-B79D-D10184AD3BAC}" srcOrd="2" destOrd="0" presId="urn:microsoft.com/office/officeart/2005/8/layout/orgChart1"/>
    <dgm:cxn modelId="{17436891-8F5B-4BC6-A348-862074DE9F79}" type="presParOf" srcId="{EDD5F193-F570-4E55-B1DC-842EF309BCBA}" destId="{94956877-7BB0-417E-BE8D-D51DF394E11F}" srcOrd="2" destOrd="0" presId="urn:microsoft.com/office/officeart/2005/8/layout/orgChart1"/>
    <dgm:cxn modelId="{E72D62B3-FD7C-470C-B4A2-6C2D4BD2A050}" type="presParOf" srcId="{BD6279EA-D452-495B-883A-230D57C70ABE}" destId="{6C3B8A9B-4711-4D03-BF30-BEC790B3504E}" srcOrd="4" destOrd="0" presId="urn:microsoft.com/office/officeart/2005/8/layout/orgChart1"/>
    <dgm:cxn modelId="{351B7693-5F3F-4A89-8344-BB61D18F8C6B}" type="presParOf" srcId="{BD6279EA-D452-495B-883A-230D57C70ABE}" destId="{E796C041-BAB0-4098-A134-5F598B05526C}" srcOrd="5" destOrd="0" presId="urn:microsoft.com/office/officeart/2005/8/layout/orgChart1"/>
    <dgm:cxn modelId="{2C5B460D-DAD1-4FA2-966A-28A20669647D}" type="presParOf" srcId="{E796C041-BAB0-4098-A134-5F598B05526C}" destId="{6C90A50D-CFDA-4EDA-9A08-1946414DDB63}" srcOrd="0" destOrd="0" presId="urn:microsoft.com/office/officeart/2005/8/layout/orgChart1"/>
    <dgm:cxn modelId="{D8D92D94-19E7-46EF-9C4E-0ACE6F5CC406}" type="presParOf" srcId="{6C90A50D-CFDA-4EDA-9A08-1946414DDB63}" destId="{E80C77E2-6C06-452C-883E-D13E582109DE}" srcOrd="0" destOrd="0" presId="urn:microsoft.com/office/officeart/2005/8/layout/orgChart1"/>
    <dgm:cxn modelId="{A2C0E04F-A05D-449B-924D-D7D93F9745BD}" type="presParOf" srcId="{6C90A50D-CFDA-4EDA-9A08-1946414DDB63}" destId="{756DB276-68CD-458D-A3BC-E8AF0B4F40C7}" srcOrd="1" destOrd="0" presId="urn:microsoft.com/office/officeart/2005/8/layout/orgChart1"/>
    <dgm:cxn modelId="{EDE8C018-9DE1-4BC7-8873-7E928E1522CB}" type="presParOf" srcId="{E796C041-BAB0-4098-A134-5F598B05526C}" destId="{99591493-6FAB-46BD-88BA-A94020765FC6}" srcOrd="1" destOrd="0" presId="urn:microsoft.com/office/officeart/2005/8/layout/orgChart1"/>
    <dgm:cxn modelId="{3956DFFE-E6E6-4242-980A-C10D3A800125}" type="presParOf" srcId="{99591493-6FAB-46BD-88BA-A94020765FC6}" destId="{B1486F13-DEDF-429B-BA76-F6C468CE4D8F}" srcOrd="0" destOrd="0" presId="urn:microsoft.com/office/officeart/2005/8/layout/orgChart1"/>
    <dgm:cxn modelId="{A9C2DC73-4F7F-4B8A-A446-FD9D33ACAAE5}" type="presParOf" srcId="{99591493-6FAB-46BD-88BA-A94020765FC6}" destId="{52F90586-C2C4-49F4-BB33-9A4EF3116AD9}" srcOrd="1" destOrd="0" presId="urn:microsoft.com/office/officeart/2005/8/layout/orgChart1"/>
    <dgm:cxn modelId="{37783101-73D0-48AC-A874-138C28FF1416}" type="presParOf" srcId="{52F90586-C2C4-49F4-BB33-9A4EF3116AD9}" destId="{392A7DB3-56BC-4778-9E06-41B3321C90E3}" srcOrd="0" destOrd="0" presId="urn:microsoft.com/office/officeart/2005/8/layout/orgChart1"/>
    <dgm:cxn modelId="{72537FC8-FFC6-46D5-955E-B6A778B33A3C}" type="presParOf" srcId="{392A7DB3-56BC-4778-9E06-41B3321C90E3}" destId="{B08BEA0C-E03F-40F2-825D-8F8FD8CB3C44}" srcOrd="0" destOrd="0" presId="urn:microsoft.com/office/officeart/2005/8/layout/orgChart1"/>
    <dgm:cxn modelId="{2267D858-D74A-46DE-82C6-6EEE1E83C194}" type="presParOf" srcId="{392A7DB3-56BC-4778-9E06-41B3321C90E3}" destId="{C5DC7DA6-D0E7-468D-959C-38F2E66CC162}" srcOrd="1" destOrd="0" presId="urn:microsoft.com/office/officeart/2005/8/layout/orgChart1"/>
    <dgm:cxn modelId="{29D84699-B32B-4C16-A771-776D8B961B5D}" type="presParOf" srcId="{52F90586-C2C4-49F4-BB33-9A4EF3116AD9}" destId="{0DDB0219-064D-4162-913D-804779D15AA4}" srcOrd="1" destOrd="0" presId="urn:microsoft.com/office/officeart/2005/8/layout/orgChart1"/>
    <dgm:cxn modelId="{14ACE89D-5C90-4A66-8ADF-3F0736F81C2B}" type="presParOf" srcId="{52F90586-C2C4-49F4-BB33-9A4EF3116AD9}" destId="{2D96CBB0-0209-4131-A176-EBC34804C31B}" srcOrd="2" destOrd="0" presId="urn:microsoft.com/office/officeart/2005/8/layout/orgChart1"/>
    <dgm:cxn modelId="{802942CF-EDA2-4E54-ABAC-0C35F1A3B75E}" type="presParOf" srcId="{99591493-6FAB-46BD-88BA-A94020765FC6}" destId="{ED51DC13-E497-46B0-858E-32CEE34BE236}" srcOrd="2" destOrd="0" presId="urn:microsoft.com/office/officeart/2005/8/layout/orgChart1"/>
    <dgm:cxn modelId="{CC43426E-452C-4369-9A2C-2149508FC578}" type="presParOf" srcId="{99591493-6FAB-46BD-88BA-A94020765FC6}" destId="{197536A3-963D-43D7-8B3E-1EFA8DE5FC57}" srcOrd="3" destOrd="0" presId="urn:microsoft.com/office/officeart/2005/8/layout/orgChart1"/>
    <dgm:cxn modelId="{C15DD626-D762-417C-A454-60DCF292B1CC}" type="presParOf" srcId="{197536A3-963D-43D7-8B3E-1EFA8DE5FC57}" destId="{D8816470-B907-44BC-985E-D713301EA1EB}" srcOrd="0" destOrd="0" presId="urn:microsoft.com/office/officeart/2005/8/layout/orgChart1"/>
    <dgm:cxn modelId="{213E438C-6391-4159-91B4-8D8C000E4FD7}" type="presParOf" srcId="{D8816470-B907-44BC-985E-D713301EA1EB}" destId="{A5D7BBD4-71E8-4147-81C9-49E460C42A8A}" srcOrd="0" destOrd="0" presId="urn:microsoft.com/office/officeart/2005/8/layout/orgChart1"/>
    <dgm:cxn modelId="{2AE769E8-68C6-4DF9-A683-D22D806A7CE1}" type="presParOf" srcId="{D8816470-B907-44BC-985E-D713301EA1EB}" destId="{E34D06B0-D689-4126-98F3-384F808C0019}" srcOrd="1" destOrd="0" presId="urn:microsoft.com/office/officeart/2005/8/layout/orgChart1"/>
    <dgm:cxn modelId="{9BCC59CB-7D33-48E5-876F-701B39B30B4E}" type="presParOf" srcId="{197536A3-963D-43D7-8B3E-1EFA8DE5FC57}" destId="{7C69CD72-8E2A-41C1-AB24-CE9E111B7226}" srcOrd="1" destOrd="0" presId="urn:microsoft.com/office/officeart/2005/8/layout/orgChart1"/>
    <dgm:cxn modelId="{80DE0DB5-C981-4398-9A18-459B2DBA9065}" type="presParOf" srcId="{197536A3-963D-43D7-8B3E-1EFA8DE5FC57}" destId="{F34BCBF0-4B29-475A-A2D7-065CEFA3C4FA}" srcOrd="2" destOrd="0" presId="urn:microsoft.com/office/officeart/2005/8/layout/orgChart1"/>
    <dgm:cxn modelId="{108EAD5D-C03A-4B98-BDA7-A14D1B10ACA8}" type="presParOf" srcId="{99591493-6FAB-46BD-88BA-A94020765FC6}" destId="{D70D0473-84CA-4E98-9ADC-F17697B00CD8}" srcOrd="4" destOrd="0" presId="urn:microsoft.com/office/officeart/2005/8/layout/orgChart1"/>
    <dgm:cxn modelId="{99D0253E-CABB-44A4-A603-B599E7416B9D}" type="presParOf" srcId="{99591493-6FAB-46BD-88BA-A94020765FC6}" destId="{5273140B-59C6-47C7-B8C5-4E31B478E89A}" srcOrd="5" destOrd="0" presId="urn:microsoft.com/office/officeart/2005/8/layout/orgChart1"/>
    <dgm:cxn modelId="{8EDD7C91-11EC-47C3-B977-D462A0C28DD9}" type="presParOf" srcId="{5273140B-59C6-47C7-B8C5-4E31B478E89A}" destId="{69214E2D-46DB-49B8-AC17-FC66A914F7B6}" srcOrd="0" destOrd="0" presId="urn:microsoft.com/office/officeart/2005/8/layout/orgChart1"/>
    <dgm:cxn modelId="{65524815-E71B-4784-8A95-CB8C9304C0E4}" type="presParOf" srcId="{69214E2D-46DB-49B8-AC17-FC66A914F7B6}" destId="{4DAD1833-E328-4F4F-9A28-80993BF12530}" srcOrd="0" destOrd="0" presId="urn:microsoft.com/office/officeart/2005/8/layout/orgChart1"/>
    <dgm:cxn modelId="{7003B7A8-B695-4A6D-B098-59AC3FAB893C}" type="presParOf" srcId="{69214E2D-46DB-49B8-AC17-FC66A914F7B6}" destId="{48A32AC1-512A-4CDD-BFCD-EEFFC063E009}" srcOrd="1" destOrd="0" presId="urn:microsoft.com/office/officeart/2005/8/layout/orgChart1"/>
    <dgm:cxn modelId="{08C7E45B-69F8-463A-922E-6CD0259C88A2}" type="presParOf" srcId="{5273140B-59C6-47C7-B8C5-4E31B478E89A}" destId="{4694C41E-E93B-45A0-AA75-5E6961742929}" srcOrd="1" destOrd="0" presId="urn:microsoft.com/office/officeart/2005/8/layout/orgChart1"/>
    <dgm:cxn modelId="{DC8B69B1-0733-46AE-94B5-62DE7F0429B2}" type="presParOf" srcId="{5273140B-59C6-47C7-B8C5-4E31B478E89A}" destId="{701DDD25-4913-480F-9EB2-CA54D368D13E}" srcOrd="2" destOrd="0" presId="urn:microsoft.com/office/officeart/2005/8/layout/orgChart1"/>
    <dgm:cxn modelId="{7003338C-66D7-4E54-A820-341149921AD7}" type="presParOf" srcId="{99591493-6FAB-46BD-88BA-A94020765FC6}" destId="{84514B85-25B0-43D4-9B89-8E3D7325DD4F}" srcOrd="6" destOrd="0" presId="urn:microsoft.com/office/officeart/2005/8/layout/orgChart1"/>
    <dgm:cxn modelId="{5E395052-CE0A-41DA-BB0D-51164975BA8F}" type="presParOf" srcId="{99591493-6FAB-46BD-88BA-A94020765FC6}" destId="{7E80C071-14F7-4996-9804-1264A648A6C9}" srcOrd="7" destOrd="0" presId="urn:microsoft.com/office/officeart/2005/8/layout/orgChart1"/>
    <dgm:cxn modelId="{2115652D-7AF3-48D3-9ECC-6A030E8BD4E2}" type="presParOf" srcId="{7E80C071-14F7-4996-9804-1264A648A6C9}" destId="{1725E259-8ADC-42FB-95FE-44913C8A49D1}" srcOrd="0" destOrd="0" presId="urn:microsoft.com/office/officeart/2005/8/layout/orgChart1"/>
    <dgm:cxn modelId="{84A22C0C-6CE6-4464-8E40-0A22D2F2BF65}" type="presParOf" srcId="{1725E259-8ADC-42FB-95FE-44913C8A49D1}" destId="{25F34605-702E-4AEF-AF23-A0BA5355DBA7}" srcOrd="0" destOrd="0" presId="urn:microsoft.com/office/officeart/2005/8/layout/orgChart1"/>
    <dgm:cxn modelId="{D2BE7264-FBC2-45E6-84CB-55153993F867}" type="presParOf" srcId="{1725E259-8ADC-42FB-95FE-44913C8A49D1}" destId="{824985FF-E197-47B3-84A5-B6E04D440CFC}" srcOrd="1" destOrd="0" presId="urn:microsoft.com/office/officeart/2005/8/layout/orgChart1"/>
    <dgm:cxn modelId="{A37B6FE4-001B-40A9-A4E8-31D26E10169E}" type="presParOf" srcId="{7E80C071-14F7-4996-9804-1264A648A6C9}" destId="{A1696098-241F-41C1-BA20-3B5FF230F4B4}" srcOrd="1" destOrd="0" presId="urn:microsoft.com/office/officeart/2005/8/layout/orgChart1"/>
    <dgm:cxn modelId="{F36037AC-3360-4E39-B9C3-4D3B552F0EFF}" type="presParOf" srcId="{7E80C071-14F7-4996-9804-1264A648A6C9}" destId="{DDFA6C3E-DBA2-4A16-A813-F68ACEA168BC}" srcOrd="2" destOrd="0" presId="urn:microsoft.com/office/officeart/2005/8/layout/orgChart1"/>
    <dgm:cxn modelId="{D3C90A39-C223-4279-859C-DD2AB168B7AF}" type="presParOf" srcId="{99591493-6FAB-46BD-88BA-A94020765FC6}" destId="{02988B97-364C-4B9A-A0F7-55F8A0D543A6}" srcOrd="8" destOrd="0" presId="urn:microsoft.com/office/officeart/2005/8/layout/orgChart1"/>
    <dgm:cxn modelId="{CE3EE48C-BEC1-4657-90EF-0B8FB2E357E9}" type="presParOf" srcId="{99591493-6FAB-46BD-88BA-A94020765FC6}" destId="{B9DD2A40-AA22-4879-B4A6-5BEE9C6DF930}" srcOrd="9" destOrd="0" presId="urn:microsoft.com/office/officeart/2005/8/layout/orgChart1"/>
    <dgm:cxn modelId="{385A9D2F-C1E6-4D63-BDEF-9E0CA7259696}" type="presParOf" srcId="{B9DD2A40-AA22-4879-B4A6-5BEE9C6DF930}" destId="{3F3BB5D6-90C3-4C16-BBEB-26BAF41C34B8}" srcOrd="0" destOrd="0" presId="urn:microsoft.com/office/officeart/2005/8/layout/orgChart1"/>
    <dgm:cxn modelId="{7FE1185F-DCC6-4501-890A-AB455686761F}" type="presParOf" srcId="{3F3BB5D6-90C3-4C16-BBEB-26BAF41C34B8}" destId="{25AD6EBB-300D-4BA2-96AE-D5E919B09600}" srcOrd="0" destOrd="0" presId="urn:microsoft.com/office/officeart/2005/8/layout/orgChart1"/>
    <dgm:cxn modelId="{C7362179-0AE6-4B8C-B0AC-E0C730D1864D}" type="presParOf" srcId="{3F3BB5D6-90C3-4C16-BBEB-26BAF41C34B8}" destId="{F13CD3D0-E18A-4C50-B3EE-4F8B73B9BF95}" srcOrd="1" destOrd="0" presId="urn:microsoft.com/office/officeart/2005/8/layout/orgChart1"/>
    <dgm:cxn modelId="{4E13D0A8-AB88-4555-82D9-E23B079251B7}" type="presParOf" srcId="{B9DD2A40-AA22-4879-B4A6-5BEE9C6DF930}" destId="{384D77C9-238C-494F-9326-F5B1B6D431F4}" srcOrd="1" destOrd="0" presId="urn:microsoft.com/office/officeart/2005/8/layout/orgChart1"/>
    <dgm:cxn modelId="{EBB26770-5650-408F-94E7-75AAA5DF8DA1}" type="presParOf" srcId="{B9DD2A40-AA22-4879-B4A6-5BEE9C6DF930}" destId="{6046B4BA-7591-425E-B619-D5996CE0EDA7}" srcOrd="2" destOrd="0" presId="urn:microsoft.com/office/officeart/2005/8/layout/orgChart1"/>
    <dgm:cxn modelId="{DAE704E8-312C-46FE-B8B6-21FC526620D4}" type="presParOf" srcId="{E796C041-BAB0-4098-A134-5F598B05526C}" destId="{DD0C4F76-0D13-4401-B61E-CE19C8AE7416}" srcOrd="2" destOrd="0" presId="urn:microsoft.com/office/officeart/2005/8/layout/orgChart1"/>
    <dgm:cxn modelId="{734E66B6-1EDC-47A7-B8F0-3B5DD4381911}" type="presParOf" srcId="{BD6279EA-D452-495B-883A-230D57C70ABE}" destId="{D07ED600-E0CE-47FA-99D3-0843F86A7AC0}" srcOrd="6" destOrd="0" presId="urn:microsoft.com/office/officeart/2005/8/layout/orgChart1"/>
    <dgm:cxn modelId="{C1925422-E13F-4C06-AD18-9B428F1502B6}" type="presParOf" srcId="{BD6279EA-D452-495B-883A-230D57C70ABE}" destId="{FB9167DB-7560-4280-8216-F8CB230D7DAE}" srcOrd="7" destOrd="0" presId="urn:microsoft.com/office/officeart/2005/8/layout/orgChart1"/>
    <dgm:cxn modelId="{B29970B3-2378-486D-8392-1D54A97F7668}" type="presParOf" srcId="{FB9167DB-7560-4280-8216-F8CB230D7DAE}" destId="{13070426-B1F8-4EB7-975B-A9CA0FA8E083}" srcOrd="0" destOrd="0" presId="urn:microsoft.com/office/officeart/2005/8/layout/orgChart1"/>
    <dgm:cxn modelId="{A8E9C5A1-54CC-4675-9C4B-257B533EDDC6}" type="presParOf" srcId="{13070426-B1F8-4EB7-975B-A9CA0FA8E083}" destId="{3358B749-9535-4A54-BBB3-D1691A806066}" srcOrd="0" destOrd="0" presId="urn:microsoft.com/office/officeart/2005/8/layout/orgChart1"/>
    <dgm:cxn modelId="{2F3E5192-DD52-4CFC-AC3A-844FB19C3454}" type="presParOf" srcId="{13070426-B1F8-4EB7-975B-A9CA0FA8E083}" destId="{850489D7-BA40-46B0-A6B5-C1544BF0CDDB}" srcOrd="1" destOrd="0" presId="urn:microsoft.com/office/officeart/2005/8/layout/orgChart1"/>
    <dgm:cxn modelId="{8B3584E0-3D01-4158-AA3B-5FE1A39DC12A}" type="presParOf" srcId="{FB9167DB-7560-4280-8216-F8CB230D7DAE}" destId="{14FD0B04-830D-4049-AD3E-7508003A495E}" srcOrd="1" destOrd="0" presId="urn:microsoft.com/office/officeart/2005/8/layout/orgChart1"/>
    <dgm:cxn modelId="{462D664D-3C5F-4BB1-9122-443533B33547}" type="presParOf" srcId="{14FD0B04-830D-4049-AD3E-7508003A495E}" destId="{B664E21E-437F-47F9-8C27-B61553E0B6DF}" srcOrd="0" destOrd="0" presId="urn:microsoft.com/office/officeart/2005/8/layout/orgChart1"/>
    <dgm:cxn modelId="{155B8CAE-26C7-410D-8881-1963B9F0E616}" type="presParOf" srcId="{14FD0B04-830D-4049-AD3E-7508003A495E}" destId="{E4A03232-8100-4C69-8B36-E563C3A5F674}" srcOrd="1" destOrd="0" presId="urn:microsoft.com/office/officeart/2005/8/layout/orgChart1"/>
    <dgm:cxn modelId="{F81D50F4-AF53-448A-B1BB-C3B67FC631E7}" type="presParOf" srcId="{E4A03232-8100-4C69-8B36-E563C3A5F674}" destId="{850F79ED-0774-462F-914D-53E77B0CF8C2}" srcOrd="0" destOrd="0" presId="urn:microsoft.com/office/officeart/2005/8/layout/orgChart1"/>
    <dgm:cxn modelId="{053501CD-AA99-49E8-9F29-326A8538C84A}" type="presParOf" srcId="{850F79ED-0774-462F-914D-53E77B0CF8C2}" destId="{4861986C-7B21-42B0-A3DF-6D6751F54778}" srcOrd="0" destOrd="0" presId="urn:microsoft.com/office/officeart/2005/8/layout/orgChart1"/>
    <dgm:cxn modelId="{F2CE396C-2606-4FDB-9EE6-9D37B2AC0A34}" type="presParOf" srcId="{850F79ED-0774-462F-914D-53E77B0CF8C2}" destId="{C3CD5E13-F8BE-490D-B084-29E9430FA3CC}" srcOrd="1" destOrd="0" presId="urn:microsoft.com/office/officeart/2005/8/layout/orgChart1"/>
    <dgm:cxn modelId="{AB60BA55-01FB-4CE2-868C-FDAF6CFFAA1A}" type="presParOf" srcId="{E4A03232-8100-4C69-8B36-E563C3A5F674}" destId="{1F41EF33-C716-44FB-9872-BDEB40B12191}" srcOrd="1" destOrd="0" presId="urn:microsoft.com/office/officeart/2005/8/layout/orgChart1"/>
    <dgm:cxn modelId="{45AF7AFA-3BD4-48C3-9978-73FF2D6B742C}" type="presParOf" srcId="{E4A03232-8100-4C69-8B36-E563C3A5F674}" destId="{C0DFDE0E-26A4-4A23-AE28-67C3C5B96298}" srcOrd="2" destOrd="0" presId="urn:microsoft.com/office/officeart/2005/8/layout/orgChart1"/>
    <dgm:cxn modelId="{DA342E5D-C61F-46E0-ABAF-17585D2A84C6}" type="presParOf" srcId="{14FD0B04-830D-4049-AD3E-7508003A495E}" destId="{337B122B-F79B-416B-92B4-C5DFBA966D94}" srcOrd="2" destOrd="0" presId="urn:microsoft.com/office/officeart/2005/8/layout/orgChart1"/>
    <dgm:cxn modelId="{787EB6DA-5FC2-43F2-BF0A-422F84E0ED19}" type="presParOf" srcId="{14FD0B04-830D-4049-AD3E-7508003A495E}" destId="{E7D06718-BB70-41E4-AC3E-783697B74030}" srcOrd="3" destOrd="0" presId="urn:microsoft.com/office/officeart/2005/8/layout/orgChart1"/>
    <dgm:cxn modelId="{3774186F-2E04-4136-9711-5BED45753118}" type="presParOf" srcId="{E7D06718-BB70-41E4-AC3E-783697B74030}" destId="{962C48FF-8269-4591-BE6C-A1F26A5028E9}" srcOrd="0" destOrd="0" presId="urn:microsoft.com/office/officeart/2005/8/layout/orgChart1"/>
    <dgm:cxn modelId="{697042D9-39E7-4FEE-8FD5-78544BD199B7}" type="presParOf" srcId="{962C48FF-8269-4591-BE6C-A1F26A5028E9}" destId="{E007701A-25CD-4751-B228-C3261E7CDBF9}" srcOrd="0" destOrd="0" presId="urn:microsoft.com/office/officeart/2005/8/layout/orgChart1"/>
    <dgm:cxn modelId="{2193776A-5DF9-49E0-8EC9-193224CFD490}" type="presParOf" srcId="{962C48FF-8269-4591-BE6C-A1F26A5028E9}" destId="{1AF3D140-A5AF-4D1C-9B7F-9B84F8427EB6}" srcOrd="1" destOrd="0" presId="urn:microsoft.com/office/officeart/2005/8/layout/orgChart1"/>
    <dgm:cxn modelId="{6ECDC8F5-7266-4168-B2A6-0FACDFD44C30}" type="presParOf" srcId="{E7D06718-BB70-41E4-AC3E-783697B74030}" destId="{D7C31639-6583-4593-BC39-E9506D838C29}" srcOrd="1" destOrd="0" presId="urn:microsoft.com/office/officeart/2005/8/layout/orgChart1"/>
    <dgm:cxn modelId="{D0938847-CADC-4805-B355-CE1F8208CC3D}" type="presParOf" srcId="{E7D06718-BB70-41E4-AC3E-783697B74030}" destId="{22012F0D-952F-459A-8146-358DAF403D71}" srcOrd="2" destOrd="0" presId="urn:microsoft.com/office/officeart/2005/8/layout/orgChart1"/>
    <dgm:cxn modelId="{1061DF8D-AEDA-4A7D-8B23-FCDAF7C28C70}" type="presParOf" srcId="{14FD0B04-830D-4049-AD3E-7508003A495E}" destId="{AE77FD2F-DA2B-4F76-8D3A-4BB53BFA9D00}" srcOrd="4" destOrd="0" presId="urn:microsoft.com/office/officeart/2005/8/layout/orgChart1"/>
    <dgm:cxn modelId="{65DB4087-7B92-4B70-BAF3-DDF3D3D0AB64}" type="presParOf" srcId="{14FD0B04-830D-4049-AD3E-7508003A495E}" destId="{E22D7313-CBDD-4FC9-AA65-DB98F05F9916}" srcOrd="5" destOrd="0" presId="urn:microsoft.com/office/officeart/2005/8/layout/orgChart1"/>
    <dgm:cxn modelId="{58DC7210-FE65-4105-AB72-D81E05DCB640}" type="presParOf" srcId="{E22D7313-CBDD-4FC9-AA65-DB98F05F9916}" destId="{3B029936-3B48-4F93-8912-820F8D7D58B9}" srcOrd="0" destOrd="0" presId="urn:microsoft.com/office/officeart/2005/8/layout/orgChart1"/>
    <dgm:cxn modelId="{0B32F109-B14C-4293-8261-73714E2581AA}" type="presParOf" srcId="{3B029936-3B48-4F93-8912-820F8D7D58B9}" destId="{194E2BAE-51E7-4755-8DCC-53D3D4862EE7}" srcOrd="0" destOrd="0" presId="urn:microsoft.com/office/officeart/2005/8/layout/orgChart1"/>
    <dgm:cxn modelId="{72664247-8992-4604-856B-60AEB057C255}" type="presParOf" srcId="{3B029936-3B48-4F93-8912-820F8D7D58B9}" destId="{84620A35-977A-4830-A82C-047AE4FBE0E2}" srcOrd="1" destOrd="0" presId="urn:microsoft.com/office/officeart/2005/8/layout/orgChart1"/>
    <dgm:cxn modelId="{37767434-DECA-4069-BB61-60B0B80D9C72}" type="presParOf" srcId="{E22D7313-CBDD-4FC9-AA65-DB98F05F9916}" destId="{1E7DB469-4680-4A35-9BF3-38487C77A8B9}" srcOrd="1" destOrd="0" presId="urn:microsoft.com/office/officeart/2005/8/layout/orgChart1"/>
    <dgm:cxn modelId="{4B80D3E2-E9EE-4743-9905-EDC7627CF20D}" type="presParOf" srcId="{E22D7313-CBDD-4FC9-AA65-DB98F05F9916}" destId="{D06DD06D-44AC-43BA-A1AF-6A5881A13E4D}" srcOrd="2" destOrd="0" presId="urn:microsoft.com/office/officeart/2005/8/layout/orgChart1"/>
    <dgm:cxn modelId="{C896E87A-E7C0-4DA6-8343-B26B41B3A0E5}" type="presParOf" srcId="{FB9167DB-7560-4280-8216-F8CB230D7DAE}" destId="{CB966880-6858-4BE3-9E32-4917BB191D88}" srcOrd="2" destOrd="0" presId="urn:microsoft.com/office/officeart/2005/8/layout/orgChart1"/>
    <dgm:cxn modelId="{F1B2C447-FABA-43E6-B5E8-8364824FFF4E}" type="presParOf" srcId="{BD6279EA-D452-495B-883A-230D57C70ABE}" destId="{08CFC8B8-C2BE-4B90-BFDA-67D510DD8834}" srcOrd="8" destOrd="0" presId="urn:microsoft.com/office/officeart/2005/8/layout/orgChart1"/>
    <dgm:cxn modelId="{9501725E-293A-4C77-9003-7AF9EAED452B}" type="presParOf" srcId="{BD6279EA-D452-495B-883A-230D57C70ABE}" destId="{EDFD23E3-05A8-4353-ACEF-7221FD39BEA0}" srcOrd="9" destOrd="0" presId="urn:microsoft.com/office/officeart/2005/8/layout/orgChart1"/>
    <dgm:cxn modelId="{D7152E00-27DE-4681-B804-239272CBF34B}" type="presParOf" srcId="{EDFD23E3-05A8-4353-ACEF-7221FD39BEA0}" destId="{2EC8FCC1-E656-4BFD-A999-7D6B647A1050}" srcOrd="0" destOrd="0" presId="urn:microsoft.com/office/officeart/2005/8/layout/orgChart1"/>
    <dgm:cxn modelId="{E42ED106-5DE6-4883-ADC1-CB57A4B8AE57}" type="presParOf" srcId="{2EC8FCC1-E656-4BFD-A999-7D6B647A1050}" destId="{BBED00EC-0CFB-4E53-AC3F-660B0617B696}" srcOrd="0" destOrd="0" presId="urn:microsoft.com/office/officeart/2005/8/layout/orgChart1"/>
    <dgm:cxn modelId="{F86F8D72-914F-4B4D-BA91-6ADF408F5DA5}" type="presParOf" srcId="{2EC8FCC1-E656-4BFD-A999-7D6B647A1050}" destId="{9EC19ACD-EA4C-4565-AE11-75DF5473C317}" srcOrd="1" destOrd="0" presId="urn:microsoft.com/office/officeart/2005/8/layout/orgChart1"/>
    <dgm:cxn modelId="{DE185AA6-6BFF-41D6-AD8E-4DDB4F83E305}" type="presParOf" srcId="{EDFD23E3-05A8-4353-ACEF-7221FD39BEA0}" destId="{21EED926-FE9E-40A6-8FE7-A68E79F98C2D}" srcOrd="1" destOrd="0" presId="urn:microsoft.com/office/officeart/2005/8/layout/orgChart1"/>
    <dgm:cxn modelId="{8E79E04E-D0F2-4BAD-A26D-FA443D430760}" type="presParOf" srcId="{21EED926-FE9E-40A6-8FE7-A68E79F98C2D}" destId="{005DE947-0D15-404C-81CB-4286F1C10F1E}" srcOrd="0" destOrd="0" presId="urn:microsoft.com/office/officeart/2005/8/layout/orgChart1"/>
    <dgm:cxn modelId="{9E8FF36C-3085-428E-B7FD-E3E6F62AC0E4}" type="presParOf" srcId="{21EED926-FE9E-40A6-8FE7-A68E79F98C2D}" destId="{F6C8A4B1-01C3-4261-A891-219F948F1352}" srcOrd="1" destOrd="0" presId="urn:microsoft.com/office/officeart/2005/8/layout/orgChart1"/>
    <dgm:cxn modelId="{A0AE5195-08EE-4F06-A011-B9762A01084A}" type="presParOf" srcId="{F6C8A4B1-01C3-4261-A891-219F948F1352}" destId="{467ED75F-EBB5-4FBE-A03D-2D9C6C5AB24C}" srcOrd="0" destOrd="0" presId="urn:microsoft.com/office/officeart/2005/8/layout/orgChart1"/>
    <dgm:cxn modelId="{D2E0BD83-7EEC-4BFB-820A-8DD21C3252EB}" type="presParOf" srcId="{467ED75F-EBB5-4FBE-A03D-2D9C6C5AB24C}" destId="{EC81DEA0-D541-46BD-8A5A-9CDFCA0AB188}" srcOrd="0" destOrd="0" presId="urn:microsoft.com/office/officeart/2005/8/layout/orgChart1"/>
    <dgm:cxn modelId="{30BCF5FC-C10C-43E7-8F1B-092EE24277DD}" type="presParOf" srcId="{467ED75F-EBB5-4FBE-A03D-2D9C6C5AB24C}" destId="{0DFAC940-B290-4350-A0A9-151D33D93CF8}" srcOrd="1" destOrd="0" presId="urn:microsoft.com/office/officeart/2005/8/layout/orgChart1"/>
    <dgm:cxn modelId="{124D6F00-79ED-4BDA-910E-D538A7EC9930}" type="presParOf" srcId="{F6C8A4B1-01C3-4261-A891-219F948F1352}" destId="{9292BB65-99E7-4892-B462-6D73E33297B9}" srcOrd="1" destOrd="0" presId="urn:microsoft.com/office/officeart/2005/8/layout/orgChart1"/>
    <dgm:cxn modelId="{D7D4CB1D-E4C4-4EB7-8198-B04E9A3B164D}" type="presParOf" srcId="{F6C8A4B1-01C3-4261-A891-219F948F1352}" destId="{8ADB80A6-8794-4BD8-A59E-016C9EB9C0FD}" srcOrd="2" destOrd="0" presId="urn:microsoft.com/office/officeart/2005/8/layout/orgChart1"/>
    <dgm:cxn modelId="{9B17FEC5-9997-49AF-972D-B4B841AE4C45}" type="presParOf" srcId="{21EED926-FE9E-40A6-8FE7-A68E79F98C2D}" destId="{9658E1D4-A531-420E-8D0A-E1F8EB4A82E3}" srcOrd="2" destOrd="0" presId="urn:microsoft.com/office/officeart/2005/8/layout/orgChart1"/>
    <dgm:cxn modelId="{1034FE15-5FC0-4427-BC38-37CC237B4A01}" type="presParOf" srcId="{21EED926-FE9E-40A6-8FE7-A68E79F98C2D}" destId="{9728F818-B44E-449E-8696-51876E1F4E3A}" srcOrd="3" destOrd="0" presId="urn:microsoft.com/office/officeart/2005/8/layout/orgChart1"/>
    <dgm:cxn modelId="{088A5C70-46A2-4087-A1FA-B58C17EE296B}" type="presParOf" srcId="{9728F818-B44E-449E-8696-51876E1F4E3A}" destId="{BD66D9AA-AC79-4B9D-B4D0-E93E01B29550}" srcOrd="0" destOrd="0" presId="urn:microsoft.com/office/officeart/2005/8/layout/orgChart1"/>
    <dgm:cxn modelId="{35A6AC0E-CD73-445B-BB52-783C78FED4AE}" type="presParOf" srcId="{BD66D9AA-AC79-4B9D-B4D0-E93E01B29550}" destId="{E29A2ED2-F944-4563-B31C-61F9645C4BF5}" srcOrd="0" destOrd="0" presId="urn:microsoft.com/office/officeart/2005/8/layout/orgChart1"/>
    <dgm:cxn modelId="{17A55BC2-683A-4F67-BFDD-85C8A17E5E9E}" type="presParOf" srcId="{BD66D9AA-AC79-4B9D-B4D0-E93E01B29550}" destId="{6AA37281-A9BA-4752-9A70-F6E36E8A460C}" srcOrd="1" destOrd="0" presId="urn:microsoft.com/office/officeart/2005/8/layout/orgChart1"/>
    <dgm:cxn modelId="{E13FE84D-6769-472C-804D-9C7EB802D856}" type="presParOf" srcId="{9728F818-B44E-449E-8696-51876E1F4E3A}" destId="{7EB1E46C-7CFB-4D4C-8508-284FE43710E7}" srcOrd="1" destOrd="0" presId="urn:microsoft.com/office/officeart/2005/8/layout/orgChart1"/>
    <dgm:cxn modelId="{C8625A5C-F70E-4DC1-9259-2BB452890A19}" type="presParOf" srcId="{9728F818-B44E-449E-8696-51876E1F4E3A}" destId="{5233BC5E-CED6-430C-9E44-1D0479D3B8CC}" srcOrd="2" destOrd="0" presId="urn:microsoft.com/office/officeart/2005/8/layout/orgChart1"/>
    <dgm:cxn modelId="{7A4417B8-A2AC-4392-A5F3-CFAD717D26A3}" type="presParOf" srcId="{21EED926-FE9E-40A6-8FE7-A68E79F98C2D}" destId="{86C3C907-82BA-44EB-9E63-0270CEF218D7}" srcOrd="4" destOrd="0" presId="urn:microsoft.com/office/officeart/2005/8/layout/orgChart1"/>
    <dgm:cxn modelId="{533C8F41-F427-4592-A072-C2E9EFFB5BFE}" type="presParOf" srcId="{21EED926-FE9E-40A6-8FE7-A68E79F98C2D}" destId="{F5859255-88A4-4D42-936D-8837B76EF56A}" srcOrd="5" destOrd="0" presId="urn:microsoft.com/office/officeart/2005/8/layout/orgChart1"/>
    <dgm:cxn modelId="{00833F8D-F00F-4ACC-840D-93907A8B4ABC}" type="presParOf" srcId="{F5859255-88A4-4D42-936D-8837B76EF56A}" destId="{B898A2E7-F687-412B-933A-95247A79D587}" srcOrd="0" destOrd="0" presId="urn:microsoft.com/office/officeart/2005/8/layout/orgChart1"/>
    <dgm:cxn modelId="{0DB7BBD8-4668-4BD6-BC9B-DE05E92461D8}" type="presParOf" srcId="{B898A2E7-F687-412B-933A-95247A79D587}" destId="{B66F6D53-0ED1-4F66-8F9C-720FA506AC10}" srcOrd="0" destOrd="0" presId="urn:microsoft.com/office/officeart/2005/8/layout/orgChart1"/>
    <dgm:cxn modelId="{4CF81C6A-A360-4BA0-B2E1-6E8163C912EC}" type="presParOf" srcId="{B898A2E7-F687-412B-933A-95247A79D587}" destId="{7FF6C3A0-51A0-47D7-AEDA-0D2E76D40707}" srcOrd="1" destOrd="0" presId="urn:microsoft.com/office/officeart/2005/8/layout/orgChart1"/>
    <dgm:cxn modelId="{B3A1B131-B2DA-4521-B489-71EB77AF2929}" type="presParOf" srcId="{F5859255-88A4-4D42-936D-8837B76EF56A}" destId="{652421AE-EEE8-478C-9C34-32A691893BCF}" srcOrd="1" destOrd="0" presId="urn:microsoft.com/office/officeart/2005/8/layout/orgChart1"/>
    <dgm:cxn modelId="{8BA41FE4-BBF7-4F1F-B7C7-1EA6F2AF9F55}" type="presParOf" srcId="{F5859255-88A4-4D42-936D-8837B76EF56A}" destId="{74317DE3-6EFB-47CD-83DD-8A22D7F207FF}" srcOrd="2" destOrd="0" presId="urn:microsoft.com/office/officeart/2005/8/layout/orgChart1"/>
    <dgm:cxn modelId="{1085B422-E5E4-44AC-A75C-4E374BBF51F0}" type="presParOf" srcId="{EDFD23E3-05A8-4353-ACEF-7221FD39BEA0}" destId="{A710042C-D5AA-420B-BAC8-EE0E6C94C9AA}" srcOrd="2" destOrd="0" presId="urn:microsoft.com/office/officeart/2005/8/layout/orgChart1"/>
    <dgm:cxn modelId="{9F23858A-A4AA-42C8-8782-0F3B7C683CE9}" type="presParOf" srcId="{BD6279EA-D452-495B-883A-230D57C70ABE}" destId="{CBABE324-4A36-44C3-9F5B-439BCB3A3306}" srcOrd="10" destOrd="0" presId="urn:microsoft.com/office/officeart/2005/8/layout/orgChart1"/>
    <dgm:cxn modelId="{8EB527EC-ECE8-48D0-9D33-57A4DE623B85}" type="presParOf" srcId="{BD6279EA-D452-495B-883A-230D57C70ABE}" destId="{BCC8CB4F-D3CD-402F-800C-D0A8814167A1}" srcOrd="11" destOrd="0" presId="urn:microsoft.com/office/officeart/2005/8/layout/orgChart1"/>
    <dgm:cxn modelId="{37A07A38-8745-44CC-9036-BDD8CB3CEAF1}" type="presParOf" srcId="{BCC8CB4F-D3CD-402F-800C-D0A8814167A1}" destId="{5B8D9881-1381-4E60-9B9A-59678C43975B}" srcOrd="0" destOrd="0" presId="urn:microsoft.com/office/officeart/2005/8/layout/orgChart1"/>
    <dgm:cxn modelId="{6E1242C5-3D90-4F25-A4A5-10B4CDEB0DAA}" type="presParOf" srcId="{5B8D9881-1381-4E60-9B9A-59678C43975B}" destId="{946984CC-C76A-4D36-854C-4B31AE83CEE1}" srcOrd="0" destOrd="0" presId="urn:microsoft.com/office/officeart/2005/8/layout/orgChart1"/>
    <dgm:cxn modelId="{1C240D1E-EC36-429D-9EDB-B0449EAFA337}" type="presParOf" srcId="{5B8D9881-1381-4E60-9B9A-59678C43975B}" destId="{367F0B4D-BDC0-4185-817E-D3839D7333BB}" srcOrd="1" destOrd="0" presId="urn:microsoft.com/office/officeart/2005/8/layout/orgChart1"/>
    <dgm:cxn modelId="{411D7A6D-FDD2-4AD7-B0FA-ABF5BD21B5C6}" type="presParOf" srcId="{BCC8CB4F-D3CD-402F-800C-D0A8814167A1}" destId="{99AC49F0-4427-4C64-8FEE-DFF5EAAE81E9}" srcOrd="1" destOrd="0" presId="urn:microsoft.com/office/officeart/2005/8/layout/orgChart1"/>
    <dgm:cxn modelId="{B659419F-321F-4641-B5DE-3813426B4DBB}" type="presParOf" srcId="{99AC49F0-4427-4C64-8FEE-DFF5EAAE81E9}" destId="{292334EC-2959-495C-82B7-1936B131D04E}" srcOrd="0" destOrd="0" presId="urn:microsoft.com/office/officeart/2005/8/layout/orgChart1"/>
    <dgm:cxn modelId="{C794B120-AFCA-423B-9A62-D33055DA1440}" type="presParOf" srcId="{99AC49F0-4427-4C64-8FEE-DFF5EAAE81E9}" destId="{94D01E5C-89B1-447F-B120-1A5EE0B1BAD3}" srcOrd="1" destOrd="0" presId="urn:microsoft.com/office/officeart/2005/8/layout/orgChart1"/>
    <dgm:cxn modelId="{B0221D6C-8D93-435B-BE84-5D61F95279E5}" type="presParOf" srcId="{94D01E5C-89B1-447F-B120-1A5EE0B1BAD3}" destId="{A4B24B9B-F748-4A31-B90D-46159B83B6DB}" srcOrd="0" destOrd="0" presId="urn:microsoft.com/office/officeart/2005/8/layout/orgChart1"/>
    <dgm:cxn modelId="{350ACFEC-6F22-4F65-B45A-4E6254EA00DC}" type="presParOf" srcId="{A4B24B9B-F748-4A31-B90D-46159B83B6DB}" destId="{AFA35228-4FB2-4C83-9EA4-6A7331096987}" srcOrd="0" destOrd="0" presId="urn:microsoft.com/office/officeart/2005/8/layout/orgChart1"/>
    <dgm:cxn modelId="{A231BBAC-9F54-49FE-8D41-BEFAC8ACCF74}" type="presParOf" srcId="{A4B24B9B-F748-4A31-B90D-46159B83B6DB}" destId="{2519E903-F0FE-4301-9490-B6EE0C985121}" srcOrd="1" destOrd="0" presId="urn:microsoft.com/office/officeart/2005/8/layout/orgChart1"/>
    <dgm:cxn modelId="{B5055D0D-50A9-4BAC-B071-A64B52F6686C}" type="presParOf" srcId="{94D01E5C-89B1-447F-B120-1A5EE0B1BAD3}" destId="{279CE282-AE99-4BAF-8E76-E4C69557E0B6}" srcOrd="1" destOrd="0" presId="urn:microsoft.com/office/officeart/2005/8/layout/orgChart1"/>
    <dgm:cxn modelId="{A8EA52C4-3C23-4270-8590-45E823D0C853}" type="presParOf" srcId="{94D01E5C-89B1-447F-B120-1A5EE0B1BAD3}" destId="{5FA82611-11E7-4A97-9783-95FF01D2A3C6}" srcOrd="2" destOrd="0" presId="urn:microsoft.com/office/officeart/2005/8/layout/orgChart1"/>
    <dgm:cxn modelId="{0E3D263E-099C-4068-938A-74515B273365}" type="presParOf" srcId="{99AC49F0-4427-4C64-8FEE-DFF5EAAE81E9}" destId="{BE4F8E40-7F03-4ED7-B146-409D4A8A33F0}" srcOrd="2" destOrd="0" presId="urn:microsoft.com/office/officeart/2005/8/layout/orgChart1"/>
    <dgm:cxn modelId="{9A607866-94C9-4B91-AC5D-7641E30A63C8}" type="presParOf" srcId="{99AC49F0-4427-4C64-8FEE-DFF5EAAE81E9}" destId="{E5AB4A71-D92A-401E-A7F1-3318AC2AFDD6}" srcOrd="3" destOrd="0" presId="urn:microsoft.com/office/officeart/2005/8/layout/orgChart1"/>
    <dgm:cxn modelId="{5F47AA7F-059D-43C7-BEF5-7AF27DB75922}" type="presParOf" srcId="{E5AB4A71-D92A-401E-A7F1-3318AC2AFDD6}" destId="{1CE23147-6AFD-4E06-93C6-A6BF7F56115A}" srcOrd="0" destOrd="0" presId="urn:microsoft.com/office/officeart/2005/8/layout/orgChart1"/>
    <dgm:cxn modelId="{C0AF0EB8-EF5C-4714-91A6-93F1591D3A9E}" type="presParOf" srcId="{1CE23147-6AFD-4E06-93C6-A6BF7F56115A}" destId="{AED03EB8-D44A-4D69-BBA6-FD4EA4B5AA55}" srcOrd="0" destOrd="0" presId="urn:microsoft.com/office/officeart/2005/8/layout/orgChart1"/>
    <dgm:cxn modelId="{C0F4AEA7-F2A3-449C-8FD9-533A26EDE523}" type="presParOf" srcId="{1CE23147-6AFD-4E06-93C6-A6BF7F56115A}" destId="{18A2B5CE-B74C-4038-B1F3-9FDA370A06C3}" srcOrd="1" destOrd="0" presId="urn:microsoft.com/office/officeart/2005/8/layout/orgChart1"/>
    <dgm:cxn modelId="{5D3C1038-FFBA-441F-A42F-51F657867DE6}" type="presParOf" srcId="{E5AB4A71-D92A-401E-A7F1-3318AC2AFDD6}" destId="{376D4573-D29E-4766-AB8A-194BEBCA4797}" srcOrd="1" destOrd="0" presId="urn:microsoft.com/office/officeart/2005/8/layout/orgChart1"/>
    <dgm:cxn modelId="{6FA1A5B4-CB0F-4F8B-AD00-E317C8EB8958}" type="presParOf" srcId="{E5AB4A71-D92A-401E-A7F1-3318AC2AFDD6}" destId="{14DF36B7-D927-4B58-83F3-07F47E074BB4}" srcOrd="2" destOrd="0" presId="urn:microsoft.com/office/officeart/2005/8/layout/orgChart1"/>
    <dgm:cxn modelId="{4FD210EE-D4F9-40B7-80F9-11637AACB0BD}" type="presParOf" srcId="{99AC49F0-4427-4C64-8FEE-DFF5EAAE81E9}" destId="{9D1B4F5C-EF3D-479E-8C36-850DE35878CD}" srcOrd="4" destOrd="0" presId="urn:microsoft.com/office/officeart/2005/8/layout/orgChart1"/>
    <dgm:cxn modelId="{2A668A87-7E59-455F-8CE1-592AF4DF437C}" type="presParOf" srcId="{99AC49F0-4427-4C64-8FEE-DFF5EAAE81E9}" destId="{11F11D14-458A-450D-924A-245657114B62}" srcOrd="5" destOrd="0" presId="urn:microsoft.com/office/officeart/2005/8/layout/orgChart1"/>
    <dgm:cxn modelId="{952C7FA0-E11F-4D49-9FD0-A0FA14865D81}" type="presParOf" srcId="{11F11D14-458A-450D-924A-245657114B62}" destId="{BA929CCB-2638-41B3-8FE7-4D9C58E1336F}" srcOrd="0" destOrd="0" presId="urn:microsoft.com/office/officeart/2005/8/layout/orgChart1"/>
    <dgm:cxn modelId="{17DB39C3-EC3D-476A-80CD-0FB54A634BD2}" type="presParOf" srcId="{BA929CCB-2638-41B3-8FE7-4D9C58E1336F}" destId="{23F8C06A-9FF3-4070-8121-A608B08083B9}" srcOrd="0" destOrd="0" presId="urn:microsoft.com/office/officeart/2005/8/layout/orgChart1"/>
    <dgm:cxn modelId="{3FB27355-4211-4DE7-A5F7-D1655068DD58}" type="presParOf" srcId="{BA929CCB-2638-41B3-8FE7-4D9C58E1336F}" destId="{309BF521-22E3-4926-986A-446362CC8703}" srcOrd="1" destOrd="0" presId="urn:microsoft.com/office/officeart/2005/8/layout/orgChart1"/>
    <dgm:cxn modelId="{0A8B0A2F-442F-483F-835F-340E7ADD1995}" type="presParOf" srcId="{11F11D14-458A-450D-924A-245657114B62}" destId="{7AAC92BC-CB64-4E49-AEF3-7FE94524AB56}" srcOrd="1" destOrd="0" presId="urn:microsoft.com/office/officeart/2005/8/layout/orgChart1"/>
    <dgm:cxn modelId="{6521F948-0D9F-4D31-974D-FFEBD04DD13F}" type="presParOf" srcId="{11F11D14-458A-450D-924A-245657114B62}" destId="{7EF72B5A-8697-415E-BE31-124D8B43644F}" srcOrd="2" destOrd="0" presId="urn:microsoft.com/office/officeart/2005/8/layout/orgChart1"/>
    <dgm:cxn modelId="{38570426-4F80-4923-BDDD-929C7CA5218A}" type="presParOf" srcId="{99AC49F0-4427-4C64-8FEE-DFF5EAAE81E9}" destId="{7506E401-8859-45CD-BD22-8BCDB2981085}" srcOrd="6" destOrd="0" presId="urn:microsoft.com/office/officeart/2005/8/layout/orgChart1"/>
    <dgm:cxn modelId="{9A442AEE-F2CB-4F80-A93C-CF82CF0CD88A}" type="presParOf" srcId="{99AC49F0-4427-4C64-8FEE-DFF5EAAE81E9}" destId="{FE7767A7-5DB7-4C69-B884-99164A98CBFE}" srcOrd="7" destOrd="0" presId="urn:microsoft.com/office/officeart/2005/8/layout/orgChart1"/>
    <dgm:cxn modelId="{BB9B5F22-C1DD-4C93-BE6D-B5BC3F3E9A94}" type="presParOf" srcId="{FE7767A7-5DB7-4C69-B884-99164A98CBFE}" destId="{EA5ADAA9-DE56-4B71-BD43-C19A0290BBBD}" srcOrd="0" destOrd="0" presId="urn:microsoft.com/office/officeart/2005/8/layout/orgChart1"/>
    <dgm:cxn modelId="{881AC7E2-146B-411E-BF94-513D0AC40C9C}" type="presParOf" srcId="{EA5ADAA9-DE56-4B71-BD43-C19A0290BBBD}" destId="{D6251C4F-549F-41DD-8DB3-2C023EA09298}" srcOrd="0" destOrd="0" presId="urn:microsoft.com/office/officeart/2005/8/layout/orgChart1"/>
    <dgm:cxn modelId="{05B378B4-3C88-4D39-818F-880EE9DE26E1}" type="presParOf" srcId="{EA5ADAA9-DE56-4B71-BD43-C19A0290BBBD}" destId="{E5921643-2E4D-4A2F-9AA1-CE5CC2D357FA}" srcOrd="1" destOrd="0" presId="urn:microsoft.com/office/officeart/2005/8/layout/orgChart1"/>
    <dgm:cxn modelId="{D2A93A74-E13B-4AB2-9E96-6EB7C6F59DCD}" type="presParOf" srcId="{FE7767A7-5DB7-4C69-B884-99164A98CBFE}" destId="{EFCB24E9-4E9B-4D1D-B6BB-9BDEB981CA0F}" srcOrd="1" destOrd="0" presId="urn:microsoft.com/office/officeart/2005/8/layout/orgChart1"/>
    <dgm:cxn modelId="{E17808ED-B67D-45DE-B883-BF24F9C5CE9C}" type="presParOf" srcId="{FE7767A7-5DB7-4C69-B884-99164A98CBFE}" destId="{78F9B166-D944-405A-B178-D81C31F47212}" srcOrd="2" destOrd="0" presId="urn:microsoft.com/office/officeart/2005/8/layout/orgChart1"/>
    <dgm:cxn modelId="{222AFB0C-BF2A-4F47-8CCF-A93B36CAE05A}" type="presParOf" srcId="{99AC49F0-4427-4C64-8FEE-DFF5EAAE81E9}" destId="{D766B302-03B6-4F24-A8BA-F29CB757C327}" srcOrd="8" destOrd="0" presId="urn:microsoft.com/office/officeart/2005/8/layout/orgChart1"/>
    <dgm:cxn modelId="{AFE23E00-D0D0-4892-8BC6-B2E676463CB5}" type="presParOf" srcId="{99AC49F0-4427-4C64-8FEE-DFF5EAAE81E9}" destId="{8D2A6713-C930-4FEC-9789-F3CC8488396B}" srcOrd="9" destOrd="0" presId="urn:microsoft.com/office/officeart/2005/8/layout/orgChart1"/>
    <dgm:cxn modelId="{6DF6AEC6-BB28-44EE-B6C2-BDB4177CE9A2}" type="presParOf" srcId="{8D2A6713-C930-4FEC-9789-F3CC8488396B}" destId="{1D924709-6676-41D4-9AAA-479B78FE7A4A}" srcOrd="0" destOrd="0" presId="urn:microsoft.com/office/officeart/2005/8/layout/orgChart1"/>
    <dgm:cxn modelId="{BAC8892A-F815-46C9-8056-63D815F0D01B}" type="presParOf" srcId="{1D924709-6676-41D4-9AAA-479B78FE7A4A}" destId="{B8341730-0526-4909-ACD0-1BC5677CE40C}" srcOrd="0" destOrd="0" presId="urn:microsoft.com/office/officeart/2005/8/layout/orgChart1"/>
    <dgm:cxn modelId="{F53AE0CF-950B-4FD6-9578-E19DE07B9FAF}" type="presParOf" srcId="{1D924709-6676-41D4-9AAA-479B78FE7A4A}" destId="{888E222D-C2EA-40C5-9981-A6EBB27E591F}" srcOrd="1" destOrd="0" presId="urn:microsoft.com/office/officeart/2005/8/layout/orgChart1"/>
    <dgm:cxn modelId="{3C62E2ED-B1F5-446B-B88B-DFEBE4438F44}" type="presParOf" srcId="{8D2A6713-C930-4FEC-9789-F3CC8488396B}" destId="{4FC98B26-7A69-4CE4-BA1E-9D5BF975FC6A}" srcOrd="1" destOrd="0" presId="urn:microsoft.com/office/officeart/2005/8/layout/orgChart1"/>
    <dgm:cxn modelId="{D10A65C0-5998-40AB-A4B5-D96D230EB2AD}" type="presParOf" srcId="{8D2A6713-C930-4FEC-9789-F3CC8488396B}" destId="{346065A3-391B-46EB-99FC-F0AA0E36F9F6}" srcOrd="2" destOrd="0" presId="urn:microsoft.com/office/officeart/2005/8/layout/orgChart1"/>
    <dgm:cxn modelId="{109D6090-D892-4310-BA9F-F7D3D2113FA2}" type="presParOf" srcId="{99AC49F0-4427-4C64-8FEE-DFF5EAAE81E9}" destId="{DCC20DA0-CB53-4A6D-9CA1-5814C18AF5EB}" srcOrd="10" destOrd="0" presId="urn:microsoft.com/office/officeart/2005/8/layout/orgChart1"/>
    <dgm:cxn modelId="{95E3C33B-C504-43B8-AF7C-5BE3F3FDE978}" type="presParOf" srcId="{99AC49F0-4427-4C64-8FEE-DFF5EAAE81E9}" destId="{9185200F-FEF1-4527-8A4B-FBC7697EF884}" srcOrd="11" destOrd="0" presId="urn:microsoft.com/office/officeart/2005/8/layout/orgChart1"/>
    <dgm:cxn modelId="{B8879F41-312F-499C-861E-6AF4564CC926}" type="presParOf" srcId="{9185200F-FEF1-4527-8A4B-FBC7697EF884}" destId="{94762393-0370-4799-A185-0990F4F0ED10}" srcOrd="0" destOrd="0" presId="urn:microsoft.com/office/officeart/2005/8/layout/orgChart1"/>
    <dgm:cxn modelId="{91814293-A9F1-4F10-BAB3-5E73EF88EF47}" type="presParOf" srcId="{94762393-0370-4799-A185-0990F4F0ED10}" destId="{F8F26336-C1E4-48AF-83A0-DB93C892388D}" srcOrd="0" destOrd="0" presId="urn:microsoft.com/office/officeart/2005/8/layout/orgChart1"/>
    <dgm:cxn modelId="{43C7A71D-6544-409C-BB24-8F562F5D6750}" type="presParOf" srcId="{94762393-0370-4799-A185-0990F4F0ED10}" destId="{8596DC93-8AA6-4B15-BF1D-3125281D22E2}" srcOrd="1" destOrd="0" presId="urn:microsoft.com/office/officeart/2005/8/layout/orgChart1"/>
    <dgm:cxn modelId="{22265B8A-A348-4893-A365-51C9A65C4371}" type="presParOf" srcId="{9185200F-FEF1-4527-8A4B-FBC7697EF884}" destId="{BE9724AA-9A12-4380-8127-F3647B0E9033}" srcOrd="1" destOrd="0" presId="urn:microsoft.com/office/officeart/2005/8/layout/orgChart1"/>
    <dgm:cxn modelId="{C4FA0DFD-C070-42B6-B257-EE0AC5160FED}" type="presParOf" srcId="{9185200F-FEF1-4527-8A4B-FBC7697EF884}" destId="{4FFBEF53-292C-49D2-B370-B3B57750546C}" srcOrd="2" destOrd="0" presId="urn:microsoft.com/office/officeart/2005/8/layout/orgChart1"/>
    <dgm:cxn modelId="{2F334BD2-EE83-4A24-B450-774E0FEA6D20}" type="presParOf" srcId="{99AC49F0-4427-4C64-8FEE-DFF5EAAE81E9}" destId="{7AB78D24-522D-40AD-B153-03E6C8BB2556}" srcOrd="12" destOrd="0" presId="urn:microsoft.com/office/officeart/2005/8/layout/orgChart1"/>
    <dgm:cxn modelId="{8AEEE229-5806-476A-B4AB-E0055972F7F5}" type="presParOf" srcId="{99AC49F0-4427-4C64-8FEE-DFF5EAAE81E9}" destId="{663BA65D-17BD-4DCF-9615-A54989BF0BC4}" srcOrd="13" destOrd="0" presId="urn:microsoft.com/office/officeart/2005/8/layout/orgChart1"/>
    <dgm:cxn modelId="{93B91703-03B4-4671-8C3A-352CFD1B1F50}" type="presParOf" srcId="{663BA65D-17BD-4DCF-9615-A54989BF0BC4}" destId="{4E117F38-BB94-492F-99DB-3C9F7DE84A0F}" srcOrd="0" destOrd="0" presId="urn:microsoft.com/office/officeart/2005/8/layout/orgChart1"/>
    <dgm:cxn modelId="{5B56CFB0-4513-4BD6-9865-003049894DF7}" type="presParOf" srcId="{4E117F38-BB94-492F-99DB-3C9F7DE84A0F}" destId="{76751B15-49D7-4386-9DD7-D8FECC8C5F4C}" srcOrd="0" destOrd="0" presId="urn:microsoft.com/office/officeart/2005/8/layout/orgChart1"/>
    <dgm:cxn modelId="{1A68FA1D-8347-43D6-8C8B-2A26A191B742}" type="presParOf" srcId="{4E117F38-BB94-492F-99DB-3C9F7DE84A0F}" destId="{88E3C13F-581B-46C9-A9CA-E09A20D6DA00}" srcOrd="1" destOrd="0" presId="urn:microsoft.com/office/officeart/2005/8/layout/orgChart1"/>
    <dgm:cxn modelId="{C24F0AF3-3398-4530-A38F-7F8B0AB82B29}" type="presParOf" srcId="{663BA65D-17BD-4DCF-9615-A54989BF0BC4}" destId="{F9F295A7-89AA-41E5-8F36-4D6E61C07BF1}" srcOrd="1" destOrd="0" presId="urn:microsoft.com/office/officeart/2005/8/layout/orgChart1"/>
    <dgm:cxn modelId="{276B77D1-A3DE-4169-8AF5-E07C375D3D17}" type="presParOf" srcId="{663BA65D-17BD-4DCF-9615-A54989BF0BC4}" destId="{0A75C6EF-4582-4BDF-A13E-68C3317D7C21}" srcOrd="2" destOrd="0" presId="urn:microsoft.com/office/officeart/2005/8/layout/orgChart1"/>
    <dgm:cxn modelId="{52D5327A-BEFA-413C-A3F3-49DF31BEFDC2}" type="presParOf" srcId="{99AC49F0-4427-4C64-8FEE-DFF5EAAE81E9}" destId="{B6EDCE35-1CFF-47A0-829E-01C205F92B8A}" srcOrd="14" destOrd="0" presId="urn:microsoft.com/office/officeart/2005/8/layout/orgChart1"/>
    <dgm:cxn modelId="{FEA04A12-6A72-4467-BDC0-A21902CB006C}" type="presParOf" srcId="{99AC49F0-4427-4C64-8FEE-DFF5EAAE81E9}" destId="{ABC0B249-F9B2-4869-80DD-13A0101013E6}" srcOrd="15" destOrd="0" presId="urn:microsoft.com/office/officeart/2005/8/layout/orgChart1"/>
    <dgm:cxn modelId="{A45B64D9-6C59-4A39-8B15-B38B21A5CAF0}" type="presParOf" srcId="{ABC0B249-F9B2-4869-80DD-13A0101013E6}" destId="{2E83997B-DD66-48FC-A8EF-2EED1609E56E}" srcOrd="0" destOrd="0" presId="urn:microsoft.com/office/officeart/2005/8/layout/orgChart1"/>
    <dgm:cxn modelId="{86DA73E6-1C97-4AEE-A931-74BDF111AF3C}" type="presParOf" srcId="{2E83997B-DD66-48FC-A8EF-2EED1609E56E}" destId="{EEF56C4A-0C56-459F-9A77-81BB529213B1}" srcOrd="0" destOrd="0" presId="urn:microsoft.com/office/officeart/2005/8/layout/orgChart1"/>
    <dgm:cxn modelId="{F9C060D9-B692-4AAD-B8FC-EEFFF52E44A0}" type="presParOf" srcId="{2E83997B-DD66-48FC-A8EF-2EED1609E56E}" destId="{6DDC5B8D-2883-4D95-A595-89E0EED8F1B0}" srcOrd="1" destOrd="0" presId="urn:microsoft.com/office/officeart/2005/8/layout/orgChart1"/>
    <dgm:cxn modelId="{933BF74C-1ED3-4D01-8185-1E0E6431258A}" type="presParOf" srcId="{ABC0B249-F9B2-4869-80DD-13A0101013E6}" destId="{B13F9C30-44DB-4B39-8360-C174C3E5E9F3}" srcOrd="1" destOrd="0" presId="urn:microsoft.com/office/officeart/2005/8/layout/orgChart1"/>
    <dgm:cxn modelId="{2193754E-41F0-4084-9B42-17270D096F93}" type="presParOf" srcId="{ABC0B249-F9B2-4869-80DD-13A0101013E6}" destId="{23630AEA-A56A-4582-9EA7-8420563554A2}" srcOrd="2" destOrd="0" presId="urn:microsoft.com/office/officeart/2005/8/layout/orgChart1"/>
    <dgm:cxn modelId="{4A62CA8A-4FD7-4B83-B8CA-A27F5BC73425}" type="presParOf" srcId="{99AC49F0-4427-4C64-8FEE-DFF5EAAE81E9}" destId="{D52F80BA-6340-4381-B174-516204F7B38C}" srcOrd="16" destOrd="0" presId="urn:microsoft.com/office/officeart/2005/8/layout/orgChart1"/>
    <dgm:cxn modelId="{A9BD26CE-0EB6-421C-9B7F-F370F2120477}" type="presParOf" srcId="{99AC49F0-4427-4C64-8FEE-DFF5EAAE81E9}" destId="{3F8CD4A4-2B01-4B6B-BC19-921E927EB4CD}" srcOrd="17" destOrd="0" presId="urn:microsoft.com/office/officeart/2005/8/layout/orgChart1"/>
    <dgm:cxn modelId="{466AB6D9-68DA-4315-B40C-1CD5AE4E239D}" type="presParOf" srcId="{3F8CD4A4-2B01-4B6B-BC19-921E927EB4CD}" destId="{92F311DD-07B6-4797-80F6-27D91F6A622B}" srcOrd="0" destOrd="0" presId="urn:microsoft.com/office/officeart/2005/8/layout/orgChart1"/>
    <dgm:cxn modelId="{63CBCE76-2693-4FC6-BD72-3650FF7EAABE}" type="presParOf" srcId="{92F311DD-07B6-4797-80F6-27D91F6A622B}" destId="{5B0E08EF-F2E5-4B77-8BE3-20E6DF10BCC3}" srcOrd="0" destOrd="0" presId="urn:microsoft.com/office/officeart/2005/8/layout/orgChart1"/>
    <dgm:cxn modelId="{4AE1805B-1EDD-4EC7-8DB7-249EC725F025}" type="presParOf" srcId="{92F311DD-07B6-4797-80F6-27D91F6A622B}" destId="{A5114DF4-BAB9-4944-BB5C-357C03176301}" srcOrd="1" destOrd="0" presId="urn:microsoft.com/office/officeart/2005/8/layout/orgChart1"/>
    <dgm:cxn modelId="{9CF926B6-7453-4E13-BB53-D7A0A3500804}" type="presParOf" srcId="{3F8CD4A4-2B01-4B6B-BC19-921E927EB4CD}" destId="{7DBAFBAA-951C-4532-A844-C3A3CAA6726F}" srcOrd="1" destOrd="0" presId="urn:microsoft.com/office/officeart/2005/8/layout/orgChart1"/>
    <dgm:cxn modelId="{4F930256-5431-4E79-9F7D-01B67398554C}" type="presParOf" srcId="{3F8CD4A4-2B01-4B6B-BC19-921E927EB4CD}" destId="{E0D62110-78A5-4C89-B0DA-87EE3D859843}" srcOrd="2" destOrd="0" presId="urn:microsoft.com/office/officeart/2005/8/layout/orgChart1"/>
    <dgm:cxn modelId="{75C7FC9E-43F5-43A5-8416-43336E5C8175}" type="presParOf" srcId="{BCC8CB4F-D3CD-402F-800C-D0A8814167A1}" destId="{F7AE6635-4166-4E42-9A1E-D2335239E34C}" srcOrd="2" destOrd="0" presId="urn:microsoft.com/office/officeart/2005/8/layout/orgChart1"/>
    <dgm:cxn modelId="{3F037495-3A04-49E0-BDE6-DF95E730D99A}" type="presParOf" srcId="{BB10B812-3C6D-4D2F-9F40-BD7B6C891E95}" destId="{BDE12B2B-E84B-4683-B9C4-FE772D2C81F4}" srcOrd="2" destOrd="0" presId="urn:microsoft.com/office/officeart/2005/8/layout/orgChart1"/>
    <dgm:cxn modelId="{4B15A591-2101-45E2-B583-B80D7265114E}" type="presParOf" srcId="{869EE182-8736-4B88-864B-C1E6FBD03760}" destId="{E4B6C808-EB0D-4009-BBD5-EBF523990578}" srcOrd="2" destOrd="0" presId="urn:microsoft.com/office/officeart/2005/8/layout/orgChart1"/>
    <dgm:cxn modelId="{A7E7EED2-DE8A-415C-8650-A6F3BF57B69B}" type="presParOf" srcId="{869EE182-8736-4B88-864B-C1E6FBD03760}" destId="{A146C2BD-D660-4E90-B141-F61A6F54A023}" srcOrd="3" destOrd="0" presId="urn:microsoft.com/office/officeart/2005/8/layout/orgChart1"/>
    <dgm:cxn modelId="{CC244B0E-6A62-4818-BFC6-B349E0D04FB7}" type="presParOf" srcId="{A146C2BD-D660-4E90-B141-F61A6F54A023}" destId="{C077D89C-4245-4040-8913-FB5AF01FF0CE}" srcOrd="0" destOrd="0" presId="urn:microsoft.com/office/officeart/2005/8/layout/orgChart1"/>
    <dgm:cxn modelId="{A516DC3C-5BED-409A-B98F-E193D7C1F1FE}" type="presParOf" srcId="{C077D89C-4245-4040-8913-FB5AF01FF0CE}" destId="{A847BEF6-E2CD-424E-A840-000341258C3D}" srcOrd="0" destOrd="0" presId="urn:microsoft.com/office/officeart/2005/8/layout/orgChart1"/>
    <dgm:cxn modelId="{F2ECF81E-755F-4FED-BC79-4A2030FA3F50}" type="presParOf" srcId="{C077D89C-4245-4040-8913-FB5AF01FF0CE}" destId="{2193209F-8526-4CDC-983C-7ED0688E6650}" srcOrd="1" destOrd="0" presId="urn:microsoft.com/office/officeart/2005/8/layout/orgChart1"/>
    <dgm:cxn modelId="{64E2F3F5-64AB-46C0-9234-2C8F90CB2F4B}" type="presParOf" srcId="{A146C2BD-D660-4E90-B141-F61A6F54A023}" destId="{3476D695-7D45-42B4-B395-814F1E9C2112}" srcOrd="1" destOrd="0" presId="urn:microsoft.com/office/officeart/2005/8/layout/orgChart1"/>
    <dgm:cxn modelId="{74EC92DF-6814-4C9C-99B2-C215132E972F}" type="presParOf" srcId="{3476D695-7D45-42B4-B395-814F1E9C2112}" destId="{D287E074-AC84-4AC9-843D-10FAB05E0746}" srcOrd="0" destOrd="0" presId="urn:microsoft.com/office/officeart/2005/8/layout/orgChart1"/>
    <dgm:cxn modelId="{A64C1449-56FD-49DB-8778-9ABCB6DE8D41}" type="presParOf" srcId="{3476D695-7D45-42B4-B395-814F1E9C2112}" destId="{AE4AA2E7-2A98-42C3-B95A-0F5A0277344F}" srcOrd="1" destOrd="0" presId="urn:microsoft.com/office/officeart/2005/8/layout/orgChart1"/>
    <dgm:cxn modelId="{9A38FAFE-DB3D-4B5C-AD05-ABDBC08E1C05}" type="presParOf" srcId="{AE4AA2E7-2A98-42C3-B95A-0F5A0277344F}" destId="{17813B6A-37FF-41A5-AB6C-158AB1071FED}" srcOrd="0" destOrd="0" presId="urn:microsoft.com/office/officeart/2005/8/layout/orgChart1"/>
    <dgm:cxn modelId="{1555750B-2FDD-4943-9C2D-2CC99A874F61}" type="presParOf" srcId="{17813B6A-37FF-41A5-AB6C-158AB1071FED}" destId="{F6FB9ADC-F8AA-4406-8EF6-AE552357098F}" srcOrd="0" destOrd="0" presId="urn:microsoft.com/office/officeart/2005/8/layout/orgChart1"/>
    <dgm:cxn modelId="{5E519AA5-04E5-44F1-B47B-D8078951821A}" type="presParOf" srcId="{17813B6A-37FF-41A5-AB6C-158AB1071FED}" destId="{E13C8623-5493-414F-B783-B919DD5DF2F7}" srcOrd="1" destOrd="0" presId="urn:microsoft.com/office/officeart/2005/8/layout/orgChart1"/>
    <dgm:cxn modelId="{93199CE3-088D-4ED6-AFE4-7161DE039B1E}" type="presParOf" srcId="{AE4AA2E7-2A98-42C3-B95A-0F5A0277344F}" destId="{84279090-3EAD-4C78-8EE3-7348291DB144}" srcOrd="1" destOrd="0" presId="urn:microsoft.com/office/officeart/2005/8/layout/orgChart1"/>
    <dgm:cxn modelId="{893C77BC-D4F1-495F-A252-071D216A9247}" type="presParOf" srcId="{AE4AA2E7-2A98-42C3-B95A-0F5A0277344F}" destId="{60444EDE-A3D8-4648-A305-1F902070E1CA}" srcOrd="2" destOrd="0" presId="urn:microsoft.com/office/officeart/2005/8/layout/orgChart1"/>
    <dgm:cxn modelId="{BFB2F7A8-655B-4EC4-AAEA-80ED265699E5}" type="presParOf" srcId="{3476D695-7D45-42B4-B395-814F1E9C2112}" destId="{4D2DB3B8-CFFF-444D-93E5-F4DAE9FBFCF1}" srcOrd="2" destOrd="0" presId="urn:microsoft.com/office/officeart/2005/8/layout/orgChart1"/>
    <dgm:cxn modelId="{AF3DEC8D-198E-4240-B11B-1F63D4F139E1}" type="presParOf" srcId="{3476D695-7D45-42B4-B395-814F1E9C2112}" destId="{AE0D7466-9A1E-4A67-BA35-5D73229A1ACA}" srcOrd="3" destOrd="0" presId="urn:microsoft.com/office/officeart/2005/8/layout/orgChart1"/>
    <dgm:cxn modelId="{8265D22A-D069-4E9E-8757-92D277FF842B}" type="presParOf" srcId="{AE0D7466-9A1E-4A67-BA35-5D73229A1ACA}" destId="{3032BA1A-D673-43EF-87B8-35C14A4992D3}" srcOrd="0" destOrd="0" presId="urn:microsoft.com/office/officeart/2005/8/layout/orgChart1"/>
    <dgm:cxn modelId="{2C8D2D98-74B5-4094-BFEC-56ADA92A10B0}" type="presParOf" srcId="{3032BA1A-D673-43EF-87B8-35C14A4992D3}" destId="{759E1832-819C-430B-B18A-54343BEC0301}" srcOrd="0" destOrd="0" presId="urn:microsoft.com/office/officeart/2005/8/layout/orgChart1"/>
    <dgm:cxn modelId="{40546C4C-98BC-416D-8EA0-1FFEBEE1ECEE}" type="presParOf" srcId="{3032BA1A-D673-43EF-87B8-35C14A4992D3}" destId="{44BFAA7E-31F7-4FDB-8FD5-554EBE637D76}" srcOrd="1" destOrd="0" presId="urn:microsoft.com/office/officeart/2005/8/layout/orgChart1"/>
    <dgm:cxn modelId="{817CA13A-B6FA-4B00-B2A4-513B17C6F139}" type="presParOf" srcId="{AE0D7466-9A1E-4A67-BA35-5D73229A1ACA}" destId="{926E4320-5671-4358-B9C1-3093AF908C4B}" srcOrd="1" destOrd="0" presId="urn:microsoft.com/office/officeart/2005/8/layout/orgChart1"/>
    <dgm:cxn modelId="{4907B8E5-6970-4EC1-91C7-3440BCE66CBC}" type="presParOf" srcId="{926E4320-5671-4358-B9C1-3093AF908C4B}" destId="{D8745CC9-EA37-4831-9A46-35E060B316F2}" srcOrd="0" destOrd="0" presId="urn:microsoft.com/office/officeart/2005/8/layout/orgChart1"/>
    <dgm:cxn modelId="{0CF63629-13E6-4940-83B2-B529D346137A}" type="presParOf" srcId="{926E4320-5671-4358-B9C1-3093AF908C4B}" destId="{AAAA93A7-CCEB-4A5A-8B53-8AFCB8A6A894}" srcOrd="1" destOrd="0" presId="urn:microsoft.com/office/officeart/2005/8/layout/orgChart1"/>
    <dgm:cxn modelId="{B07AB88D-F390-4A6B-897B-54E6807DC58D}" type="presParOf" srcId="{AAAA93A7-CCEB-4A5A-8B53-8AFCB8A6A894}" destId="{5D582BCC-75F0-4F2E-BA00-15BEC45AB7E4}" srcOrd="0" destOrd="0" presId="urn:microsoft.com/office/officeart/2005/8/layout/orgChart1"/>
    <dgm:cxn modelId="{42A7387F-B5A9-4938-A32E-8157EEAFDE92}" type="presParOf" srcId="{5D582BCC-75F0-4F2E-BA00-15BEC45AB7E4}" destId="{A9B6A577-589E-49A8-8568-672A009C88DB}" srcOrd="0" destOrd="0" presId="urn:microsoft.com/office/officeart/2005/8/layout/orgChart1"/>
    <dgm:cxn modelId="{FA862A59-A9D8-4C6D-94B9-273342087245}" type="presParOf" srcId="{5D582BCC-75F0-4F2E-BA00-15BEC45AB7E4}" destId="{8442E6C4-871E-41C7-85AF-E8B059F7C901}" srcOrd="1" destOrd="0" presId="urn:microsoft.com/office/officeart/2005/8/layout/orgChart1"/>
    <dgm:cxn modelId="{3B379BD5-841A-4EA0-843B-63353DB2B291}" type="presParOf" srcId="{AAAA93A7-CCEB-4A5A-8B53-8AFCB8A6A894}" destId="{36BCBB7C-188B-4266-9BA9-E9196F2E9292}" srcOrd="1" destOrd="0" presId="urn:microsoft.com/office/officeart/2005/8/layout/orgChart1"/>
    <dgm:cxn modelId="{59C89336-EE16-4F94-9D8F-D8464EF91615}" type="presParOf" srcId="{AAAA93A7-CCEB-4A5A-8B53-8AFCB8A6A894}" destId="{AC9C6493-F310-4C79-948A-D98BBE8A02E0}" srcOrd="2" destOrd="0" presId="urn:microsoft.com/office/officeart/2005/8/layout/orgChart1"/>
    <dgm:cxn modelId="{B1977E9D-7D7E-457C-9774-28E699EE305E}" type="presParOf" srcId="{926E4320-5671-4358-B9C1-3093AF908C4B}" destId="{BC7C7EB8-CBB2-453E-B944-F17BF18714BB}" srcOrd="2" destOrd="0" presId="urn:microsoft.com/office/officeart/2005/8/layout/orgChart1"/>
    <dgm:cxn modelId="{071E0577-6F21-4AA6-9F19-BF71CB470239}" type="presParOf" srcId="{926E4320-5671-4358-B9C1-3093AF908C4B}" destId="{6B1C65F4-834E-4034-A413-BB3B2D491C6D}" srcOrd="3" destOrd="0" presId="urn:microsoft.com/office/officeart/2005/8/layout/orgChart1"/>
    <dgm:cxn modelId="{3534EE87-A80E-4520-964F-F54D7FFCF166}" type="presParOf" srcId="{6B1C65F4-834E-4034-A413-BB3B2D491C6D}" destId="{8D90AA65-A862-4C40-BB0A-2BAA306FE722}" srcOrd="0" destOrd="0" presId="urn:microsoft.com/office/officeart/2005/8/layout/orgChart1"/>
    <dgm:cxn modelId="{46E4659E-BF35-461E-B6EC-5997B9CCE22A}" type="presParOf" srcId="{8D90AA65-A862-4C40-BB0A-2BAA306FE722}" destId="{BB7A4FAB-6673-48BB-AF38-C261030BA672}" srcOrd="0" destOrd="0" presId="urn:microsoft.com/office/officeart/2005/8/layout/orgChart1"/>
    <dgm:cxn modelId="{81DA67EA-C50C-4A59-8910-1418023983CB}" type="presParOf" srcId="{8D90AA65-A862-4C40-BB0A-2BAA306FE722}" destId="{9C67A5F3-EDC2-43F7-B9AE-7DC7FC53562F}" srcOrd="1" destOrd="0" presId="urn:microsoft.com/office/officeart/2005/8/layout/orgChart1"/>
    <dgm:cxn modelId="{D4B779C5-E94E-4FC1-B0B4-4D94F8E9B444}" type="presParOf" srcId="{6B1C65F4-834E-4034-A413-BB3B2D491C6D}" destId="{0AF19DCE-FA05-4052-A5B2-FF001310E2B6}" srcOrd="1" destOrd="0" presId="urn:microsoft.com/office/officeart/2005/8/layout/orgChart1"/>
    <dgm:cxn modelId="{663E5C38-F1AC-41F2-ADC9-15D248D151DF}" type="presParOf" srcId="{6B1C65F4-834E-4034-A413-BB3B2D491C6D}" destId="{5EE0C8E1-85B6-4EB3-BF9B-F36976E84C2D}" srcOrd="2" destOrd="0" presId="urn:microsoft.com/office/officeart/2005/8/layout/orgChart1"/>
    <dgm:cxn modelId="{EBF5A2E9-9A13-442E-AE0B-366E195675DE}" type="presParOf" srcId="{AE0D7466-9A1E-4A67-BA35-5D73229A1ACA}" destId="{F73E653E-885F-4C1E-907B-571DE99466CF}" srcOrd="2" destOrd="0" presId="urn:microsoft.com/office/officeart/2005/8/layout/orgChart1"/>
    <dgm:cxn modelId="{1F8D9841-1980-4B66-9FBC-B337DD53FB2D}" type="presParOf" srcId="{3476D695-7D45-42B4-B395-814F1E9C2112}" destId="{E59DF482-D835-47C5-8BDE-B3B8DD556DBC}" srcOrd="4" destOrd="0" presId="urn:microsoft.com/office/officeart/2005/8/layout/orgChart1"/>
    <dgm:cxn modelId="{2C574027-C63C-4F9B-A3DA-58D2F4107345}" type="presParOf" srcId="{3476D695-7D45-42B4-B395-814F1E9C2112}" destId="{4CD3F785-BD7C-42C9-9686-D39319F9E8A6}" srcOrd="5" destOrd="0" presId="urn:microsoft.com/office/officeart/2005/8/layout/orgChart1"/>
    <dgm:cxn modelId="{0293F23F-932D-4A4D-B5A3-C1566F78512B}" type="presParOf" srcId="{4CD3F785-BD7C-42C9-9686-D39319F9E8A6}" destId="{E91FE30B-AE9D-4785-A50F-7033DF31A0CF}" srcOrd="0" destOrd="0" presId="urn:microsoft.com/office/officeart/2005/8/layout/orgChart1"/>
    <dgm:cxn modelId="{66D39749-059A-49C1-9A81-E643530682D9}" type="presParOf" srcId="{E91FE30B-AE9D-4785-A50F-7033DF31A0CF}" destId="{D86EACC0-9088-40F1-97C5-59E2A3925477}" srcOrd="0" destOrd="0" presId="urn:microsoft.com/office/officeart/2005/8/layout/orgChart1"/>
    <dgm:cxn modelId="{FC6CDA19-2E6F-4AA2-9A79-1DD9F67571A9}" type="presParOf" srcId="{E91FE30B-AE9D-4785-A50F-7033DF31A0CF}" destId="{7E863FC3-0FA6-4CEA-8CAB-9109E2C2CC20}" srcOrd="1" destOrd="0" presId="urn:microsoft.com/office/officeart/2005/8/layout/orgChart1"/>
    <dgm:cxn modelId="{1D3661FC-C3A5-4F35-86B5-0C681E835112}" type="presParOf" srcId="{4CD3F785-BD7C-42C9-9686-D39319F9E8A6}" destId="{E97ADA26-FA4A-4742-9745-2C2991EE4DC8}" srcOrd="1" destOrd="0" presId="urn:microsoft.com/office/officeart/2005/8/layout/orgChart1"/>
    <dgm:cxn modelId="{9F4BFFA9-3814-484A-B7FB-B45EFCDA132B}" type="presParOf" srcId="{E97ADA26-FA4A-4742-9745-2C2991EE4DC8}" destId="{F206AE3E-0C0A-4875-AD09-D3B2BA6547B2}" srcOrd="0" destOrd="0" presId="urn:microsoft.com/office/officeart/2005/8/layout/orgChart1"/>
    <dgm:cxn modelId="{706740A2-83B8-420D-B788-3716AA14F1B5}" type="presParOf" srcId="{E97ADA26-FA4A-4742-9745-2C2991EE4DC8}" destId="{74952604-E02A-46B1-B970-DCF480D14C64}" srcOrd="1" destOrd="0" presId="urn:microsoft.com/office/officeart/2005/8/layout/orgChart1"/>
    <dgm:cxn modelId="{CE1A0EFB-0DE0-4AFB-9270-82EEA7BBF7F0}" type="presParOf" srcId="{74952604-E02A-46B1-B970-DCF480D14C64}" destId="{278CAA7D-CC2B-46EF-B54A-E625CFFB93EC}" srcOrd="0" destOrd="0" presId="urn:microsoft.com/office/officeart/2005/8/layout/orgChart1"/>
    <dgm:cxn modelId="{DFC1E8F5-2D4E-493E-85BC-D3F7F2EA3773}" type="presParOf" srcId="{278CAA7D-CC2B-46EF-B54A-E625CFFB93EC}" destId="{E92F836C-39B5-4BD0-8D74-00B4DA12D5A0}" srcOrd="0" destOrd="0" presId="urn:microsoft.com/office/officeart/2005/8/layout/orgChart1"/>
    <dgm:cxn modelId="{01F6BD25-8268-406D-84E5-674FE4A5C79F}" type="presParOf" srcId="{278CAA7D-CC2B-46EF-B54A-E625CFFB93EC}" destId="{76D1377A-3FAA-4992-843D-CFC5634EE607}" srcOrd="1" destOrd="0" presId="urn:microsoft.com/office/officeart/2005/8/layout/orgChart1"/>
    <dgm:cxn modelId="{1AEC0F5C-C16D-4F5F-ADFB-02B027FAD783}" type="presParOf" srcId="{74952604-E02A-46B1-B970-DCF480D14C64}" destId="{8E542302-F217-4CBA-90DA-F2AF951FFCCC}" srcOrd="1" destOrd="0" presId="urn:microsoft.com/office/officeart/2005/8/layout/orgChart1"/>
    <dgm:cxn modelId="{DB244B18-94ED-47FC-B29E-574D8100D186}" type="presParOf" srcId="{8E542302-F217-4CBA-90DA-F2AF951FFCCC}" destId="{8FACB6DA-26A7-438C-B10E-B8CF9E10C568}" srcOrd="0" destOrd="0" presId="urn:microsoft.com/office/officeart/2005/8/layout/orgChart1"/>
    <dgm:cxn modelId="{C43F943A-EE40-4DD0-8E3F-A0E545F3AE34}" type="presParOf" srcId="{8E542302-F217-4CBA-90DA-F2AF951FFCCC}" destId="{C304E731-6866-45D6-8FDD-2956F5891373}" srcOrd="1" destOrd="0" presId="urn:microsoft.com/office/officeart/2005/8/layout/orgChart1"/>
    <dgm:cxn modelId="{87E6D49F-1B19-484E-881D-E87A1494E55E}" type="presParOf" srcId="{C304E731-6866-45D6-8FDD-2956F5891373}" destId="{23CA2044-C96D-4298-8EE0-150E5E8FF54B}" srcOrd="0" destOrd="0" presId="urn:microsoft.com/office/officeart/2005/8/layout/orgChart1"/>
    <dgm:cxn modelId="{F5374372-2AA9-4844-9C1D-2CF79BD0E606}" type="presParOf" srcId="{23CA2044-C96D-4298-8EE0-150E5E8FF54B}" destId="{7DAD6ADE-205B-4689-A054-C80D03C7C847}" srcOrd="0" destOrd="0" presId="urn:microsoft.com/office/officeart/2005/8/layout/orgChart1"/>
    <dgm:cxn modelId="{229D34B2-7A74-4DDC-BE8B-A2A604E9AF29}" type="presParOf" srcId="{23CA2044-C96D-4298-8EE0-150E5E8FF54B}" destId="{66350A1B-802C-4213-BDC0-54CD3AF9FA1D}" srcOrd="1" destOrd="0" presId="urn:microsoft.com/office/officeart/2005/8/layout/orgChart1"/>
    <dgm:cxn modelId="{AD0D4725-CDE5-4D1F-8B95-FCE08223DFBE}" type="presParOf" srcId="{C304E731-6866-45D6-8FDD-2956F5891373}" destId="{9A78A194-4B04-4787-A5C2-770187822F8E}" srcOrd="1" destOrd="0" presId="urn:microsoft.com/office/officeart/2005/8/layout/orgChart1"/>
    <dgm:cxn modelId="{83ABE8A7-52B0-4B64-A9CE-E94FC1D332A8}" type="presParOf" srcId="{C304E731-6866-45D6-8FDD-2956F5891373}" destId="{05291D9C-5DA2-4F09-8E3E-1E5C4BC17FFD}" srcOrd="2" destOrd="0" presId="urn:microsoft.com/office/officeart/2005/8/layout/orgChart1"/>
    <dgm:cxn modelId="{B2717391-D72F-43E3-BBA3-C5BA78BE9B6D}" type="presParOf" srcId="{8E542302-F217-4CBA-90DA-F2AF951FFCCC}" destId="{B25CE7F1-BF4A-48A1-80B8-17D884B26956}" srcOrd="2" destOrd="0" presId="urn:microsoft.com/office/officeart/2005/8/layout/orgChart1"/>
    <dgm:cxn modelId="{A41AD68A-44A9-49A5-AFFF-F039FDEBA9E5}" type="presParOf" srcId="{8E542302-F217-4CBA-90DA-F2AF951FFCCC}" destId="{86B6D5C4-1CC0-4DD9-9765-16CFA200B396}" srcOrd="3" destOrd="0" presId="urn:microsoft.com/office/officeart/2005/8/layout/orgChart1"/>
    <dgm:cxn modelId="{54D1F4B3-1452-48DE-BB95-E7466A6F0DAB}" type="presParOf" srcId="{86B6D5C4-1CC0-4DD9-9765-16CFA200B396}" destId="{9ED0D10E-7A66-45BA-9169-4572D23DB572}" srcOrd="0" destOrd="0" presId="urn:microsoft.com/office/officeart/2005/8/layout/orgChart1"/>
    <dgm:cxn modelId="{F11B53F7-F889-4AC9-91D8-90AA51D5548F}" type="presParOf" srcId="{9ED0D10E-7A66-45BA-9169-4572D23DB572}" destId="{F9115460-3845-493E-84AD-9C3521F60F40}" srcOrd="0" destOrd="0" presId="urn:microsoft.com/office/officeart/2005/8/layout/orgChart1"/>
    <dgm:cxn modelId="{DD255CC1-DE18-4503-8567-E30A0FC239FD}" type="presParOf" srcId="{9ED0D10E-7A66-45BA-9169-4572D23DB572}" destId="{67F8F97F-99B8-4C1A-8B80-53DCDD22F64F}" srcOrd="1" destOrd="0" presId="urn:microsoft.com/office/officeart/2005/8/layout/orgChart1"/>
    <dgm:cxn modelId="{C404316D-3333-4868-9098-45D7EAF19FD0}" type="presParOf" srcId="{86B6D5C4-1CC0-4DD9-9765-16CFA200B396}" destId="{E841766E-C708-4CAA-AE74-C817F2D07623}" srcOrd="1" destOrd="0" presId="urn:microsoft.com/office/officeart/2005/8/layout/orgChart1"/>
    <dgm:cxn modelId="{69F0272B-8845-4C2C-BB3B-E97C82185E4C}" type="presParOf" srcId="{86B6D5C4-1CC0-4DD9-9765-16CFA200B396}" destId="{45D82339-C30F-4F2D-9133-467615EB7B09}" srcOrd="2" destOrd="0" presId="urn:microsoft.com/office/officeart/2005/8/layout/orgChart1"/>
    <dgm:cxn modelId="{0E926C21-6E05-4BDB-8269-96BEE8D205B9}" type="presParOf" srcId="{74952604-E02A-46B1-B970-DCF480D14C64}" destId="{16CED495-0B13-4437-AE0A-08CA228EB95B}" srcOrd="2" destOrd="0" presId="urn:microsoft.com/office/officeart/2005/8/layout/orgChart1"/>
    <dgm:cxn modelId="{456EFDB7-3E94-4904-A988-0DD950AE089D}" type="presParOf" srcId="{E97ADA26-FA4A-4742-9745-2C2991EE4DC8}" destId="{C77FEF19-2942-4D48-9BD0-9237E850C2AA}" srcOrd="2" destOrd="0" presId="urn:microsoft.com/office/officeart/2005/8/layout/orgChart1"/>
    <dgm:cxn modelId="{CDD2F54C-0749-486D-A6AA-C46D7FACEBBD}" type="presParOf" srcId="{E97ADA26-FA4A-4742-9745-2C2991EE4DC8}" destId="{2E278C22-5D57-46EF-8043-70377717A7B7}" srcOrd="3" destOrd="0" presId="urn:microsoft.com/office/officeart/2005/8/layout/orgChart1"/>
    <dgm:cxn modelId="{72DCA09D-DA0F-4846-80AC-6EEAA6E02DBA}" type="presParOf" srcId="{2E278C22-5D57-46EF-8043-70377717A7B7}" destId="{50E67060-AD7B-495A-977F-D6229E56AAC6}" srcOrd="0" destOrd="0" presId="urn:microsoft.com/office/officeart/2005/8/layout/orgChart1"/>
    <dgm:cxn modelId="{CFAA1BDC-1127-4914-B0DB-D11FF823B492}" type="presParOf" srcId="{50E67060-AD7B-495A-977F-D6229E56AAC6}" destId="{8C5189E9-7D28-4B20-A0EF-2EA16481C69D}" srcOrd="0" destOrd="0" presId="urn:microsoft.com/office/officeart/2005/8/layout/orgChart1"/>
    <dgm:cxn modelId="{348EFB9D-1E51-489D-A456-2A5FFBA3B9E1}" type="presParOf" srcId="{50E67060-AD7B-495A-977F-D6229E56AAC6}" destId="{E53FF20C-2AE9-49BC-A8A3-1A8C1F12B242}" srcOrd="1" destOrd="0" presId="urn:microsoft.com/office/officeart/2005/8/layout/orgChart1"/>
    <dgm:cxn modelId="{12816374-7DD4-41C9-BBA5-AAFB2BD9011F}" type="presParOf" srcId="{2E278C22-5D57-46EF-8043-70377717A7B7}" destId="{6A23C8D0-9846-4FE4-AFAD-084713794AB8}" srcOrd="1" destOrd="0" presId="urn:microsoft.com/office/officeart/2005/8/layout/orgChart1"/>
    <dgm:cxn modelId="{BA715658-FB56-49E0-AB0B-815E75908F58}" type="presParOf" srcId="{6A23C8D0-9846-4FE4-AFAD-084713794AB8}" destId="{BCE8A90E-2A6A-4F85-8A25-48F6F24E5B27}" srcOrd="0" destOrd="0" presId="urn:microsoft.com/office/officeart/2005/8/layout/orgChart1"/>
    <dgm:cxn modelId="{713B2F16-CE80-4424-8B31-E119FB315A3B}" type="presParOf" srcId="{6A23C8D0-9846-4FE4-AFAD-084713794AB8}" destId="{D0D0771C-0C04-46BF-BA17-13906C3E5642}" srcOrd="1" destOrd="0" presId="urn:microsoft.com/office/officeart/2005/8/layout/orgChart1"/>
    <dgm:cxn modelId="{DC82445A-32D0-4AD7-91DF-05CC6413A4A7}" type="presParOf" srcId="{D0D0771C-0C04-46BF-BA17-13906C3E5642}" destId="{26F49549-3A9A-4655-9C47-90A932868645}" srcOrd="0" destOrd="0" presId="urn:microsoft.com/office/officeart/2005/8/layout/orgChart1"/>
    <dgm:cxn modelId="{B8083D54-8CEB-4F95-AE49-FE735903B53B}" type="presParOf" srcId="{26F49549-3A9A-4655-9C47-90A932868645}" destId="{EE5BB3FF-B743-43FA-B425-11C0ACA56843}" srcOrd="0" destOrd="0" presId="urn:microsoft.com/office/officeart/2005/8/layout/orgChart1"/>
    <dgm:cxn modelId="{27E28651-2D14-45CD-AF4C-D986653D95A6}" type="presParOf" srcId="{26F49549-3A9A-4655-9C47-90A932868645}" destId="{CA286EAC-28AA-43B2-A6D2-A2B9401B1941}" srcOrd="1" destOrd="0" presId="urn:microsoft.com/office/officeart/2005/8/layout/orgChart1"/>
    <dgm:cxn modelId="{10F48D3B-AC12-4DC4-B3B8-CA821610F39B}" type="presParOf" srcId="{D0D0771C-0C04-46BF-BA17-13906C3E5642}" destId="{EBD63DAA-A2C3-42A2-857E-357AC1833D66}" srcOrd="1" destOrd="0" presId="urn:microsoft.com/office/officeart/2005/8/layout/orgChart1"/>
    <dgm:cxn modelId="{7BE353D9-FDFC-4386-ABC7-3D966A1CAB55}" type="presParOf" srcId="{D0D0771C-0C04-46BF-BA17-13906C3E5642}" destId="{E370BDD3-294C-429A-9CC7-64CE9E56822E}" srcOrd="2" destOrd="0" presId="urn:microsoft.com/office/officeart/2005/8/layout/orgChart1"/>
    <dgm:cxn modelId="{EAFB5700-6AE7-4E45-8034-B81EC4CB8633}" type="presParOf" srcId="{6A23C8D0-9846-4FE4-AFAD-084713794AB8}" destId="{90D997F7-4908-4F5D-BF7E-D134D1F89F0B}" srcOrd="2" destOrd="0" presId="urn:microsoft.com/office/officeart/2005/8/layout/orgChart1"/>
    <dgm:cxn modelId="{3E23EEEB-99B4-4199-B2C1-A8586099CF3E}" type="presParOf" srcId="{6A23C8D0-9846-4FE4-AFAD-084713794AB8}" destId="{33219219-4D8C-46B1-B495-546704BDCCED}" srcOrd="3" destOrd="0" presId="urn:microsoft.com/office/officeart/2005/8/layout/orgChart1"/>
    <dgm:cxn modelId="{E5F62EE0-6BF3-41A5-BB9D-34F66DFD152A}" type="presParOf" srcId="{33219219-4D8C-46B1-B495-546704BDCCED}" destId="{87A244CF-9C06-4FE3-AEDA-FA9EE2AB2F33}" srcOrd="0" destOrd="0" presId="urn:microsoft.com/office/officeart/2005/8/layout/orgChart1"/>
    <dgm:cxn modelId="{EC3BB7C5-87DB-4748-838F-3AAEF037CFB4}" type="presParOf" srcId="{87A244CF-9C06-4FE3-AEDA-FA9EE2AB2F33}" destId="{1279B3FB-190F-4737-BA80-EA0CC1CB4CD4}" srcOrd="0" destOrd="0" presId="urn:microsoft.com/office/officeart/2005/8/layout/orgChart1"/>
    <dgm:cxn modelId="{289F3FB6-8D23-417B-97A1-2719BB9BD355}" type="presParOf" srcId="{87A244CF-9C06-4FE3-AEDA-FA9EE2AB2F33}" destId="{2FCEC2D9-148D-4656-A5A9-7962093C9A29}" srcOrd="1" destOrd="0" presId="urn:microsoft.com/office/officeart/2005/8/layout/orgChart1"/>
    <dgm:cxn modelId="{5AA023A5-5046-46F4-8D24-7A13C353170D}" type="presParOf" srcId="{33219219-4D8C-46B1-B495-546704BDCCED}" destId="{66ECDD57-2CDE-4089-9C1E-1AAC211129B8}" srcOrd="1" destOrd="0" presId="urn:microsoft.com/office/officeart/2005/8/layout/orgChart1"/>
    <dgm:cxn modelId="{A656C410-54CA-40E5-AC03-DF3FA97C1090}" type="presParOf" srcId="{33219219-4D8C-46B1-B495-546704BDCCED}" destId="{E9C6D076-438C-4D2E-A19C-07F3E1F29F1F}" srcOrd="2" destOrd="0" presId="urn:microsoft.com/office/officeart/2005/8/layout/orgChart1"/>
    <dgm:cxn modelId="{75BD8214-73BD-4028-AEEA-4E48B2314151}" type="presParOf" srcId="{2E278C22-5D57-46EF-8043-70377717A7B7}" destId="{900C2A4F-8DC2-4AEA-AFCF-8F4A0E20BC34}" srcOrd="2" destOrd="0" presId="urn:microsoft.com/office/officeart/2005/8/layout/orgChart1"/>
    <dgm:cxn modelId="{CDB26BF7-9336-4C4F-8AFC-D487A705E0BC}" type="presParOf" srcId="{E97ADA26-FA4A-4742-9745-2C2991EE4DC8}" destId="{A7ECF471-D53D-4665-8EF3-2010DCD1EE27}" srcOrd="4" destOrd="0" presId="urn:microsoft.com/office/officeart/2005/8/layout/orgChart1"/>
    <dgm:cxn modelId="{16CF0BA7-FAF4-405D-8F89-AA287AE521BE}" type="presParOf" srcId="{E97ADA26-FA4A-4742-9745-2C2991EE4DC8}" destId="{23AA4AB8-601D-4427-BF3B-96C7C35BD965}" srcOrd="5" destOrd="0" presId="urn:microsoft.com/office/officeart/2005/8/layout/orgChart1"/>
    <dgm:cxn modelId="{703A800B-7B63-4115-9382-57956EE2825D}" type="presParOf" srcId="{23AA4AB8-601D-4427-BF3B-96C7C35BD965}" destId="{ACCA1DE2-39AA-4A1A-9A11-8FFFE19FFD0A}" srcOrd="0" destOrd="0" presId="urn:microsoft.com/office/officeart/2005/8/layout/orgChart1"/>
    <dgm:cxn modelId="{15A120EA-156D-48AE-9EDB-C613695CF4A1}" type="presParOf" srcId="{ACCA1DE2-39AA-4A1A-9A11-8FFFE19FFD0A}" destId="{343F390A-6844-4EA1-B6BA-366498CFD82C}" srcOrd="0" destOrd="0" presId="urn:microsoft.com/office/officeart/2005/8/layout/orgChart1"/>
    <dgm:cxn modelId="{CE231F57-C0F2-497E-AB4B-2400914A5152}" type="presParOf" srcId="{ACCA1DE2-39AA-4A1A-9A11-8FFFE19FFD0A}" destId="{2C6DB613-964A-47D0-A835-3103899BA99F}" srcOrd="1" destOrd="0" presId="urn:microsoft.com/office/officeart/2005/8/layout/orgChart1"/>
    <dgm:cxn modelId="{38CDD83B-4061-4030-BF9C-8740223387B8}" type="presParOf" srcId="{23AA4AB8-601D-4427-BF3B-96C7C35BD965}" destId="{86E11865-9590-43F4-AF4E-1229D696DE4C}" srcOrd="1" destOrd="0" presId="urn:microsoft.com/office/officeart/2005/8/layout/orgChart1"/>
    <dgm:cxn modelId="{BD0CD5DB-9D25-4F02-A720-57629D538D22}" type="presParOf" srcId="{86E11865-9590-43F4-AF4E-1229D696DE4C}" destId="{1F4E75C9-ADB8-40BA-8471-8259B78E33DF}" srcOrd="0" destOrd="0" presId="urn:microsoft.com/office/officeart/2005/8/layout/orgChart1"/>
    <dgm:cxn modelId="{11C117B6-7EB4-4090-BD41-AD1B9A69A109}" type="presParOf" srcId="{86E11865-9590-43F4-AF4E-1229D696DE4C}" destId="{D376B3DF-C265-4B80-BC4E-D6E4F97C0569}" srcOrd="1" destOrd="0" presId="urn:microsoft.com/office/officeart/2005/8/layout/orgChart1"/>
    <dgm:cxn modelId="{1EF1A93C-FDEC-4692-921D-318C0FCBDE54}" type="presParOf" srcId="{D376B3DF-C265-4B80-BC4E-D6E4F97C0569}" destId="{7903E07C-F782-4AE3-8A1D-CBE40D45CBBD}" srcOrd="0" destOrd="0" presId="urn:microsoft.com/office/officeart/2005/8/layout/orgChart1"/>
    <dgm:cxn modelId="{9A14EFDE-017D-4040-888D-DE76D2F293F0}" type="presParOf" srcId="{7903E07C-F782-4AE3-8A1D-CBE40D45CBBD}" destId="{08E86116-946C-4310-BB0C-5698A3695B98}" srcOrd="0" destOrd="0" presId="urn:microsoft.com/office/officeart/2005/8/layout/orgChart1"/>
    <dgm:cxn modelId="{F48874EC-A8A7-4655-8558-4E3DDD7BB87C}" type="presParOf" srcId="{7903E07C-F782-4AE3-8A1D-CBE40D45CBBD}" destId="{21B8F948-A8E7-41DA-9CF4-ED9E72709E61}" srcOrd="1" destOrd="0" presId="urn:microsoft.com/office/officeart/2005/8/layout/orgChart1"/>
    <dgm:cxn modelId="{DF877C0B-93B6-460B-9651-5B52B5EF8D5C}" type="presParOf" srcId="{D376B3DF-C265-4B80-BC4E-D6E4F97C0569}" destId="{94CC0EAD-3C99-4947-BF23-38DC269D2D19}" srcOrd="1" destOrd="0" presId="urn:microsoft.com/office/officeart/2005/8/layout/orgChart1"/>
    <dgm:cxn modelId="{43EC4FDB-1440-437F-A98D-43056A12F098}" type="presParOf" srcId="{D376B3DF-C265-4B80-BC4E-D6E4F97C0569}" destId="{7C67A0DD-DB37-4B24-B642-D58B7205343F}" srcOrd="2" destOrd="0" presId="urn:microsoft.com/office/officeart/2005/8/layout/orgChart1"/>
    <dgm:cxn modelId="{D2A366C3-F733-466F-847D-E040A73CB425}" type="presParOf" srcId="{86E11865-9590-43F4-AF4E-1229D696DE4C}" destId="{28081C6E-9CF3-43F2-9092-8F81AAD97536}" srcOrd="2" destOrd="0" presId="urn:microsoft.com/office/officeart/2005/8/layout/orgChart1"/>
    <dgm:cxn modelId="{5E027D37-F253-47DD-B5C7-EF8CD0268042}" type="presParOf" srcId="{86E11865-9590-43F4-AF4E-1229D696DE4C}" destId="{8279DC36-7FBD-46F2-B918-5078E0FEDE39}" srcOrd="3" destOrd="0" presId="urn:microsoft.com/office/officeart/2005/8/layout/orgChart1"/>
    <dgm:cxn modelId="{57458453-5715-4FBB-ABEC-2D0BE0AA6D29}" type="presParOf" srcId="{8279DC36-7FBD-46F2-B918-5078E0FEDE39}" destId="{05E3E919-8079-4DA2-9A66-E5F21FACC589}" srcOrd="0" destOrd="0" presId="urn:microsoft.com/office/officeart/2005/8/layout/orgChart1"/>
    <dgm:cxn modelId="{3B98813B-F948-4DC5-BE85-C669FACD8F88}" type="presParOf" srcId="{05E3E919-8079-4DA2-9A66-E5F21FACC589}" destId="{8955E654-B108-4BB7-BCF3-4DC6AB8338FB}" srcOrd="0" destOrd="0" presId="urn:microsoft.com/office/officeart/2005/8/layout/orgChart1"/>
    <dgm:cxn modelId="{5085BAF4-FBFF-4E8A-8AEE-3B4DA5132B00}" type="presParOf" srcId="{05E3E919-8079-4DA2-9A66-E5F21FACC589}" destId="{5337B054-076B-4727-A921-0B1CCBCC402D}" srcOrd="1" destOrd="0" presId="urn:microsoft.com/office/officeart/2005/8/layout/orgChart1"/>
    <dgm:cxn modelId="{AFB66F3B-B84B-4D91-B8FD-4A1D3832407E}" type="presParOf" srcId="{8279DC36-7FBD-46F2-B918-5078E0FEDE39}" destId="{278A5675-FB46-4807-B6E4-63771FD27EDB}" srcOrd="1" destOrd="0" presId="urn:microsoft.com/office/officeart/2005/8/layout/orgChart1"/>
    <dgm:cxn modelId="{C13DC7E3-037B-4EA0-99EE-6241729CAD48}" type="presParOf" srcId="{8279DC36-7FBD-46F2-B918-5078E0FEDE39}" destId="{2124AC8F-9A90-45A3-9271-FE98C1AF2104}" srcOrd="2" destOrd="0" presId="urn:microsoft.com/office/officeart/2005/8/layout/orgChart1"/>
    <dgm:cxn modelId="{CD496658-76AD-458D-8B58-3E687F8505FD}" type="presParOf" srcId="{86E11865-9590-43F4-AF4E-1229D696DE4C}" destId="{7C916886-4C46-402B-A31F-426E5DEA76E6}" srcOrd="4" destOrd="0" presId="urn:microsoft.com/office/officeart/2005/8/layout/orgChart1"/>
    <dgm:cxn modelId="{16EAA422-FC72-435C-8AAC-E597EA53235E}" type="presParOf" srcId="{86E11865-9590-43F4-AF4E-1229D696DE4C}" destId="{34BDCACC-F59D-4F31-8761-EA6D2197E7FD}" srcOrd="5" destOrd="0" presId="urn:microsoft.com/office/officeart/2005/8/layout/orgChart1"/>
    <dgm:cxn modelId="{FB9B175C-BD23-43D4-B4A9-6D377D4566E6}" type="presParOf" srcId="{34BDCACC-F59D-4F31-8761-EA6D2197E7FD}" destId="{2C10D1EA-516A-4EE7-854A-EB699EEC40DD}" srcOrd="0" destOrd="0" presId="urn:microsoft.com/office/officeart/2005/8/layout/orgChart1"/>
    <dgm:cxn modelId="{DA1377EE-9940-4F93-A498-45C0C27CC413}" type="presParOf" srcId="{2C10D1EA-516A-4EE7-854A-EB699EEC40DD}" destId="{105F37DC-FD37-4D5B-8D5D-F66548431B0C}" srcOrd="0" destOrd="0" presId="urn:microsoft.com/office/officeart/2005/8/layout/orgChart1"/>
    <dgm:cxn modelId="{B313A726-4F9F-48E1-9FD4-0C2FAD4D9A03}" type="presParOf" srcId="{2C10D1EA-516A-4EE7-854A-EB699EEC40DD}" destId="{F621083F-556B-43F4-96BE-B8074A1CA5B5}" srcOrd="1" destOrd="0" presId="urn:microsoft.com/office/officeart/2005/8/layout/orgChart1"/>
    <dgm:cxn modelId="{A10A75ED-83A1-4778-AA04-0DAF2D9E32D1}" type="presParOf" srcId="{34BDCACC-F59D-4F31-8761-EA6D2197E7FD}" destId="{BA159C1B-E81A-4212-9DD0-B7FF72CAF486}" srcOrd="1" destOrd="0" presId="urn:microsoft.com/office/officeart/2005/8/layout/orgChart1"/>
    <dgm:cxn modelId="{22CC1543-E1A6-4DA9-A99D-DCC444ABDD5F}" type="presParOf" srcId="{34BDCACC-F59D-4F31-8761-EA6D2197E7FD}" destId="{B8EF36F3-C767-44C2-8B24-CCB2DFE47659}" srcOrd="2" destOrd="0" presId="urn:microsoft.com/office/officeart/2005/8/layout/orgChart1"/>
    <dgm:cxn modelId="{E9BBBD65-E795-4F13-87A9-85117FFA6779}" type="presParOf" srcId="{23AA4AB8-601D-4427-BF3B-96C7C35BD965}" destId="{A24E94DE-B0DB-43EE-8EF1-09E44239DEED}" srcOrd="2" destOrd="0" presId="urn:microsoft.com/office/officeart/2005/8/layout/orgChart1"/>
    <dgm:cxn modelId="{17EA9AB3-C6B0-494D-8C7E-E287DCD7B6F2}" type="presParOf" srcId="{E97ADA26-FA4A-4742-9745-2C2991EE4DC8}" destId="{8C85E5E6-E42F-4E07-9394-A36C1B0DFCF8}" srcOrd="6" destOrd="0" presId="urn:microsoft.com/office/officeart/2005/8/layout/orgChart1"/>
    <dgm:cxn modelId="{5A0A4C14-A326-482A-804B-E0FA7F99A9D4}" type="presParOf" srcId="{E97ADA26-FA4A-4742-9745-2C2991EE4DC8}" destId="{CF902729-5369-4B18-89E5-1B80DCCBA2E2}" srcOrd="7" destOrd="0" presId="urn:microsoft.com/office/officeart/2005/8/layout/orgChart1"/>
    <dgm:cxn modelId="{22085B95-3C09-44B4-BBE7-B4BCAAB2ABD4}" type="presParOf" srcId="{CF902729-5369-4B18-89E5-1B80DCCBA2E2}" destId="{3CA1D218-D7CF-43E5-9FD7-DB288E20CA4E}" srcOrd="0" destOrd="0" presId="urn:microsoft.com/office/officeart/2005/8/layout/orgChart1"/>
    <dgm:cxn modelId="{6DB045F1-D5E8-47AB-A335-B8AB7D955FD0}" type="presParOf" srcId="{3CA1D218-D7CF-43E5-9FD7-DB288E20CA4E}" destId="{960786D6-BAB2-41A3-A9A5-520CBC94F52E}" srcOrd="0" destOrd="0" presId="urn:microsoft.com/office/officeart/2005/8/layout/orgChart1"/>
    <dgm:cxn modelId="{78646B5D-1C25-4EDC-9D94-B4D70904D660}" type="presParOf" srcId="{3CA1D218-D7CF-43E5-9FD7-DB288E20CA4E}" destId="{FAF70213-51F5-40AA-8427-BF9F6214585C}" srcOrd="1" destOrd="0" presId="urn:microsoft.com/office/officeart/2005/8/layout/orgChart1"/>
    <dgm:cxn modelId="{2826E587-B0B1-43CE-83F2-9E0BC3206D98}" type="presParOf" srcId="{CF902729-5369-4B18-89E5-1B80DCCBA2E2}" destId="{1DFB4780-9183-4067-A0CF-1C529AF4054C}" srcOrd="1" destOrd="0" presId="urn:microsoft.com/office/officeart/2005/8/layout/orgChart1"/>
    <dgm:cxn modelId="{916872F4-2040-410A-88D9-09E47F4B8174}" type="presParOf" srcId="{1DFB4780-9183-4067-A0CF-1C529AF4054C}" destId="{42C3450B-10CD-4473-9996-7DAE7724DB7D}" srcOrd="0" destOrd="0" presId="urn:microsoft.com/office/officeart/2005/8/layout/orgChart1"/>
    <dgm:cxn modelId="{6A7175CF-7924-4E43-8B6B-EFEFA692E385}" type="presParOf" srcId="{1DFB4780-9183-4067-A0CF-1C529AF4054C}" destId="{F95A48BA-7DC3-4B21-8B92-757830B7F668}" srcOrd="1" destOrd="0" presId="urn:microsoft.com/office/officeart/2005/8/layout/orgChart1"/>
    <dgm:cxn modelId="{A4FBE8EB-963E-4C7E-A0A6-C80E5279B3F9}" type="presParOf" srcId="{F95A48BA-7DC3-4B21-8B92-757830B7F668}" destId="{E09FBE22-77F9-46E1-8ABB-25BA91F2121E}" srcOrd="0" destOrd="0" presId="urn:microsoft.com/office/officeart/2005/8/layout/orgChart1"/>
    <dgm:cxn modelId="{D51C7390-0988-40EF-A47A-55F8BCA93693}" type="presParOf" srcId="{E09FBE22-77F9-46E1-8ABB-25BA91F2121E}" destId="{602D4F73-0176-469D-8946-2E7FA230465F}" srcOrd="0" destOrd="0" presId="urn:microsoft.com/office/officeart/2005/8/layout/orgChart1"/>
    <dgm:cxn modelId="{CBEC548B-7C46-4DA2-95E2-B20A59A0E0E0}" type="presParOf" srcId="{E09FBE22-77F9-46E1-8ABB-25BA91F2121E}" destId="{492CBA58-1036-470F-8857-5193F0BB78DE}" srcOrd="1" destOrd="0" presId="urn:microsoft.com/office/officeart/2005/8/layout/orgChart1"/>
    <dgm:cxn modelId="{D342050E-4EB5-453E-B671-0873C6AA75A8}" type="presParOf" srcId="{F95A48BA-7DC3-4B21-8B92-757830B7F668}" destId="{32B0612A-EAFA-4B69-93F3-F2BEED5B2714}" srcOrd="1" destOrd="0" presId="urn:microsoft.com/office/officeart/2005/8/layout/orgChart1"/>
    <dgm:cxn modelId="{3203F2A3-96EB-4721-BD0B-F5D84CAEA506}" type="presParOf" srcId="{F95A48BA-7DC3-4B21-8B92-757830B7F668}" destId="{399D7FFE-39D5-4911-BFC8-141730B02918}" srcOrd="2" destOrd="0" presId="urn:microsoft.com/office/officeart/2005/8/layout/orgChart1"/>
    <dgm:cxn modelId="{620C0AC7-5B34-45B6-9D6B-B704AC8C44C9}" type="presParOf" srcId="{1DFB4780-9183-4067-A0CF-1C529AF4054C}" destId="{22A0495A-A844-4626-9450-2FB409F1CB2E}" srcOrd="2" destOrd="0" presId="urn:microsoft.com/office/officeart/2005/8/layout/orgChart1"/>
    <dgm:cxn modelId="{C5A0BD0D-F178-41F0-8B5C-80A83F8F4117}" type="presParOf" srcId="{1DFB4780-9183-4067-A0CF-1C529AF4054C}" destId="{A8AD2453-D4F0-4672-874D-1A080FB20C18}" srcOrd="3" destOrd="0" presId="urn:microsoft.com/office/officeart/2005/8/layout/orgChart1"/>
    <dgm:cxn modelId="{13C17BE1-0D22-4B59-BD1B-CAB022B6E59A}" type="presParOf" srcId="{A8AD2453-D4F0-4672-874D-1A080FB20C18}" destId="{518AAB67-1481-4803-9710-71469F7BAFB5}" srcOrd="0" destOrd="0" presId="urn:microsoft.com/office/officeart/2005/8/layout/orgChart1"/>
    <dgm:cxn modelId="{32FB3FB1-4089-48B8-9405-F02C0B8F1E2B}" type="presParOf" srcId="{518AAB67-1481-4803-9710-71469F7BAFB5}" destId="{21D16083-CB44-45E5-AC51-558AEDAEA18C}" srcOrd="0" destOrd="0" presId="urn:microsoft.com/office/officeart/2005/8/layout/orgChart1"/>
    <dgm:cxn modelId="{EDAE6F32-F00A-487D-BB75-1719D33CF958}" type="presParOf" srcId="{518AAB67-1481-4803-9710-71469F7BAFB5}" destId="{BC84780F-455B-40EB-99C0-983470A2315A}" srcOrd="1" destOrd="0" presId="urn:microsoft.com/office/officeart/2005/8/layout/orgChart1"/>
    <dgm:cxn modelId="{40A80A8E-9045-40B5-BC51-8F0A6ADD2AC2}" type="presParOf" srcId="{A8AD2453-D4F0-4672-874D-1A080FB20C18}" destId="{D7F0116B-731A-4C04-A107-35A846DDEF7B}" srcOrd="1" destOrd="0" presId="urn:microsoft.com/office/officeart/2005/8/layout/orgChart1"/>
    <dgm:cxn modelId="{BD81DEF9-7721-4C06-8C17-E4845683CADE}" type="presParOf" srcId="{A8AD2453-D4F0-4672-874D-1A080FB20C18}" destId="{72B967EC-2C41-40E2-A07A-D8BD3D0C9F32}" srcOrd="2" destOrd="0" presId="urn:microsoft.com/office/officeart/2005/8/layout/orgChart1"/>
    <dgm:cxn modelId="{5C82AF40-6B24-4A0D-A7CE-45402D9C1A61}" type="presParOf" srcId="{1DFB4780-9183-4067-A0CF-1C529AF4054C}" destId="{1A30E9B0-9E98-4BBB-96B1-6F09D4C84DD0}" srcOrd="4" destOrd="0" presId="urn:microsoft.com/office/officeart/2005/8/layout/orgChart1"/>
    <dgm:cxn modelId="{A56F81BD-6712-49B4-8D96-99E396DA608A}" type="presParOf" srcId="{1DFB4780-9183-4067-A0CF-1C529AF4054C}" destId="{9D9CECB6-8065-44CA-9C9B-0F5E0EDB2629}" srcOrd="5" destOrd="0" presId="urn:microsoft.com/office/officeart/2005/8/layout/orgChart1"/>
    <dgm:cxn modelId="{2790F098-259D-4A5B-B2C0-3538EBE7F204}" type="presParOf" srcId="{9D9CECB6-8065-44CA-9C9B-0F5E0EDB2629}" destId="{77B8624E-9462-4556-B102-5226A840E51A}" srcOrd="0" destOrd="0" presId="urn:microsoft.com/office/officeart/2005/8/layout/orgChart1"/>
    <dgm:cxn modelId="{69D95FCB-8195-4F42-BF50-A352F34E46A4}" type="presParOf" srcId="{77B8624E-9462-4556-B102-5226A840E51A}" destId="{7CA95C6A-0437-4D36-9DEE-F42A07C83BED}" srcOrd="0" destOrd="0" presId="urn:microsoft.com/office/officeart/2005/8/layout/orgChart1"/>
    <dgm:cxn modelId="{B88346BA-E9BA-4570-9600-D9CC4523592C}" type="presParOf" srcId="{77B8624E-9462-4556-B102-5226A840E51A}" destId="{39806351-1AB2-4F3E-B3F8-39B21E5FE721}" srcOrd="1" destOrd="0" presId="urn:microsoft.com/office/officeart/2005/8/layout/orgChart1"/>
    <dgm:cxn modelId="{C13EAE51-0217-479D-AA72-3455D7275D49}" type="presParOf" srcId="{9D9CECB6-8065-44CA-9C9B-0F5E0EDB2629}" destId="{2828057D-3801-43F8-A0CA-75DAEEB08CF6}" srcOrd="1" destOrd="0" presId="urn:microsoft.com/office/officeart/2005/8/layout/orgChart1"/>
    <dgm:cxn modelId="{E907E120-028A-4CDF-8531-38BF7411A1DC}" type="presParOf" srcId="{9D9CECB6-8065-44CA-9C9B-0F5E0EDB2629}" destId="{22CDCB88-7521-4C8D-821F-BC2C2F73E90E}" srcOrd="2" destOrd="0" presId="urn:microsoft.com/office/officeart/2005/8/layout/orgChart1"/>
    <dgm:cxn modelId="{1D8B1CB5-CCC7-4447-9C11-61CC5E2299B5}" type="presParOf" srcId="{1DFB4780-9183-4067-A0CF-1C529AF4054C}" destId="{972E7747-B423-45F6-8CE6-2467EA385019}" srcOrd="6" destOrd="0" presId="urn:microsoft.com/office/officeart/2005/8/layout/orgChart1"/>
    <dgm:cxn modelId="{704B2A00-7EC1-49F6-82D1-AB2523823CDC}" type="presParOf" srcId="{1DFB4780-9183-4067-A0CF-1C529AF4054C}" destId="{F64AFC98-8659-4258-B647-00194EDD4D93}" srcOrd="7" destOrd="0" presId="urn:microsoft.com/office/officeart/2005/8/layout/orgChart1"/>
    <dgm:cxn modelId="{33EB9849-F7E4-4AD5-AB2E-9807A8C28CC7}" type="presParOf" srcId="{F64AFC98-8659-4258-B647-00194EDD4D93}" destId="{A46F6E02-D0E5-4284-B89D-C4CDD9A3AB08}" srcOrd="0" destOrd="0" presId="urn:microsoft.com/office/officeart/2005/8/layout/orgChart1"/>
    <dgm:cxn modelId="{26711EB6-1732-4893-8B8E-C094BC851094}" type="presParOf" srcId="{A46F6E02-D0E5-4284-B89D-C4CDD9A3AB08}" destId="{14F56567-EEB4-484F-94D9-C4C748644860}" srcOrd="0" destOrd="0" presId="urn:microsoft.com/office/officeart/2005/8/layout/orgChart1"/>
    <dgm:cxn modelId="{6BC701D6-B5CC-4950-B883-CE822FABC571}" type="presParOf" srcId="{A46F6E02-D0E5-4284-B89D-C4CDD9A3AB08}" destId="{B38A07CF-4FB9-4280-8A09-88641EAE3B2C}" srcOrd="1" destOrd="0" presId="urn:microsoft.com/office/officeart/2005/8/layout/orgChart1"/>
    <dgm:cxn modelId="{D3478DD6-DFEB-4725-8FC9-2AA9B868C745}" type="presParOf" srcId="{F64AFC98-8659-4258-B647-00194EDD4D93}" destId="{5A1F7CFA-ADC0-486D-92D3-572DFE97ED8D}" srcOrd="1" destOrd="0" presId="urn:microsoft.com/office/officeart/2005/8/layout/orgChart1"/>
    <dgm:cxn modelId="{0964713F-E8B0-4C6C-8F6C-A57A869D1D92}" type="presParOf" srcId="{F64AFC98-8659-4258-B647-00194EDD4D93}" destId="{FF1E109C-CB92-4712-9934-2D862F2C6D15}" srcOrd="2" destOrd="0" presId="urn:microsoft.com/office/officeart/2005/8/layout/orgChart1"/>
    <dgm:cxn modelId="{554D19F2-D64A-4523-9014-080A60476980}" type="presParOf" srcId="{1DFB4780-9183-4067-A0CF-1C529AF4054C}" destId="{FF953CD0-AA74-42CB-B184-91A44E5B8737}" srcOrd="8" destOrd="0" presId="urn:microsoft.com/office/officeart/2005/8/layout/orgChart1"/>
    <dgm:cxn modelId="{8E06A2F0-1F21-4829-9DDD-A4DB313920F1}" type="presParOf" srcId="{1DFB4780-9183-4067-A0CF-1C529AF4054C}" destId="{F3E3C4EB-C208-492F-827E-9D7A4B48E323}" srcOrd="9" destOrd="0" presId="urn:microsoft.com/office/officeart/2005/8/layout/orgChart1"/>
    <dgm:cxn modelId="{E9935D1B-FBE6-4268-872E-79F1363123F4}" type="presParOf" srcId="{F3E3C4EB-C208-492F-827E-9D7A4B48E323}" destId="{B8BB3F2F-BA60-4403-A102-B402C7B5FFE6}" srcOrd="0" destOrd="0" presId="urn:microsoft.com/office/officeart/2005/8/layout/orgChart1"/>
    <dgm:cxn modelId="{D41F732F-3F7D-4636-AE18-86EA043F9D7E}" type="presParOf" srcId="{B8BB3F2F-BA60-4403-A102-B402C7B5FFE6}" destId="{10BC54E8-956E-4D6E-AAA9-BBAFC88DCF11}" srcOrd="0" destOrd="0" presId="urn:microsoft.com/office/officeart/2005/8/layout/orgChart1"/>
    <dgm:cxn modelId="{2E16E0CA-4014-4A92-92C7-C8292BB06EB9}" type="presParOf" srcId="{B8BB3F2F-BA60-4403-A102-B402C7B5FFE6}" destId="{1F559DAC-5C1C-483F-BB52-4F815E8A6DC9}" srcOrd="1" destOrd="0" presId="urn:microsoft.com/office/officeart/2005/8/layout/orgChart1"/>
    <dgm:cxn modelId="{C03D556F-B0C9-4A6A-942F-41259F3A7BAF}" type="presParOf" srcId="{F3E3C4EB-C208-492F-827E-9D7A4B48E323}" destId="{872D02DE-8DFE-470A-A477-576FE8CC89C7}" srcOrd="1" destOrd="0" presId="urn:microsoft.com/office/officeart/2005/8/layout/orgChart1"/>
    <dgm:cxn modelId="{DD58D806-6576-4F63-99C2-7B7C5EB52817}" type="presParOf" srcId="{F3E3C4EB-C208-492F-827E-9D7A4B48E323}" destId="{242D36D7-C07F-4BAA-BC62-EFF75177A424}" srcOrd="2" destOrd="0" presId="urn:microsoft.com/office/officeart/2005/8/layout/orgChart1"/>
    <dgm:cxn modelId="{77DD475F-AD62-4809-AFA3-61A9F52126AA}" type="presParOf" srcId="{CF902729-5369-4B18-89E5-1B80DCCBA2E2}" destId="{5A97E69D-A5CF-45FF-BAD6-114A1250018D}" srcOrd="2" destOrd="0" presId="urn:microsoft.com/office/officeart/2005/8/layout/orgChart1"/>
    <dgm:cxn modelId="{BB851D02-A4D7-4F1F-BB21-463AEE7FE25A}" type="presParOf" srcId="{4CD3F785-BD7C-42C9-9686-D39319F9E8A6}" destId="{3BCC4902-396F-4300-B990-099516AE4F97}" srcOrd="2" destOrd="0" presId="urn:microsoft.com/office/officeart/2005/8/layout/orgChart1"/>
    <dgm:cxn modelId="{2FA84299-C597-4BDA-9F55-7E38E531E9A2}" type="presParOf" srcId="{3476D695-7D45-42B4-B395-814F1E9C2112}" destId="{D59EB06C-37DC-4663-A714-63D765A595EC}" srcOrd="6" destOrd="0" presId="urn:microsoft.com/office/officeart/2005/8/layout/orgChart1"/>
    <dgm:cxn modelId="{7F7E3DE5-20A9-4B27-9A3E-0E395ADDC67C}" type="presParOf" srcId="{3476D695-7D45-42B4-B395-814F1E9C2112}" destId="{12EEA8B3-6782-4F8F-BC62-E6F130006861}" srcOrd="7" destOrd="0" presId="urn:microsoft.com/office/officeart/2005/8/layout/orgChart1"/>
    <dgm:cxn modelId="{33DE7F37-838C-4F07-8CE8-50D698CC7125}" type="presParOf" srcId="{12EEA8B3-6782-4F8F-BC62-E6F130006861}" destId="{FC779A28-9D12-4974-BD45-763782BEC327}" srcOrd="0" destOrd="0" presId="urn:microsoft.com/office/officeart/2005/8/layout/orgChart1"/>
    <dgm:cxn modelId="{B03D4EF2-FC40-4B67-B1CC-D65207B3F406}" type="presParOf" srcId="{FC779A28-9D12-4974-BD45-763782BEC327}" destId="{02D9B705-853B-4044-85A5-090E2FE87A2D}" srcOrd="0" destOrd="0" presId="urn:microsoft.com/office/officeart/2005/8/layout/orgChart1"/>
    <dgm:cxn modelId="{BF0B1CFF-B47C-4A6E-AE77-048F5D9B451D}" type="presParOf" srcId="{FC779A28-9D12-4974-BD45-763782BEC327}" destId="{89D71BC8-12E6-4937-AFF2-2ABF4A5EC9E1}" srcOrd="1" destOrd="0" presId="urn:microsoft.com/office/officeart/2005/8/layout/orgChart1"/>
    <dgm:cxn modelId="{154A738F-F4C4-4B16-BBB7-C27B0CEAF7D7}" type="presParOf" srcId="{12EEA8B3-6782-4F8F-BC62-E6F130006861}" destId="{7605BB63-079F-4135-A8B9-110A80F0D73F}" srcOrd="1" destOrd="0" presId="urn:microsoft.com/office/officeart/2005/8/layout/orgChart1"/>
    <dgm:cxn modelId="{3896499D-445D-48E0-810D-B8E4B84EED5E}" type="presParOf" srcId="{7605BB63-079F-4135-A8B9-110A80F0D73F}" destId="{D2B4AA77-9111-4E48-AFC7-98281BF00FD4}" srcOrd="0" destOrd="0" presId="urn:microsoft.com/office/officeart/2005/8/layout/orgChart1"/>
    <dgm:cxn modelId="{AAA8CE3C-370B-47EB-B5D3-86938AF15220}" type="presParOf" srcId="{7605BB63-079F-4135-A8B9-110A80F0D73F}" destId="{3AA2B61E-853C-406B-96FD-6A07AEE19788}" srcOrd="1" destOrd="0" presId="urn:microsoft.com/office/officeart/2005/8/layout/orgChart1"/>
    <dgm:cxn modelId="{59344AC0-99E0-4683-8295-B9DE4312A9E5}" type="presParOf" srcId="{3AA2B61E-853C-406B-96FD-6A07AEE19788}" destId="{0681E92D-0872-4674-BB18-7943F85E310B}" srcOrd="0" destOrd="0" presId="urn:microsoft.com/office/officeart/2005/8/layout/orgChart1"/>
    <dgm:cxn modelId="{EF030C40-439F-4818-AAD5-95B5DDE2B790}" type="presParOf" srcId="{0681E92D-0872-4674-BB18-7943F85E310B}" destId="{A97FF6BF-EBE1-4EA3-8E49-8B42E3EEA4E3}" srcOrd="0" destOrd="0" presId="urn:microsoft.com/office/officeart/2005/8/layout/orgChart1"/>
    <dgm:cxn modelId="{9CC951DC-C065-4C2C-9EC7-C0F94E8D12C0}" type="presParOf" srcId="{0681E92D-0872-4674-BB18-7943F85E310B}" destId="{3E221736-69C8-427E-8E65-C0A2E5F9FD43}" srcOrd="1" destOrd="0" presId="urn:microsoft.com/office/officeart/2005/8/layout/orgChart1"/>
    <dgm:cxn modelId="{3E4D3DD3-5C07-41E6-9BD8-937014FB633B}" type="presParOf" srcId="{3AA2B61E-853C-406B-96FD-6A07AEE19788}" destId="{C273DE71-5170-42BC-BC08-4EC5941882BD}" srcOrd="1" destOrd="0" presId="urn:microsoft.com/office/officeart/2005/8/layout/orgChart1"/>
    <dgm:cxn modelId="{CFF2C651-CDED-44F0-BC43-97D70A2B3544}" type="presParOf" srcId="{3AA2B61E-853C-406B-96FD-6A07AEE19788}" destId="{07799B58-3B3D-4A94-BA35-591B7FFE63A9}" srcOrd="2" destOrd="0" presId="urn:microsoft.com/office/officeart/2005/8/layout/orgChart1"/>
    <dgm:cxn modelId="{7D621BFE-33C8-4052-9D6F-625A8AB8F8EF}" type="presParOf" srcId="{7605BB63-079F-4135-A8B9-110A80F0D73F}" destId="{FD9CCEDA-9BDE-479B-88D5-9DA1073E4755}" srcOrd="2" destOrd="0" presId="urn:microsoft.com/office/officeart/2005/8/layout/orgChart1"/>
    <dgm:cxn modelId="{43DCFE5F-C7D7-44F6-9A64-D0AD3F56FC92}" type="presParOf" srcId="{7605BB63-079F-4135-A8B9-110A80F0D73F}" destId="{B493423D-912B-43BE-A48A-9FDFA6F80CDA}" srcOrd="3" destOrd="0" presId="urn:microsoft.com/office/officeart/2005/8/layout/orgChart1"/>
    <dgm:cxn modelId="{0D5639C1-CE00-4BE5-8B01-401F2625DD87}" type="presParOf" srcId="{B493423D-912B-43BE-A48A-9FDFA6F80CDA}" destId="{3EB13FB2-DD70-4469-83E3-2E81F24C82A6}" srcOrd="0" destOrd="0" presId="urn:microsoft.com/office/officeart/2005/8/layout/orgChart1"/>
    <dgm:cxn modelId="{40BEFF97-0634-44EA-B704-3BC1682A5AB1}" type="presParOf" srcId="{3EB13FB2-DD70-4469-83E3-2E81F24C82A6}" destId="{BFFB239E-2819-4AFE-B40A-1B673745C445}" srcOrd="0" destOrd="0" presId="urn:microsoft.com/office/officeart/2005/8/layout/orgChart1"/>
    <dgm:cxn modelId="{8884AB8D-E732-4CF6-8444-4FD03A07D2AD}" type="presParOf" srcId="{3EB13FB2-DD70-4469-83E3-2E81F24C82A6}" destId="{56BAE260-CE7E-421F-9705-187B9BB3FC78}" srcOrd="1" destOrd="0" presId="urn:microsoft.com/office/officeart/2005/8/layout/orgChart1"/>
    <dgm:cxn modelId="{E29DB982-F80D-42D1-AB5D-38E16E105B05}" type="presParOf" srcId="{B493423D-912B-43BE-A48A-9FDFA6F80CDA}" destId="{9A9E203D-CB62-45C2-9FEC-BD7330F13215}" srcOrd="1" destOrd="0" presId="urn:microsoft.com/office/officeart/2005/8/layout/orgChart1"/>
    <dgm:cxn modelId="{093CA5D2-9F32-4DC6-B425-49E215F5B64E}" type="presParOf" srcId="{B493423D-912B-43BE-A48A-9FDFA6F80CDA}" destId="{44CE3E24-6675-4254-949C-EC9585B43574}" srcOrd="2" destOrd="0" presId="urn:microsoft.com/office/officeart/2005/8/layout/orgChart1"/>
    <dgm:cxn modelId="{3A298038-3A0F-4EF4-8748-E37E39F1BBE0}" type="presParOf" srcId="{12EEA8B3-6782-4F8F-BC62-E6F130006861}" destId="{500D2973-333E-42FC-BA15-54C19B439491}" srcOrd="2" destOrd="0" presId="urn:microsoft.com/office/officeart/2005/8/layout/orgChart1"/>
    <dgm:cxn modelId="{0E3D1A80-FCAD-4DC5-B74D-EF5EE55D52B9}" type="presParOf" srcId="{3476D695-7D45-42B4-B395-814F1E9C2112}" destId="{818205D4-D37A-4D5C-AD77-622A31AAB28F}" srcOrd="8" destOrd="0" presId="urn:microsoft.com/office/officeart/2005/8/layout/orgChart1"/>
    <dgm:cxn modelId="{89034E88-0530-4A84-95D1-3A5D8B760A34}" type="presParOf" srcId="{3476D695-7D45-42B4-B395-814F1E9C2112}" destId="{A5044179-4138-4D2C-A448-D1D5AA6B870C}" srcOrd="9" destOrd="0" presId="urn:microsoft.com/office/officeart/2005/8/layout/orgChart1"/>
    <dgm:cxn modelId="{78B42FCC-D974-457E-A291-C1C4FDD44A71}" type="presParOf" srcId="{A5044179-4138-4D2C-A448-D1D5AA6B870C}" destId="{79261336-C3F5-476A-B97D-7CA609D8E237}" srcOrd="0" destOrd="0" presId="urn:microsoft.com/office/officeart/2005/8/layout/orgChart1"/>
    <dgm:cxn modelId="{03CD581B-329E-4559-A058-4450C4CFD481}" type="presParOf" srcId="{79261336-C3F5-476A-B97D-7CA609D8E237}" destId="{96B57626-C270-4DC0-95AB-83D36D52A578}" srcOrd="0" destOrd="0" presId="urn:microsoft.com/office/officeart/2005/8/layout/orgChart1"/>
    <dgm:cxn modelId="{230B9E71-E7C6-434D-B1D8-8D20EBFE889D}" type="presParOf" srcId="{79261336-C3F5-476A-B97D-7CA609D8E237}" destId="{A3DF07B9-EFB0-4FCE-B88B-61C371E03A3B}" srcOrd="1" destOrd="0" presId="urn:microsoft.com/office/officeart/2005/8/layout/orgChart1"/>
    <dgm:cxn modelId="{44BE9084-F50F-42EC-8B37-32D34830D373}" type="presParOf" srcId="{A5044179-4138-4D2C-A448-D1D5AA6B870C}" destId="{3A7A3F11-CD5D-4729-BDFF-FB4D8E7EADD0}" srcOrd="1" destOrd="0" presId="urn:microsoft.com/office/officeart/2005/8/layout/orgChart1"/>
    <dgm:cxn modelId="{232D1708-6E79-4036-8AAE-092117CD1A0C}" type="presParOf" srcId="{3A7A3F11-CD5D-4729-BDFF-FB4D8E7EADD0}" destId="{82B1E7A2-4608-4E8B-9A7F-5CA0B9996713}" srcOrd="0" destOrd="0" presId="urn:microsoft.com/office/officeart/2005/8/layout/orgChart1"/>
    <dgm:cxn modelId="{38382BFA-7323-4635-83D3-D4880FF5B8E7}" type="presParOf" srcId="{3A7A3F11-CD5D-4729-BDFF-FB4D8E7EADD0}" destId="{A82CFE9D-079B-4850-9B23-062889E6FC8A}" srcOrd="1" destOrd="0" presId="urn:microsoft.com/office/officeart/2005/8/layout/orgChart1"/>
    <dgm:cxn modelId="{455D07C5-9307-49A1-8472-CB4D824F8CEB}" type="presParOf" srcId="{A82CFE9D-079B-4850-9B23-062889E6FC8A}" destId="{2469EB5E-C2A4-4270-B677-7EC3F4E5FDE5}" srcOrd="0" destOrd="0" presId="urn:microsoft.com/office/officeart/2005/8/layout/orgChart1"/>
    <dgm:cxn modelId="{007D81BA-FF74-4F69-A11E-C262928C8FA9}" type="presParOf" srcId="{2469EB5E-C2A4-4270-B677-7EC3F4E5FDE5}" destId="{2DEED2D1-A404-466A-8873-4F1E71BE1F00}" srcOrd="0" destOrd="0" presId="urn:microsoft.com/office/officeart/2005/8/layout/orgChart1"/>
    <dgm:cxn modelId="{C1A4C4D8-66EE-47C7-9588-D4732CEBA8D5}" type="presParOf" srcId="{2469EB5E-C2A4-4270-B677-7EC3F4E5FDE5}" destId="{5C581113-B065-41B5-99D3-8C2E65781F12}" srcOrd="1" destOrd="0" presId="urn:microsoft.com/office/officeart/2005/8/layout/orgChart1"/>
    <dgm:cxn modelId="{4A67197E-D397-400E-9904-C34D840AC3CD}" type="presParOf" srcId="{A82CFE9D-079B-4850-9B23-062889E6FC8A}" destId="{62BD88D7-5B40-48C3-9091-901F588EDA58}" srcOrd="1" destOrd="0" presId="urn:microsoft.com/office/officeart/2005/8/layout/orgChart1"/>
    <dgm:cxn modelId="{C004C40E-763F-416C-A623-B8EFB14ABD62}" type="presParOf" srcId="{A82CFE9D-079B-4850-9B23-062889E6FC8A}" destId="{D7E22FD7-E878-4813-856C-9B9E6340E648}" srcOrd="2" destOrd="0" presId="urn:microsoft.com/office/officeart/2005/8/layout/orgChart1"/>
    <dgm:cxn modelId="{72E5DC8B-35CA-49A3-8913-E651D1DAA59C}" type="presParOf" srcId="{3A7A3F11-CD5D-4729-BDFF-FB4D8E7EADD0}" destId="{DBBCCEE1-DEDF-4C58-947F-8DB904A91D7C}" srcOrd="2" destOrd="0" presId="urn:microsoft.com/office/officeart/2005/8/layout/orgChart1"/>
    <dgm:cxn modelId="{781E5A1D-C925-4600-99D5-7E05AD81E541}" type="presParOf" srcId="{3A7A3F11-CD5D-4729-BDFF-FB4D8E7EADD0}" destId="{9F2B1CF4-B0B2-4B2E-9FD2-E49D5AF90DB5}" srcOrd="3" destOrd="0" presId="urn:microsoft.com/office/officeart/2005/8/layout/orgChart1"/>
    <dgm:cxn modelId="{AAA9D1F4-FE4E-4A1A-A4CD-20E29B4E80EA}" type="presParOf" srcId="{9F2B1CF4-B0B2-4B2E-9FD2-E49D5AF90DB5}" destId="{E994E6B8-D9A4-4CC6-BA94-2CE9D4850594}" srcOrd="0" destOrd="0" presId="urn:microsoft.com/office/officeart/2005/8/layout/orgChart1"/>
    <dgm:cxn modelId="{382EBAAF-FE04-4F0C-9D6C-4CBD30AD78F6}" type="presParOf" srcId="{E994E6B8-D9A4-4CC6-BA94-2CE9D4850594}" destId="{8B55F5C8-A1B6-4FCE-88D2-457E2D5DB42D}" srcOrd="0" destOrd="0" presId="urn:microsoft.com/office/officeart/2005/8/layout/orgChart1"/>
    <dgm:cxn modelId="{E0816734-4F1F-4028-A0BD-1D9FCD017DB8}" type="presParOf" srcId="{E994E6B8-D9A4-4CC6-BA94-2CE9D4850594}" destId="{CE9EF586-8928-4608-A270-FEB1D703EBAF}" srcOrd="1" destOrd="0" presId="urn:microsoft.com/office/officeart/2005/8/layout/orgChart1"/>
    <dgm:cxn modelId="{3585F09F-D572-48F5-B8D3-A1E5EA2AC70A}" type="presParOf" srcId="{9F2B1CF4-B0B2-4B2E-9FD2-E49D5AF90DB5}" destId="{7A7A6822-E37E-4489-B302-F371D421CF10}" srcOrd="1" destOrd="0" presId="urn:microsoft.com/office/officeart/2005/8/layout/orgChart1"/>
    <dgm:cxn modelId="{85C917CF-4543-468B-A96A-A8D66DF3013C}" type="presParOf" srcId="{9F2B1CF4-B0B2-4B2E-9FD2-E49D5AF90DB5}" destId="{C7113F7F-12E8-4CBF-9D22-1CD0C8CD8BE6}" srcOrd="2" destOrd="0" presId="urn:microsoft.com/office/officeart/2005/8/layout/orgChart1"/>
    <dgm:cxn modelId="{56D2E327-11EA-4743-ACA5-5BFB6D2851B1}" type="presParOf" srcId="{3A7A3F11-CD5D-4729-BDFF-FB4D8E7EADD0}" destId="{47B206CE-EDDE-4278-8361-ABD5CC2C319C}" srcOrd="4" destOrd="0" presId="urn:microsoft.com/office/officeart/2005/8/layout/orgChart1"/>
    <dgm:cxn modelId="{BA71CA53-C347-431A-8FCD-DEB0DDDB3451}" type="presParOf" srcId="{3A7A3F11-CD5D-4729-BDFF-FB4D8E7EADD0}" destId="{A7CF2014-8111-49D8-9DAC-7E54313E7867}" srcOrd="5" destOrd="0" presId="urn:microsoft.com/office/officeart/2005/8/layout/orgChart1"/>
    <dgm:cxn modelId="{661F6F3D-9E4E-4BCF-9E64-CA7FC940737D}" type="presParOf" srcId="{A7CF2014-8111-49D8-9DAC-7E54313E7867}" destId="{3A8BDD58-C94F-471D-8344-C36E3692F3D7}" srcOrd="0" destOrd="0" presId="urn:microsoft.com/office/officeart/2005/8/layout/orgChart1"/>
    <dgm:cxn modelId="{59B78DC6-BBC6-4609-B780-F056E9CD8C5A}" type="presParOf" srcId="{3A8BDD58-C94F-471D-8344-C36E3692F3D7}" destId="{D192443D-AEF8-419A-AAFB-71CDB3F50C09}" srcOrd="0" destOrd="0" presId="urn:microsoft.com/office/officeart/2005/8/layout/orgChart1"/>
    <dgm:cxn modelId="{A3C531AB-79E6-408B-97E7-CE82AAE82534}" type="presParOf" srcId="{3A8BDD58-C94F-471D-8344-C36E3692F3D7}" destId="{7C1523C7-2234-4533-8204-793252CF994E}" srcOrd="1" destOrd="0" presId="urn:microsoft.com/office/officeart/2005/8/layout/orgChart1"/>
    <dgm:cxn modelId="{3C1F4295-17C2-4AC9-ACD7-8EB586E28EF9}" type="presParOf" srcId="{A7CF2014-8111-49D8-9DAC-7E54313E7867}" destId="{B79A5744-F079-4936-8164-D2133F378D31}" srcOrd="1" destOrd="0" presId="urn:microsoft.com/office/officeart/2005/8/layout/orgChart1"/>
    <dgm:cxn modelId="{3A32EF85-F113-4124-8B5C-A33EC99568C8}" type="presParOf" srcId="{A7CF2014-8111-49D8-9DAC-7E54313E7867}" destId="{A8F11325-0AB3-48FC-8219-163A252F17C0}" srcOrd="2" destOrd="0" presId="urn:microsoft.com/office/officeart/2005/8/layout/orgChart1"/>
    <dgm:cxn modelId="{ABB04DB6-C019-425F-97B0-06BC4A48DEC1}" type="presParOf" srcId="{3A7A3F11-CD5D-4729-BDFF-FB4D8E7EADD0}" destId="{8F277D90-FF2F-4469-B9E6-F1B4F63A0D4C}" srcOrd="6" destOrd="0" presId="urn:microsoft.com/office/officeart/2005/8/layout/orgChart1"/>
    <dgm:cxn modelId="{64B11317-49C5-4783-AEC6-3BE4C040D4E8}" type="presParOf" srcId="{3A7A3F11-CD5D-4729-BDFF-FB4D8E7EADD0}" destId="{7F68D2E3-491D-43E9-841F-562DB34D47BB}" srcOrd="7" destOrd="0" presId="urn:microsoft.com/office/officeart/2005/8/layout/orgChart1"/>
    <dgm:cxn modelId="{CC30789E-36B4-45C6-AD53-6ECC9EEFC3B0}" type="presParOf" srcId="{7F68D2E3-491D-43E9-841F-562DB34D47BB}" destId="{B6D82C0E-C8A4-495C-B5D4-829610915660}" srcOrd="0" destOrd="0" presId="urn:microsoft.com/office/officeart/2005/8/layout/orgChart1"/>
    <dgm:cxn modelId="{24F58A9F-48EE-4937-BE62-3B63E1303AF9}" type="presParOf" srcId="{B6D82C0E-C8A4-495C-B5D4-829610915660}" destId="{74B697FC-1391-4D7D-9BA2-D025F52F2F5A}" srcOrd="0" destOrd="0" presId="urn:microsoft.com/office/officeart/2005/8/layout/orgChart1"/>
    <dgm:cxn modelId="{18FF0A70-5863-4087-BB19-89F9A5C7D4B5}" type="presParOf" srcId="{B6D82C0E-C8A4-495C-B5D4-829610915660}" destId="{F3F4499F-2B72-4270-BE94-F0D75BBFFC17}" srcOrd="1" destOrd="0" presId="urn:microsoft.com/office/officeart/2005/8/layout/orgChart1"/>
    <dgm:cxn modelId="{3D5BB5D0-FE7F-4171-B5AC-AF87CB47C5C0}" type="presParOf" srcId="{7F68D2E3-491D-43E9-841F-562DB34D47BB}" destId="{45BD0B9E-ECF7-4B40-8C7F-517767C968DB}" srcOrd="1" destOrd="0" presId="urn:microsoft.com/office/officeart/2005/8/layout/orgChart1"/>
    <dgm:cxn modelId="{3BAA1F9B-E673-4E74-9D4F-A342EB097FB9}" type="presParOf" srcId="{7F68D2E3-491D-43E9-841F-562DB34D47BB}" destId="{01C9FE43-6FB1-41C7-B479-4348EBBDE89B}" srcOrd="2" destOrd="0" presId="urn:microsoft.com/office/officeart/2005/8/layout/orgChart1"/>
    <dgm:cxn modelId="{C6128ADB-8A85-4909-85A0-2AADFE1BA6B1}" type="presParOf" srcId="{3A7A3F11-CD5D-4729-BDFF-FB4D8E7EADD0}" destId="{D0DB57E8-E9EF-41F2-B730-60C35C0B693A}" srcOrd="8" destOrd="0" presId="urn:microsoft.com/office/officeart/2005/8/layout/orgChart1"/>
    <dgm:cxn modelId="{4EFF7D19-E4D0-4159-BB83-CB67AE8CD0F8}" type="presParOf" srcId="{3A7A3F11-CD5D-4729-BDFF-FB4D8E7EADD0}" destId="{E53DF86D-4453-48B0-A632-C9292316CBF7}" srcOrd="9" destOrd="0" presId="urn:microsoft.com/office/officeart/2005/8/layout/orgChart1"/>
    <dgm:cxn modelId="{7C5FE1F4-95EC-4D52-997F-EE5F33C6A8AB}" type="presParOf" srcId="{E53DF86D-4453-48B0-A632-C9292316CBF7}" destId="{59593C97-9D33-4CED-84E3-43B7DD7A339C}" srcOrd="0" destOrd="0" presId="urn:microsoft.com/office/officeart/2005/8/layout/orgChart1"/>
    <dgm:cxn modelId="{4898BD7C-06AA-4891-82F9-6D2BF7D292B8}" type="presParOf" srcId="{59593C97-9D33-4CED-84E3-43B7DD7A339C}" destId="{63432354-0845-468A-9913-0BCA4993C70E}" srcOrd="0" destOrd="0" presId="urn:microsoft.com/office/officeart/2005/8/layout/orgChart1"/>
    <dgm:cxn modelId="{C9BFF050-1E1C-4040-9564-ACA14B9B5996}" type="presParOf" srcId="{59593C97-9D33-4CED-84E3-43B7DD7A339C}" destId="{7DBB3814-9129-4956-AF39-5B3B2AD6F53A}" srcOrd="1" destOrd="0" presId="urn:microsoft.com/office/officeart/2005/8/layout/orgChart1"/>
    <dgm:cxn modelId="{76BFCAEF-1B1D-4F03-9963-3B91B8B2D8AA}" type="presParOf" srcId="{E53DF86D-4453-48B0-A632-C9292316CBF7}" destId="{2EF45100-D159-4433-B843-781CEEAF9E52}" srcOrd="1" destOrd="0" presId="urn:microsoft.com/office/officeart/2005/8/layout/orgChart1"/>
    <dgm:cxn modelId="{D6C8EB82-921E-4EDE-BF3D-8220CAAD2774}" type="presParOf" srcId="{E53DF86D-4453-48B0-A632-C9292316CBF7}" destId="{1F3E2F72-0ADA-42B2-968F-BE3B3301BC09}" srcOrd="2" destOrd="0" presId="urn:microsoft.com/office/officeart/2005/8/layout/orgChart1"/>
    <dgm:cxn modelId="{C8884AD7-6D98-42A5-A235-DF6DD9D614B4}" type="presParOf" srcId="{A5044179-4138-4D2C-A448-D1D5AA6B870C}" destId="{18F4C6E7-7384-4232-BAA2-D1F16450036B}" srcOrd="2" destOrd="0" presId="urn:microsoft.com/office/officeart/2005/8/layout/orgChart1"/>
    <dgm:cxn modelId="{D72ED67F-2E00-4A50-99F1-2F99B51C0A3A}" type="presParOf" srcId="{A146C2BD-D660-4E90-B141-F61A6F54A023}" destId="{B06F20B6-89A1-4E6C-89E6-653BC101001A}" srcOrd="2" destOrd="0" presId="urn:microsoft.com/office/officeart/2005/8/layout/orgChart1"/>
    <dgm:cxn modelId="{F4A76AF8-8B05-4B9F-8B4A-BFF37A4CBD0F}" type="presParOf" srcId="{869EE182-8736-4B88-864B-C1E6FBD03760}" destId="{CF313C5A-6CA2-4288-A533-2FC43AED9EE3}" srcOrd="4" destOrd="0" presId="urn:microsoft.com/office/officeart/2005/8/layout/orgChart1"/>
    <dgm:cxn modelId="{527C5CEF-A5B2-4028-A338-367721B18768}" type="presParOf" srcId="{869EE182-8736-4B88-864B-C1E6FBD03760}" destId="{A95CADC2-3CEF-4372-ADE3-1605A3ADA781}" srcOrd="5" destOrd="0" presId="urn:microsoft.com/office/officeart/2005/8/layout/orgChart1"/>
    <dgm:cxn modelId="{6DF1E80B-B849-4A12-9F56-761BEAA6E281}" type="presParOf" srcId="{A95CADC2-3CEF-4372-ADE3-1605A3ADA781}" destId="{9CAB002C-ACC2-43E1-9CFB-DF5325DEF1E9}" srcOrd="0" destOrd="0" presId="urn:microsoft.com/office/officeart/2005/8/layout/orgChart1"/>
    <dgm:cxn modelId="{CA26D2AC-DBDC-4DFA-9913-F5A4E234EE0D}" type="presParOf" srcId="{9CAB002C-ACC2-43E1-9CFB-DF5325DEF1E9}" destId="{5A2BB671-C6A1-42C5-B9BD-2367C9DCD9B0}" srcOrd="0" destOrd="0" presId="urn:microsoft.com/office/officeart/2005/8/layout/orgChart1"/>
    <dgm:cxn modelId="{0329BFCF-20BE-419B-80A1-7D4DBB330196}" type="presParOf" srcId="{9CAB002C-ACC2-43E1-9CFB-DF5325DEF1E9}" destId="{9AE67734-E292-40A9-9FE6-203E114EEB6B}" srcOrd="1" destOrd="0" presId="urn:microsoft.com/office/officeart/2005/8/layout/orgChart1"/>
    <dgm:cxn modelId="{DF95C55D-5352-49FB-903D-2FC91F14A5B9}" type="presParOf" srcId="{A95CADC2-3CEF-4372-ADE3-1605A3ADA781}" destId="{5A1706BD-9D36-4CBF-A1D1-16C1F990C6EC}" srcOrd="1" destOrd="0" presId="urn:microsoft.com/office/officeart/2005/8/layout/orgChart1"/>
    <dgm:cxn modelId="{58BEF02D-0A58-4CBE-A129-D1AB5E7B1B0B}" type="presParOf" srcId="{5A1706BD-9D36-4CBF-A1D1-16C1F990C6EC}" destId="{86504EA3-D649-46C5-A5F5-91E00B5274DD}" srcOrd="0" destOrd="0" presId="urn:microsoft.com/office/officeart/2005/8/layout/orgChart1"/>
    <dgm:cxn modelId="{F912A7F6-0E73-4520-912B-EF1A17BE8396}" type="presParOf" srcId="{5A1706BD-9D36-4CBF-A1D1-16C1F990C6EC}" destId="{6F7868E9-DAF1-4A80-AB75-42856C64E86C}" srcOrd="1" destOrd="0" presId="urn:microsoft.com/office/officeart/2005/8/layout/orgChart1"/>
    <dgm:cxn modelId="{3CDE8BEA-1E7A-47B2-9C9D-FC6C9460F9F5}" type="presParOf" srcId="{6F7868E9-DAF1-4A80-AB75-42856C64E86C}" destId="{2FBC4AE9-57BA-4973-9B7E-8C34D32B9CE4}" srcOrd="0" destOrd="0" presId="urn:microsoft.com/office/officeart/2005/8/layout/orgChart1"/>
    <dgm:cxn modelId="{6C499D16-D71D-4072-9D59-EA42A592CD12}" type="presParOf" srcId="{2FBC4AE9-57BA-4973-9B7E-8C34D32B9CE4}" destId="{DD63EF7C-B203-4E01-9200-3B62FC223F9A}" srcOrd="0" destOrd="0" presId="urn:microsoft.com/office/officeart/2005/8/layout/orgChart1"/>
    <dgm:cxn modelId="{4145A115-7908-44BE-9020-48EDBD6C7C69}" type="presParOf" srcId="{2FBC4AE9-57BA-4973-9B7E-8C34D32B9CE4}" destId="{3776C52F-6D1E-43D2-BB5C-D1EF59A64BFC}" srcOrd="1" destOrd="0" presId="urn:microsoft.com/office/officeart/2005/8/layout/orgChart1"/>
    <dgm:cxn modelId="{2A520F50-445F-427F-9634-87C7A0C49F54}" type="presParOf" srcId="{6F7868E9-DAF1-4A80-AB75-42856C64E86C}" destId="{168F5C48-3A43-40D7-BF23-5C5A66877A4E}" srcOrd="1" destOrd="0" presId="urn:microsoft.com/office/officeart/2005/8/layout/orgChart1"/>
    <dgm:cxn modelId="{C07D37C8-3CEF-4FF2-9BCE-C5DDCA789BDB}" type="presParOf" srcId="{168F5C48-3A43-40D7-BF23-5C5A66877A4E}" destId="{C7B704D3-AAD9-46D0-A42C-4DD8AF9B50FE}" srcOrd="0" destOrd="0" presId="urn:microsoft.com/office/officeart/2005/8/layout/orgChart1"/>
    <dgm:cxn modelId="{EBCADAEB-F1D0-4D56-ABA3-693A4DFC710C}" type="presParOf" srcId="{168F5C48-3A43-40D7-BF23-5C5A66877A4E}" destId="{E2EBF770-EBA1-4735-AA19-EFA4E703BBB0}" srcOrd="1" destOrd="0" presId="urn:microsoft.com/office/officeart/2005/8/layout/orgChart1"/>
    <dgm:cxn modelId="{3C2AF364-D7C2-42FA-98A3-C0A2B8CECFA8}" type="presParOf" srcId="{E2EBF770-EBA1-4735-AA19-EFA4E703BBB0}" destId="{D2B8013B-34B5-4720-A8F1-FA7C3896C03C}" srcOrd="0" destOrd="0" presId="urn:microsoft.com/office/officeart/2005/8/layout/orgChart1"/>
    <dgm:cxn modelId="{6CA46857-008E-422C-945E-09A7081D8F21}" type="presParOf" srcId="{D2B8013B-34B5-4720-A8F1-FA7C3896C03C}" destId="{581A57F5-E705-4FB0-84C0-63AA17889A62}" srcOrd="0" destOrd="0" presId="urn:microsoft.com/office/officeart/2005/8/layout/orgChart1"/>
    <dgm:cxn modelId="{908B300A-9765-4DF3-AA29-A64B79D666FF}" type="presParOf" srcId="{D2B8013B-34B5-4720-A8F1-FA7C3896C03C}" destId="{7F297525-F1B9-4909-83C2-EEC99BBDF4DD}" srcOrd="1" destOrd="0" presId="urn:microsoft.com/office/officeart/2005/8/layout/orgChart1"/>
    <dgm:cxn modelId="{77188461-422D-47B7-B277-E6986968E6F6}" type="presParOf" srcId="{E2EBF770-EBA1-4735-AA19-EFA4E703BBB0}" destId="{A2AA0BCB-F95C-4CD9-8B47-F1DE63C830B8}" srcOrd="1" destOrd="0" presId="urn:microsoft.com/office/officeart/2005/8/layout/orgChart1"/>
    <dgm:cxn modelId="{0E3DC17E-6310-4E1D-B8A8-E1208E0D3EDB}" type="presParOf" srcId="{E2EBF770-EBA1-4735-AA19-EFA4E703BBB0}" destId="{E2DA0FB3-C57A-4CB4-9343-099166CA785A}" srcOrd="2" destOrd="0" presId="urn:microsoft.com/office/officeart/2005/8/layout/orgChart1"/>
    <dgm:cxn modelId="{45023152-A4EF-49D0-9BEF-65234732E8A9}" type="presParOf" srcId="{6F7868E9-DAF1-4A80-AB75-42856C64E86C}" destId="{EC880741-AC21-4A05-8AF0-84165CD06581}" srcOrd="2" destOrd="0" presId="urn:microsoft.com/office/officeart/2005/8/layout/orgChart1"/>
    <dgm:cxn modelId="{7C864CEE-7703-48D7-AF34-78042448FC08}" type="presParOf" srcId="{5A1706BD-9D36-4CBF-A1D1-16C1F990C6EC}" destId="{FC63ABAB-0599-4BDE-9B3A-B7AA500D5D80}" srcOrd="2" destOrd="0" presId="urn:microsoft.com/office/officeart/2005/8/layout/orgChart1"/>
    <dgm:cxn modelId="{C012216D-AF8C-41BF-B344-DA312E438CAC}" type="presParOf" srcId="{5A1706BD-9D36-4CBF-A1D1-16C1F990C6EC}" destId="{950E9212-1BAF-4808-B9AA-C0778D3ED413}" srcOrd="3" destOrd="0" presId="urn:microsoft.com/office/officeart/2005/8/layout/orgChart1"/>
    <dgm:cxn modelId="{5F8117C8-303F-4F13-ACE6-18D6B2DDEFB5}" type="presParOf" srcId="{950E9212-1BAF-4808-B9AA-C0778D3ED413}" destId="{729F8DC1-1887-4446-9314-188ED5E39070}" srcOrd="0" destOrd="0" presId="urn:microsoft.com/office/officeart/2005/8/layout/orgChart1"/>
    <dgm:cxn modelId="{82EE1110-A37C-4E2E-B2C0-5EAAF882EA76}" type="presParOf" srcId="{729F8DC1-1887-4446-9314-188ED5E39070}" destId="{A1F65E01-C317-47E1-8044-532EE3929DBA}" srcOrd="0" destOrd="0" presId="urn:microsoft.com/office/officeart/2005/8/layout/orgChart1"/>
    <dgm:cxn modelId="{EDA0DB8C-F26B-4A95-93A2-4B39FB702BFE}" type="presParOf" srcId="{729F8DC1-1887-4446-9314-188ED5E39070}" destId="{0940BF13-D114-4C42-BA29-62A92B005D12}" srcOrd="1" destOrd="0" presId="urn:microsoft.com/office/officeart/2005/8/layout/orgChart1"/>
    <dgm:cxn modelId="{102D6A0F-E564-4287-9143-0FFD32470702}" type="presParOf" srcId="{950E9212-1BAF-4808-B9AA-C0778D3ED413}" destId="{CF9A9EFF-9EF6-4239-88CD-DF9846D1C22C}" srcOrd="1" destOrd="0" presId="urn:microsoft.com/office/officeart/2005/8/layout/orgChart1"/>
    <dgm:cxn modelId="{0794F91D-9132-44B9-B374-D24E21A73F62}" type="presParOf" srcId="{CF9A9EFF-9EF6-4239-88CD-DF9846D1C22C}" destId="{7BCFD5B6-3F2C-4C55-8D8D-0F6DF4A9170C}" srcOrd="0" destOrd="0" presId="urn:microsoft.com/office/officeart/2005/8/layout/orgChart1"/>
    <dgm:cxn modelId="{DDB90E7C-BF99-4AC0-A94D-810154A3A98D}" type="presParOf" srcId="{CF9A9EFF-9EF6-4239-88CD-DF9846D1C22C}" destId="{B8907406-EBEF-48C1-8A36-AB963DCA245E}" srcOrd="1" destOrd="0" presId="urn:microsoft.com/office/officeart/2005/8/layout/orgChart1"/>
    <dgm:cxn modelId="{9058BA6F-1416-4D70-AEEF-45A01E125892}" type="presParOf" srcId="{B8907406-EBEF-48C1-8A36-AB963DCA245E}" destId="{0C3B3111-C36B-467A-998A-E17A9C487344}" srcOrd="0" destOrd="0" presId="urn:microsoft.com/office/officeart/2005/8/layout/orgChart1"/>
    <dgm:cxn modelId="{FCDAB8A5-BAD7-49DF-B344-AD2BCAFEC323}" type="presParOf" srcId="{0C3B3111-C36B-467A-998A-E17A9C487344}" destId="{1E020F95-8516-4F75-BD27-A89B7EAA7B97}" srcOrd="0" destOrd="0" presId="urn:microsoft.com/office/officeart/2005/8/layout/orgChart1"/>
    <dgm:cxn modelId="{9855F14C-82FD-4171-863E-33EEE7572FA8}" type="presParOf" srcId="{0C3B3111-C36B-467A-998A-E17A9C487344}" destId="{46FED6D7-F279-420A-83EE-3E437F070D77}" srcOrd="1" destOrd="0" presId="urn:microsoft.com/office/officeart/2005/8/layout/orgChart1"/>
    <dgm:cxn modelId="{71B807E8-C5E7-4D1A-BBCA-A57CFCF6F908}" type="presParOf" srcId="{B8907406-EBEF-48C1-8A36-AB963DCA245E}" destId="{5AEA6DF8-4181-4B9B-8C2B-53B7B86D4B65}" srcOrd="1" destOrd="0" presId="urn:microsoft.com/office/officeart/2005/8/layout/orgChart1"/>
    <dgm:cxn modelId="{77FEAE1A-7A57-4848-A7D7-945BEB5B52F9}" type="presParOf" srcId="{B8907406-EBEF-48C1-8A36-AB963DCA245E}" destId="{1D7D82AF-7332-4216-9D63-88987707998A}" srcOrd="2" destOrd="0" presId="urn:microsoft.com/office/officeart/2005/8/layout/orgChart1"/>
    <dgm:cxn modelId="{AA5CE49E-C54B-4C73-92D9-5A2314B265E6}" type="presParOf" srcId="{CF9A9EFF-9EF6-4239-88CD-DF9846D1C22C}" destId="{B0D5A12C-4360-4347-8921-11C64495F224}" srcOrd="2" destOrd="0" presId="urn:microsoft.com/office/officeart/2005/8/layout/orgChart1"/>
    <dgm:cxn modelId="{E32CF8A0-0AE8-4C3C-89CC-153F8AC860E2}" type="presParOf" srcId="{CF9A9EFF-9EF6-4239-88CD-DF9846D1C22C}" destId="{8A680480-0583-44B9-9D6B-C17B0AD61F37}" srcOrd="3" destOrd="0" presId="urn:microsoft.com/office/officeart/2005/8/layout/orgChart1"/>
    <dgm:cxn modelId="{4DEC206F-9916-48B4-BE60-B51B6059A648}" type="presParOf" srcId="{8A680480-0583-44B9-9D6B-C17B0AD61F37}" destId="{A6C1B273-D67D-4519-9346-48CFFF5FC4E7}" srcOrd="0" destOrd="0" presId="urn:microsoft.com/office/officeart/2005/8/layout/orgChart1"/>
    <dgm:cxn modelId="{A9FE18EB-5B42-4259-A2D7-28479AE6DEBE}" type="presParOf" srcId="{A6C1B273-D67D-4519-9346-48CFFF5FC4E7}" destId="{28A701C7-74FE-416A-8091-8B46C69BFE23}" srcOrd="0" destOrd="0" presId="urn:microsoft.com/office/officeart/2005/8/layout/orgChart1"/>
    <dgm:cxn modelId="{850D1E75-69D6-4CCD-BC58-F14E2EB7E546}" type="presParOf" srcId="{A6C1B273-D67D-4519-9346-48CFFF5FC4E7}" destId="{B6755B75-C8EF-4C37-AB9B-8A7AD637CFDA}" srcOrd="1" destOrd="0" presId="urn:microsoft.com/office/officeart/2005/8/layout/orgChart1"/>
    <dgm:cxn modelId="{D09C7AC2-6828-4AC7-8CE8-4FAC28489512}" type="presParOf" srcId="{8A680480-0583-44B9-9D6B-C17B0AD61F37}" destId="{41BF21A4-20D6-44F8-823C-4505614B1B74}" srcOrd="1" destOrd="0" presId="urn:microsoft.com/office/officeart/2005/8/layout/orgChart1"/>
    <dgm:cxn modelId="{9399DA92-444F-4F60-BCA6-588E18E1A3D3}" type="presParOf" srcId="{8A680480-0583-44B9-9D6B-C17B0AD61F37}" destId="{0C308F82-650D-403D-AB3A-62B4972CC151}" srcOrd="2" destOrd="0" presId="urn:microsoft.com/office/officeart/2005/8/layout/orgChart1"/>
    <dgm:cxn modelId="{9A7E62EE-AE2F-4F02-A0E1-672819BA1FAC}" type="presParOf" srcId="{CF9A9EFF-9EF6-4239-88CD-DF9846D1C22C}" destId="{5F05A804-39C5-4391-AF87-A42E4C6D9372}" srcOrd="4" destOrd="0" presId="urn:microsoft.com/office/officeart/2005/8/layout/orgChart1"/>
    <dgm:cxn modelId="{0CE67D59-5646-4B75-B1D0-73B1175BCA8A}" type="presParOf" srcId="{CF9A9EFF-9EF6-4239-88CD-DF9846D1C22C}" destId="{505AD8D0-C405-4FB9-8526-F992852D9528}" srcOrd="5" destOrd="0" presId="urn:microsoft.com/office/officeart/2005/8/layout/orgChart1"/>
    <dgm:cxn modelId="{40184312-55E6-4CCB-BA7B-32EC92180034}" type="presParOf" srcId="{505AD8D0-C405-4FB9-8526-F992852D9528}" destId="{89481035-FE0C-4FEB-962E-C75D3CCF5A72}" srcOrd="0" destOrd="0" presId="urn:microsoft.com/office/officeart/2005/8/layout/orgChart1"/>
    <dgm:cxn modelId="{A29D5D3D-002F-48AC-A805-412CF64E71D3}" type="presParOf" srcId="{89481035-FE0C-4FEB-962E-C75D3CCF5A72}" destId="{F3B308B8-148F-4E6E-BC0D-196BDFB0EFA7}" srcOrd="0" destOrd="0" presId="urn:microsoft.com/office/officeart/2005/8/layout/orgChart1"/>
    <dgm:cxn modelId="{8E6A13AE-4016-4721-9AEA-72D3AA6024C1}" type="presParOf" srcId="{89481035-FE0C-4FEB-962E-C75D3CCF5A72}" destId="{7FF5B440-884F-4C96-ACD0-406B13CA9E64}" srcOrd="1" destOrd="0" presId="urn:microsoft.com/office/officeart/2005/8/layout/orgChart1"/>
    <dgm:cxn modelId="{3252EDBD-5DC6-4294-A538-CD5F0D3728C8}" type="presParOf" srcId="{505AD8D0-C405-4FB9-8526-F992852D9528}" destId="{8C95E100-A35D-4FA3-8128-8542BE065AD2}" srcOrd="1" destOrd="0" presId="urn:microsoft.com/office/officeart/2005/8/layout/orgChart1"/>
    <dgm:cxn modelId="{F654A4DB-B1AE-4854-AAD9-3B9452757CF4}" type="presParOf" srcId="{505AD8D0-C405-4FB9-8526-F992852D9528}" destId="{7BFDCEDA-9568-4C56-903A-F7F52393FE14}" srcOrd="2" destOrd="0" presId="urn:microsoft.com/office/officeart/2005/8/layout/orgChart1"/>
    <dgm:cxn modelId="{33F35320-9F3A-4AEF-8310-7F1A9102BED4}" type="presParOf" srcId="{CF9A9EFF-9EF6-4239-88CD-DF9846D1C22C}" destId="{226C78DA-A317-48B5-9133-F42BD15DDBEE}" srcOrd="6" destOrd="0" presId="urn:microsoft.com/office/officeart/2005/8/layout/orgChart1"/>
    <dgm:cxn modelId="{7FF2BDD2-154F-414E-8D34-FD3DB2092345}" type="presParOf" srcId="{CF9A9EFF-9EF6-4239-88CD-DF9846D1C22C}" destId="{B10C4FAC-5D8F-4F5D-B9CC-C91F6656F01C}" srcOrd="7" destOrd="0" presId="urn:microsoft.com/office/officeart/2005/8/layout/orgChart1"/>
    <dgm:cxn modelId="{A7761898-0177-47CA-BB43-3402B29C3E46}" type="presParOf" srcId="{B10C4FAC-5D8F-4F5D-B9CC-C91F6656F01C}" destId="{F089B1F2-87F7-4EA8-A343-05090F49052E}" srcOrd="0" destOrd="0" presId="urn:microsoft.com/office/officeart/2005/8/layout/orgChart1"/>
    <dgm:cxn modelId="{F97197C5-344A-4BEA-8F3F-EF78042523D8}" type="presParOf" srcId="{F089B1F2-87F7-4EA8-A343-05090F49052E}" destId="{794F40B3-E6F7-4762-B54B-BDF198D870C6}" srcOrd="0" destOrd="0" presId="urn:microsoft.com/office/officeart/2005/8/layout/orgChart1"/>
    <dgm:cxn modelId="{CA822CC6-A6DA-4202-9375-12D924CBD802}" type="presParOf" srcId="{F089B1F2-87F7-4EA8-A343-05090F49052E}" destId="{13DAC5FE-8C2F-4691-B64F-DDA78D74815B}" srcOrd="1" destOrd="0" presId="urn:microsoft.com/office/officeart/2005/8/layout/orgChart1"/>
    <dgm:cxn modelId="{B5F52568-FFC7-4FB7-85C1-B1F5B000CE90}" type="presParOf" srcId="{B10C4FAC-5D8F-4F5D-B9CC-C91F6656F01C}" destId="{5E6749A1-CC31-4E79-A2BD-B38DF3A4942A}" srcOrd="1" destOrd="0" presId="urn:microsoft.com/office/officeart/2005/8/layout/orgChart1"/>
    <dgm:cxn modelId="{D7A204F1-0DEE-4AF6-9377-EB2531DF6DC2}" type="presParOf" srcId="{B10C4FAC-5D8F-4F5D-B9CC-C91F6656F01C}" destId="{049A07EB-4D09-4DEE-B382-8276632A0402}" srcOrd="2" destOrd="0" presId="urn:microsoft.com/office/officeart/2005/8/layout/orgChart1"/>
    <dgm:cxn modelId="{AB23A070-2D94-4EDB-93C9-F7F7C52B4E95}" type="presParOf" srcId="{CF9A9EFF-9EF6-4239-88CD-DF9846D1C22C}" destId="{8908D023-2A8B-463C-81F0-4C2208A4173C}" srcOrd="8" destOrd="0" presId="urn:microsoft.com/office/officeart/2005/8/layout/orgChart1"/>
    <dgm:cxn modelId="{FAE6152D-1FC7-454E-827A-220F55097F37}" type="presParOf" srcId="{CF9A9EFF-9EF6-4239-88CD-DF9846D1C22C}" destId="{D26970FF-9536-46CC-BE58-E530AD34918F}" srcOrd="9" destOrd="0" presId="urn:microsoft.com/office/officeart/2005/8/layout/orgChart1"/>
    <dgm:cxn modelId="{247305CA-5CBC-4E8C-A1CD-42E017B4A10F}" type="presParOf" srcId="{D26970FF-9536-46CC-BE58-E530AD34918F}" destId="{963F8E79-AEE3-4815-AF03-CE224EFAD4A8}" srcOrd="0" destOrd="0" presId="urn:microsoft.com/office/officeart/2005/8/layout/orgChart1"/>
    <dgm:cxn modelId="{826CA093-9FAC-4C38-B114-CBA3E6170EC0}" type="presParOf" srcId="{963F8E79-AEE3-4815-AF03-CE224EFAD4A8}" destId="{65B81875-2047-4023-AF58-DF4897C844D0}" srcOrd="0" destOrd="0" presId="urn:microsoft.com/office/officeart/2005/8/layout/orgChart1"/>
    <dgm:cxn modelId="{B3E2A454-648F-41EC-A0EF-39512E4D7AEA}" type="presParOf" srcId="{963F8E79-AEE3-4815-AF03-CE224EFAD4A8}" destId="{1EE323FB-3411-45D2-B303-5EC64C3EC772}" srcOrd="1" destOrd="0" presId="urn:microsoft.com/office/officeart/2005/8/layout/orgChart1"/>
    <dgm:cxn modelId="{A93DA0CD-C8A4-4FB0-B27B-52918A2002BA}" type="presParOf" srcId="{D26970FF-9536-46CC-BE58-E530AD34918F}" destId="{38139C12-714D-4FC5-9D1A-E72EEB416E27}" srcOrd="1" destOrd="0" presId="urn:microsoft.com/office/officeart/2005/8/layout/orgChart1"/>
    <dgm:cxn modelId="{8F160AF5-7E95-4A5C-A04F-A4D8EF3843DB}" type="presParOf" srcId="{D26970FF-9536-46CC-BE58-E530AD34918F}" destId="{02F57187-91E0-4CD0-B867-BD2717B9D651}" srcOrd="2" destOrd="0" presId="urn:microsoft.com/office/officeart/2005/8/layout/orgChart1"/>
    <dgm:cxn modelId="{CF4E66D2-71B4-4A08-8EBE-5054818D7336}" type="presParOf" srcId="{950E9212-1BAF-4808-B9AA-C0778D3ED413}" destId="{5CBE07BA-7F00-4393-8F3B-7C5DBE5380D6}" srcOrd="2" destOrd="0" presId="urn:microsoft.com/office/officeart/2005/8/layout/orgChart1"/>
    <dgm:cxn modelId="{91F134F7-BC7D-46A4-AF8C-2C626DE259EE}" type="presParOf" srcId="{5A1706BD-9D36-4CBF-A1D1-16C1F990C6EC}" destId="{92AC0670-8A91-4458-83AB-E61554CBDD36}" srcOrd="4" destOrd="0" presId="urn:microsoft.com/office/officeart/2005/8/layout/orgChart1"/>
    <dgm:cxn modelId="{3C505ACE-247F-41C1-B23F-6CC1181DFFD6}" type="presParOf" srcId="{5A1706BD-9D36-4CBF-A1D1-16C1F990C6EC}" destId="{09AEEAEF-8A67-4F0B-98F5-D1786395EC67}" srcOrd="5" destOrd="0" presId="urn:microsoft.com/office/officeart/2005/8/layout/orgChart1"/>
    <dgm:cxn modelId="{E535F531-98EA-4F25-9064-196D6F33C5C3}" type="presParOf" srcId="{09AEEAEF-8A67-4F0B-98F5-D1786395EC67}" destId="{0EF2E471-A676-47ED-AA79-539934C44174}" srcOrd="0" destOrd="0" presId="urn:microsoft.com/office/officeart/2005/8/layout/orgChart1"/>
    <dgm:cxn modelId="{62EE4BF7-B749-44BE-843B-E7885954569E}" type="presParOf" srcId="{0EF2E471-A676-47ED-AA79-539934C44174}" destId="{2843C344-D5C6-48D7-985C-9BA3CC401338}" srcOrd="0" destOrd="0" presId="urn:microsoft.com/office/officeart/2005/8/layout/orgChart1"/>
    <dgm:cxn modelId="{8079ADAC-A8D3-4E86-968C-DDC96BA6370F}" type="presParOf" srcId="{0EF2E471-A676-47ED-AA79-539934C44174}" destId="{EE17ACAE-7CB1-4023-B66A-B8B91CAC6A27}" srcOrd="1" destOrd="0" presId="urn:microsoft.com/office/officeart/2005/8/layout/orgChart1"/>
    <dgm:cxn modelId="{ED84CA93-7DB5-4DD7-94D6-00939CF762E5}" type="presParOf" srcId="{09AEEAEF-8A67-4F0B-98F5-D1786395EC67}" destId="{5CFDBD57-877D-4226-B638-603A081110BA}" srcOrd="1" destOrd="0" presId="urn:microsoft.com/office/officeart/2005/8/layout/orgChart1"/>
    <dgm:cxn modelId="{4E29C6F6-3627-4813-9F81-02EB74E81123}" type="presParOf" srcId="{09AEEAEF-8A67-4F0B-98F5-D1786395EC67}" destId="{1EEF1CEB-5CE9-440F-9514-16823141FEC7}" srcOrd="2" destOrd="0" presId="urn:microsoft.com/office/officeart/2005/8/layout/orgChart1"/>
    <dgm:cxn modelId="{C2A5AC62-3A20-46B3-AD1A-8ADA8E80E5EE}" type="presParOf" srcId="{5A1706BD-9D36-4CBF-A1D1-16C1F990C6EC}" destId="{16DBB5A8-B5C4-43C8-A4E6-23D4F49C1A72}" srcOrd="6" destOrd="0" presId="urn:microsoft.com/office/officeart/2005/8/layout/orgChart1"/>
    <dgm:cxn modelId="{EBAAC5B0-0728-48B8-BCE4-97CFC44E0896}" type="presParOf" srcId="{5A1706BD-9D36-4CBF-A1D1-16C1F990C6EC}" destId="{EE245A6F-86A4-4D2F-9D3C-1BA020B8006E}" srcOrd="7" destOrd="0" presId="urn:microsoft.com/office/officeart/2005/8/layout/orgChart1"/>
    <dgm:cxn modelId="{7FD5C392-BB91-4B99-87DD-F5F0307ADD9E}" type="presParOf" srcId="{EE245A6F-86A4-4D2F-9D3C-1BA020B8006E}" destId="{290DCDE4-1D54-497D-88E2-A6D38F7B96CE}" srcOrd="0" destOrd="0" presId="urn:microsoft.com/office/officeart/2005/8/layout/orgChart1"/>
    <dgm:cxn modelId="{AA13E565-42A5-4CCA-9295-4092F3A259CA}" type="presParOf" srcId="{290DCDE4-1D54-497D-88E2-A6D38F7B96CE}" destId="{309889BC-F882-479D-AC87-42CB5A72B462}" srcOrd="0" destOrd="0" presId="urn:microsoft.com/office/officeart/2005/8/layout/orgChart1"/>
    <dgm:cxn modelId="{FAF78992-40AC-4E96-9F26-2B92CA2D8C74}" type="presParOf" srcId="{290DCDE4-1D54-497D-88E2-A6D38F7B96CE}" destId="{3BD4FFB9-AFF1-4506-B8B0-EDC197207FDC}" srcOrd="1" destOrd="0" presId="urn:microsoft.com/office/officeart/2005/8/layout/orgChart1"/>
    <dgm:cxn modelId="{E4AE6988-1736-424F-9CD5-400F575B3C28}" type="presParOf" srcId="{EE245A6F-86A4-4D2F-9D3C-1BA020B8006E}" destId="{E15901AA-CB95-4CF2-8D6E-EA47D91AF03E}" srcOrd="1" destOrd="0" presId="urn:microsoft.com/office/officeart/2005/8/layout/orgChart1"/>
    <dgm:cxn modelId="{85DBFC46-FD9A-4F07-91F7-DAE68E1150A6}" type="presParOf" srcId="{E15901AA-CB95-4CF2-8D6E-EA47D91AF03E}" destId="{4C90C6DB-CA4E-4B32-AFF2-F4840E85E5E3}" srcOrd="0" destOrd="0" presId="urn:microsoft.com/office/officeart/2005/8/layout/orgChart1"/>
    <dgm:cxn modelId="{CF87C021-0BC4-4E75-BE25-5850A018B66C}" type="presParOf" srcId="{E15901AA-CB95-4CF2-8D6E-EA47D91AF03E}" destId="{FD8919AA-057C-4B08-8AD4-65460D67F6AE}" srcOrd="1" destOrd="0" presId="urn:microsoft.com/office/officeart/2005/8/layout/orgChart1"/>
    <dgm:cxn modelId="{133C3703-BBCC-4AE3-B802-BB220F1D09A5}" type="presParOf" srcId="{FD8919AA-057C-4B08-8AD4-65460D67F6AE}" destId="{5A533DA8-56DD-4ABB-B405-2DF70075C9FA}" srcOrd="0" destOrd="0" presId="urn:microsoft.com/office/officeart/2005/8/layout/orgChart1"/>
    <dgm:cxn modelId="{40A3CAD8-3804-481D-9DED-AC64C43D29D0}" type="presParOf" srcId="{5A533DA8-56DD-4ABB-B405-2DF70075C9FA}" destId="{9E02C37C-020D-4033-AA0E-44CE0CFD227A}" srcOrd="0" destOrd="0" presId="urn:microsoft.com/office/officeart/2005/8/layout/orgChart1"/>
    <dgm:cxn modelId="{11C87E1C-E536-4E13-A768-5E62AEF083AB}" type="presParOf" srcId="{5A533DA8-56DD-4ABB-B405-2DF70075C9FA}" destId="{5C52E306-E0B4-461E-B09F-CDF9F0E21019}" srcOrd="1" destOrd="0" presId="urn:microsoft.com/office/officeart/2005/8/layout/orgChart1"/>
    <dgm:cxn modelId="{2D027490-47DF-41D9-9FF9-0C8766390D13}" type="presParOf" srcId="{FD8919AA-057C-4B08-8AD4-65460D67F6AE}" destId="{42319FB8-80D3-4930-B0CD-7A2C87D73F36}" srcOrd="1" destOrd="0" presId="urn:microsoft.com/office/officeart/2005/8/layout/orgChart1"/>
    <dgm:cxn modelId="{4C76C06B-38F0-402E-ACF4-69F426B1DC4F}" type="presParOf" srcId="{42319FB8-80D3-4930-B0CD-7A2C87D73F36}" destId="{C9EFA6A1-B13C-44E9-892D-CEEBD875C4D4}" srcOrd="0" destOrd="0" presId="urn:microsoft.com/office/officeart/2005/8/layout/orgChart1"/>
    <dgm:cxn modelId="{D67DC331-1269-4E27-958B-F1DEEAE026FF}" type="presParOf" srcId="{42319FB8-80D3-4930-B0CD-7A2C87D73F36}" destId="{915280D4-B9FD-403E-B10F-FDF23839EFEF}" srcOrd="1" destOrd="0" presId="urn:microsoft.com/office/officeart/2005/8/layout/orgChart1"/>
    <dgm:cxn modelId="{26B36881-635A-4105-A3B7-205DBA482B25}" type="presParOf" srcId="{915280D4-B9FD-403E-B10F-FDF23839EFEF}" destId="{9BEDB973-0208-4636-A6CE-B0DA6D9554DC}" srcOrd="0" destOrd="0" presId="urn:microsoft.com/office/officeart/2005/8/layout/orgChart1"/>
    <dgm:cxn modelId="{CE73FD3F-A33C-4456-86F7-7947C39CDA17}" type="presParOf" srcId="{9BEDB973-0208-4636-A6CE-B0DA6D9554DC}" destId="{03F90893-8CC3-4270-A119-453CB26461BD}" srcOrd="0" destOrd="0" presId="urn:microsoft.com/office/officeart/2005/8/layout/orgChart1"/>
    <dgm:cxn modelId="{5843BC05-9312-47F6-9298-960424271817}" type="presParOf" srcId="{9BEDB973-0208-4636-A6CE-B0DA6D9554DC}" destId="{1EE9411E-AB92-4C69-8D42-D01C8EA8D6BB}" srcOrd="1" destOrd="0" presId="urn:microsoft.com/office/officeart/2005/8/layout/orgChart1"/>
    <dgm:cxn modelId="{5ACEE3E3-2B26-4026-867B-C4EAC79A17DD}" type="presParOf" srcId="{915280D4-B9FD-403E-B10F-FDF23839EFEF}" destId="{C470B838-1A34-4647-97AE-748E8617F460}" srcOrd="1" destOrd="0" presId="urn:microsoft.com/office/officeart/2005/8/layout/orgChart1"/>
    <dgm:cxn modelId="{BC1852E5-89AF-49E7-AFC5-2D87CA993034}" type="presParOf" srcId="{915280D4-B9FD-403E-B10F-FDF23839EFEF}" destId="{14493DF4-DDC3-48C9-B1DF-EA20DC3D3BE8}" srcOrd="2" destOrd="0" presId="urn:microsoft.com/office/officeart/2005/8/layout/orgChart1"/>
    <dgm:cxn modelId="{C1D0D6D9-D555-40B3-A7D6-6664ECEDB53F}" type="presParOf" srcId="{FD8919AA-057C-4B08-8AD4-65460D67F6AE}" destId="{6D6FBDFC-23C7-47FA-A87F-20CAD591D96F}" srcOrd="2" destOrd="0" presId="urn:microsoft.com/office/officeart/2005/8/layout/orgChart1"/>
    <dgm:cxn modelId="{B12281B1-D206-4108-A456-AC4FD8692E25}" type="presParOf" srcId="{E15901AA-CB95-4CF2-8D6E-EA47D91AF03E}" destId="{CF3561EF-8B15-43D3-BE39-722D4B8FA45A}" srcOrd="2" destOrd="0" presId="urn:microsoft.com/office/officeart/2005/8/layout/orgChart1"/>
    <dgm:cxn modelId="{2C4844FA-C8B3-42A8-BDCA-913696B29855}" type="presParOf" srcId="{E15901AA-CB95-4CF2-8D6E-EA47D91AF03E}" destId="{6C8CA5BE-2939-4521-842B-181CEDC65953}" srcOrd="3" destOrd="0" presId="urn:microsoft.com/office/officeart/2005/8/layout/orgChart1"/>
    <dgm:cxn modelId="{A8CC947F-CC57-4C87-8F6D-772A83C19EDA}" type="presParOf" srcId="{6C8CA5BE-2939-4521-842B-181CEDC65953}" destId="{6192F4A0-43CE-410F-B6B2-26441F67E50D}" srcOrd="0" destOrd="0" presId="urn:microsoft.com/office/officeart/2005/8/layout/orgChart1"/>
    <dgm:cxn modelId="{3BF66D44-864D-4356-B23D-87763C89115B}" type="presParOf" srcId="{6192F4A0-43CE-410F-B6B2-26441F67E50D}" destId="{445AF5AF-DAC0-430A-B55A-5F49105593D0}" srcOrd="0" destOrd="0" presId="urn:microsoft.com/office/officeart/2005/8/layout/orgChart1"/>
    <dgm:cxn modelId="{7B64C1CF-35F3-4EF1-8E7E-9908863AE881}" type="presParOf" srcId="{6192F4A0-43CE-410F-B6B2-26441F67E50D}" destId="{18CD759D-92B5-4558-8809-8EEA328AABEB}" srcOrd="1" destOrd="0" presId="urn:microsoft.com/office/officeart/2005/8/layout/orgChart1"/>
    <dgm:cxn modelId="{B194878A-6710-4229-9A83-2D12911A7B09}" type="presParOf" srcId="{6C8CA5BE-2939-4521-842B-181CEDC65953}" destId="{AEA6E65D-6210-4292-8365-D34213F31990}" srcOrd="1" destOrd="0" presId="urn:microsoft.com/office/officeart/2005/8/layout/orgChart1"/>
    <dgm:cxn modelId="{1830333C-6156-45A8-9351-433BA73553BB}" type="presParOf" srcId="{AEA6E65D-6210-4292-8365-D34213F31990}" destId="{4DA57796-65CF-4CD6-AB05-5BB173D37CE0}" srcOrd="0" destOrd="0" presId="urn:microsoft.com/office/officeart/2005/8/layout/orgChart1"/>
    <dgm:cxn modelId="{8E775696-CEDE-464A-A186-70C2D863C189}" type="presParOf" srcId="{AEA6E65D-6210-4292-8365-D34213F31990}" destId="{B95492CD-98E9-4026-A1BD-64119F3C97D8}" srcOrd="1" destOrd="0" presId="urn:microsoft.com/office/officeart/2005/8/layout/orgChart1"/>
    <dgm:cxn modelId="{4A61FE0D-90B7-4398-B6C7-E5BA03FCC220}" type="presParOf" srcId="{B95492CD-98E9-4026-A1BD-64119F3C97D8}" destId="{9100199B-A760-4095-87C2-7137383F600F}" srcOrd="0" destOrd="0" presId="urn:microsoft.com/office/officeart/2005/8/layout/orgChart1"/>
    <dgm:cxn modelId="{D26DC5A8-1F73-4D9E-97FB-C5A6C8B40DD0}" type="presParOf" srcId="{9100199B-A760-4095-87C2-7137383F600F}" destId="{66C108D9-E699-4D76-A45E-0932691CC253}" srcOrd="0" destOrd="0" presId="urn:microsoft.com/office/officeart/2005/8/layout/orgChart1"/>
    <dgm:cxn modelId="{D5BAF674-1F87-4B3C-9164-932AEF4BE6E0}" type="presParOf" srcId="{9100199B-A760-4095-87C2-7137383F600F}" destId="{A260537B-DC13-446D-B578-9261E191EB44}" srcOrd="1" destOrd="0" presId="urn:microsoft.com/office/officeart/2005/8/layout/orgChart1"/>
    <dgm:cxn modelId="{EE7D983A-C8D9-4DBB-8679-142C3742FD33}" type="presParOf" srcId="{B95492CD-98E9-4026-A1BD-64119F3C97D8}" destId="{8D67C71C-AFA4-420D-8D1E-DE7DEEFA2EC7}" srcOrd="1" destOrd="0" presId="urn:microsoft.com/office/officeart/2005/8/layout/orgChart1"/>
    <dgm:cxn modelId="{84FC68C2-0A7C-4A6D-A77E-7F5417EC7FB3}" type="presParOf" srcId="{B95492CD-98E9-4026-A1BD-64119F3C97D8}" destId="{A885F64D-7CEA-46E5-9D31-218B532DAA3F}" srcOrd="2" destOrd="0" presId="urn:microsoft.com/office/officeart/2005/8/layout/orgChart1"/>
    <dgm:cxn modelId="{D150EAF5-0147-4132-B1CC-5C0DCA467831}" type="presParOf" srcId="{AEA6E65D-6210-4292-8365-D34213F31990}" destId="{AB3D916E-EDEB-4482-85AB-E888462DFA88}" srcOrd="2" destOrd="0" presId="urn:microsoft.com/office/officeart/2005/8/layout/orgChart1"/>
    <dgm:cxn modelId="{79703706-6C3E-4D99-80BB-DE8A282E3EA1}" type="presParOf" srcId="{AEA6E65D-6210-4292-8365-D34213F31990}" destId="{01D14525-0B5B-427D-B315-C95098177369}" srcOrd="3" destOrd="0" presId="urn:microsoft.com/office/officeart/2005/8/layout/orgChart1"/>
    <dgm:cxn modelId="{AF5494C3-F0FB-450D-8E30-1FF531573F3A}" type="presParOf" srcId="{01D14525-0B5B-427D-B315-C95098177369}" destId="{C182645E-A493-4EA1-AFFA-0953E6A0CEC6}" srcOrd="0" destOrd="0" presId="urn:microsoft.com/office/officeart/2005/8/layout/orgChart1"/>
    <dgm:cxn modelId="{4DF84A18-3A05-476B-A1ED-4E0CBD582C7E}" type="presParOf" srcId="{C182645E-A493-4EA1-AFFA-0953E6A0CEC6}" destId="{0D319CA9-5EDC-43C9-9E3E-C9443CCBE96C}" srcOrd="0" destOrd="0" presId="urn:microsoft.com/office/officeart/2005/8/layout/orgChart1"/>
    <dgm:cxn modelId="{25EC7FC1-83DE-4D5F-BFB8-996CAD2B7AD5}" type="presParOf" srcId="{C182645E-A493-4EA1-AFFA-0953E6A0CEC6}" destId="{8F7455A5-0A3E-4753-98CE-5EA84863387B}" srcOrd="1" destOrd="0" presId="urn:microsoft.com/office/officeart/2005/8/layout/orgChart1"/>
    <dgm:cxn modelId="{847B7837-4EA5-4DF4-9D8F-6E4231CCC24C}" type="presParOf" srcId="{01D14525-0B5B-427D-B315-C95098177369}" destId="{B7116000-CEBC-4AD3-ACB6-6D578362D550}" srcOrd="1" destOrd="0" presId="urn:microsoft.com/office/officeart/2005/8/layout/orgChart1"/>
    <dgm:cxn modelId="{66F3F71B-6F49-4CF2-B9ED-4CD3F80CE2F1}" type="presParOf" srcId="{01D14525-0B5B-427D-B315-C95098177369}" destId="{F84EBE57-1708-4026-80F5-DE2D68E080E4}" srcOrd="2" destOrd="0" presId="urn:microsoft.com/office/officeart/2005/8/layout/orgChart1"/>
    <dgm:cxn modelId="{78E6B209-7826-4C09-BF0B-F73CF7F776FC}" type="presParOf" srcId="{AEA6E65D-6210-4292-8365-D34213F31990}" destId="{7189ABB1-4912-4483-8E19-E09841C1CCC5}" srcOrd="4" destOrd="0" presId="urn:microsoft.com/office/officeart/2005/8/layout/orgChart1"/>
    <dgm:cxn modelId="{590B7E21-2E29-47BE-9EA6-383F22DAFE05}" type="presParOf" srcId="{AEA6E65D-6210-4292-8365-D34213F31990}" destId="{65F7794C-617D-4C15-BD60-2D23A06944E1}" srcOrd="5" destOrd="0" presId="urn:microsoft.com/office/officeart/2005/8/layout/orgChart1"/>
    <dgm:cxn modelId="{1A69A09F-69CD-4079-AE23-4813C7F72B64}" type="presParOf" srcId="{65F7794C-617D-4C15-BD60-2D23A06944E1}" destId="{C10C85CD-4D87-4205-9B37-39CF362B67C9}" srcOrd="0" destOrd="0" presId="urn:microsoft.com/office/officeart/2005/8/layout/orgChart1"/>
    <dgm:cxn modelId="{683C00FC-ADB1-4F37-9865-8C302FC7A0FE}" type="presParOf" srcId="{C10C85CD-4D87-4205-9B37-39CF362B67C9}" destId="{5D90DC36-620C-413D-ADCF-ECE84B349C6A}" srcOrd="0" destOrd="0" presId="urn:microsoft.com/office/officeart/2005/8/layout/orgChart1"/>
    <dgm:cxn modelId="{D73B1A6D-7515-4B66-957B-CEBF8E6A3FDF}" type="presParOf" srcId="{C10C85CD-4D87-4205-9B37-39CF362B67C9}" destId="{7C95367E-49DE-423C-9E09-4DFB7CA490D1}" srcOrd="1" destOrd="0" presId="urn:microsoft.com/office/officeart/2005/8/layout/orgChart1"/>
    <dgm:cxn modelId="{DEA0C986-5511-4133-9EDF-06CA6D4DF9E4}" type="presParOf" srcId="{65F7794C-617D-4C15-BD60-2D23A06944E1}" destId="{DC4C24B0-A7E6-4C70-9CF2-1054E5511DE1}" srcOrd="1" destOrd="0" presId="urn:microsoft.com/office/officeart/2005/8/layout/orgChart1"/>
    <dgm:cxn modelId="{2B77B6B1-1ED4-4C9B-AE3A-D191C7232A43}" type="presParOf" srcId="{65F7794C-617D-4C15-BD60-2D23A06944E1}" destId="{39E27971-11E3-4F1E-80C7-6CB381228F97}" srcOrd="2" destOrd="0" presId="urn:microsoft.com/office/officeart/2005/8/layout/orgChart1"/>
    <dgm:cxn modelId="{565EE096-935E-4181-8032-35705D458BC3}" type="presParOf" srcId="{6C8CA5BE-2939-4521-842B-181CEDC65953}" destId="{BE37BCDE-F1B0-402C-A018-C5CB7C48BBCA}" srcOrd="2" destOrd="0" presId="urn:microsoft.com/office/officeart/2005/8/layout/orgChart1"/>
    <dgm:cxn modelId="{3E766623-2626-41EA-A7A7-460C3864FAEC}" type="presParOf" srcId="{E15901AA-CB95-4CF2-8D6E-EA47D91AF03E}" destId="{062C18EC-A0B1-490D-B1A5-D5BD98D4A53C}" srcOrd="4" destOrd="0" presId="urn:microsoft.com/office/officeart/2005/8/layout/orgChart1"/>
    <dgm:cxn modelId="{ECCF2D70-9D23-4D2F-ADF0-406F526D8A44}" type="presParOf" srcId="{E15901AA-CB95-4CF2-8D6E-EA47D91AF03E}" destId="{E72DD676-94C0-4A26-B4D7-6B265AC6EE19}" srcOrd="5" destOrd="0" presId="urn:microsoft.com/office/officeart/2005/8/layout/orgChart1"/>
    <dgm:cxn modelId="{4FCDCDB0-D917-4CEA-B9F4-168AC6E20265}" type="presParOf" srcId="{E72DD676-94C0-4A26-B4D7-6B265AC6EE19}" destId="{C96140FF-1CAC-4522-BF64-B3F443122B07}" srcOrd="0" destOrd="0" presId="urn:microsoft.com/office/officeart/2005/8/layout/orgChart1"/>
    <dgm:cxn modelId="{70FB4434-4542-4165-87A3-29FB27E088AB}" type="presParOf" srcId="{C96140FF-1CAC-4522-BF64-B3F443122B07}" destId="{CDE9BD73-71B9-44F2-9741-60E1B2AB8FF2}" srcOrd="0" destOrd="0" presId="urn:microsoft.com/office/officeart/2005/8/layout/orgChart1"/>
    <dgm:cxn modelId="{E8CB5CF7-B793-4D5A-A6CF-D53BF230406D}" type="presParOf" srcId="{C96140FF-1CAC-4522-BF64-B3F443122B07}" destId="{C3B2B81F-D12C-43AF-B5AF-4311F8BE6A0C}" srcOrd="1" destOrd="0" presId="urn:microsoft.com/office/officeart/2005/8/layout/orgChart1"/>
    <dgm:cxn modelId="{ACC016EE-56E1-4B4E-8318-29F9876E7B1B}" type="presParOf" srcId="{E72DD676-94C0-4A26-B4D7-6B265AC6EE19}" destId="{F787ADE6-CA15-49CF-8DA0-3131E6B000D4}" srcOrd="1" destOrd="0" presId="urn:microsoft.com/office/officeart/2005/8/layout/orgChart1"/>
    <dgm:cxn modelId="{263BFEC4-6198-422B-AEB8-B712AC725800}" type="presParOf" srcId="{F787ADE6-CA15-49CF-8DA0-3131E6B000D4}" destId="{46BEBBD2-3835-4D58-B2F1-EE2BBEDD3A8C}" srcOrd="0" destOrd="0" presId="urn:microsoft.com/office/officeart/2005/8/layout/orgChart1"/>
    <dgm:cxn modelId="{A3B7BEE7-E16A-41CC-B229-BB80A32E1933}" type="presParOf" srcId="{F787ADE6-CA15-49CF-8DA0-3131E6B000D4}" destId="{F42E5DD0-AD6C-4B6F-9748-0A234B1DFF0F}" srcOrd="1" destOrd="0" presId="urn:microsoft.com/office/officeart/2005/8/layout/orgChart1"/>
    <dgm:cxn modelId="{258B9DF6-4735-4C3E-813E-2C670BB44E20}" type="presParOf" srcId="{F42E5DD0-AD6C-4B6F-9748-0A234B1DFF0F}" destId="{65BC2772-EE2F-4079-AE74-E43A19717A5E}" srcOrd="0" destOrd="0" presId="urn:microsoft.com/office/officeart/2005/8/layout/orgChart1"/>
    <dgm:cxn modelId="{43631D27-BC08-4F86-9845-C9A11C6AC405}" type="presParOf" srcId="{65BC2772-EE2F-4079-AE74-E43A19717A5E}" destId="{633660CA-C537-4853-83E2-084D4F2C9D2D}" srcOrd="0" destOrd="0" presId="urn:microsoft.com/office/officeart/2005/8/layout/orgChart1"/>
    <dgm:cxn modelId="{B3E24168-6FC7-4D8B-B45F-6034ECD6E45A}" type="presParOf" srcId="{65BC2772-EE2F-4079-AE74-E43A19717A5E}" destId="{4352F849-434D-43B3-9A26-5061F6648E41}" srcOrd="1" destOrd="0" presId="urn:microsoft.com/office/officeart/2005/8/layout/orgChart1"/>
    <dgm:cxn modelId="{BE493B4A-876B-4768-B7DC-B5A52CB395BC}" type="presParOf" srcId="{F42E5DD0-AD6C-4B6F-9748-0A234B1DFF0F}" destId="{41F40E26-3DCB-439F-8155-474EEFF9D3FC}" srcOrd="1" destOrd="0" presId="urn:microsoft.com/office/officeart/2005/8/layout/orgChart1"/>
    <dgm:cxn modelId="{A2F23E44-DF86-468E-9663-4ECC5B30E8B5}" type="presParOf" srcId="{F42E5DD0-AD6C-4B6F-9748-0A234B1DFF0F}" destId="{4EF7EF59-012E-4788-8A55-6E2FB2D104F9}" srcOrd="2" destOrd="0" presId="urn:microsoft.com/office/officeart/2005/8/layout/orgChart1"/>
    <dgm:cxn modelId="{CE699297-FCCA-4D95-948E-B5A02F0E0CE1}" type="presParOf" srcId="{F787ADE6-CA15-49CF-8DA0-3131E6B000D4}" destId="{1774B0FE-FC4A-40BF-934E-DE65D8A028E7}" srcOrd="2" destOrd="0" presId="urn:microsoft.com/office/officeart/2005/8/layout/orgChart1"/>
    <dgm:cxn modelId="{1AF59F3A-75C0-43EE-AA15-741D5A404050}" type="presParOf" srcId="{F787ADE6-CA15-49CF-8DA0-3131E6B000D4}" destId="{545F9245-4A92-43AE-B455-277356D1291E}" srcOrd="3" destOrd="0" presId="urn:microsoft.com/office/officeart/2005/8/layout/orgChart1"/>
    <dgm:cxn modelId="{DB9F4509-C800-4465-BB39-28E6666DED4D}" type="presParOf" srcId="{545F9245-4A92-43AE-B455-277356D1291E}" destId="{75C9970F-2CA1-4A55-8E47-6CADA1EF2D8E}" srcOrd="0" destOrd="0" presId="urn:microsoft.com/office/officeart/2005/8/layout/orgChart1"/>
    <dgm:cxn modelId="{B18EF32D-18B6-4FF1-9027-E4349308023B}" type="presParOf" srcId="{75C9970F-2CA1-4A55-8E47-6CADA1EF2D8E}" destId="{3DB60356-3C87-44FB-8ED3-3E650EABD9D0}" srcOrd="0" destOrd="0" presId="urn:microsoft.com/office/officeart/2005/8/layout/orgChart1"/>
    <dgm:cxn modelId="{1E1386AC-2419-4B9A-86ED-A7A5FB941C9C}" type="presParOf" srcId="{75C9970F-2CA1-4A55-8E47-6CADA1EF2D8E}" destId="{170E97F5-BAB3-4EB5-A83E-48A96B8FB7B9}" srcOrd="1" destOrd="0" presId="urn:microsoft.com/office/officeart/2005/8/layout/orgChart1"/>
    <dgm:cxn modelId="{958F862F-58CE-416D-B4C6-120D0A8FD55C}" type="presParOf" srcId="{545F9245-4A92-43AE-B455-277356D1291E}" destId="{8B127083-F0B1-4301-8E69-CA156A639D5D}" srcOrd="1" destOrd="0" presId="urn:microsoft.com/office/officeart/2005/8/layout/orgChart1"/>
    <dgm:cxn modelId="{D2A9156F-2F43-4A9C-A6A1-AE8D30830E35}" type="presParOf" srcId="{545F9245-4A92-43AE-B455-277356D1291E}" destId="{A046F62F-ED15-401D-B1D1-37E45E453123}" srcOrd="2" destOrd="0" presId="urn:microsoft.com/office/officeart/2005/8/layout/orgChart1"/>
    <dgm:cxn modelId="{73118047-3F51-47E7-B3DF-DE27D866A0ED}" type="presParOf" srcId="{F787ADE6-CA15-49CF-8DA0-3131E6B000D4}" destId="{1A16B554-7997-4FED-90B0-6949E3070660}" srcOrd="4" destOrd="0" presId="urn:microsoft.com/office/officeart/2005/8/layout/orgChart1"/>
    <dgm:cxn modelId="{8FF28B04-681F-40FC-B107-9BB57BB31974}" type="presParOf" srcId="{F787ADE6-CA15-49CF-8DA0-3131E6B000D4}" destId="{94C07C71-D8C0-4035-B467-DEA412608800}" srcOrd="5" destOrd="0" presId="urn:microsoft.com/office/officeart/2005/8/layout/orgChart1"/>
    <dgm:cxn modelId="{857F9E4C-3332-4E76-B751-42DA6531B608}" type="presParOf" srcId="{94C07C71-D8C0-4035-B467-DEA412608800}" destId="{34AF1753-E299-4E9A-8417-674EB6AECA5D}" srcOrd="0" destOrd="0" presId="urn:microsoft.com/office/officeart/2005/8/layout/orgChart1"/>
    <dgm:cxn modelId="{35A23C3B-525D-465D-BDE1-9147D0A07ADC}" type="presParOf" srcId="{34AF1753-E299-4E9A-8417-674EB6AECA5D}" destId="{4F981F0F-341E-44E4-8743-BF4AA54EA2C0}" srcOrd="0" destOrd="0" presId="urn:microsoft.com/office/officeart/2005/8/layout/orgChart1"/>
    <dgm:cxn modelId="{8CCF366F-BE62-45B3-A72F-9CE37D25879F}" type="presParOf" srcId="{34AF1753-E299-4E9A-8417-674EB6AECA5D}" destId="{907C83EC-78E0-4FDF-B142-EB5A8DFD7DB9}" srcOrd="1" destOrd="0" presId="urn:microsoft.com/office/officeart/2005/8/layout/orgChart1"/>
    <dgm:cxn modelId="{270E4B2D-16E8-4B21-9827-A3164233F2F2}" type="presParOf" srcId="{94C07C71-D8C0-4035-B467-DEA412608800}" destId="{1D67CDA8-EE9F-4ABF-BB87-179D4874415C}" srcOrd="1" destOrd="0" presId="urn:microsoft.com/office/officeart/2005/8/layout/orgChart1"/>
    <dgm:cxn modelId="{6591DB8B-14A0-434D-B5F3-C1F922B7438C}" type="presParOf" srcId="{94C07C71-D8C0-4035-B467-DEA412608800}" destId="{C4AD39DE-CC7C-4529-89F2-C441027595FD}" srcOrd="2" destOrd="0" presId="urn:microsoft.com/office/officeart/2005/8/layout/orgChart1"/>
    <dgm:cxn modelId="{5903837A-7B89-482D-A95F-82FD11EF0BB6}" type="presParOf" srcId="{F787ADE6-CA15-49CF-8DA0-3131E6B000D4}" destId="{8741757E-65C9-4C66-89B2-C61E810DD3D1}" srcOrd="6" destOrd="0" presId="urn:microsoft.com/office/officeart/2005/8/layout/orgChart1"/>
    <dgm:cxn modelId="{1E18B780-C32C-4C79-80B8-550ABE11B294}" type="presParOf" srcId="{F787ADE6-CA15-49CF-8DA0-3131E6B000D4}" destId="{8F6BB2C5-1262-4CFD-B274-C08CE6227AEA}" srcOrd="7" destOrd="0" presId="urn:microsoft.com/office/officeart/2005/8/layout/orgChart1"/>
    <dgm:cxn modelId="{F9A6498D-6106-41AC-AEC9-D2CBDE99B01E}" type="presParOf" srcId="{8F6BB2C5-1262-4CFD-B274-C08CE6227AEA}" destId="{3FF941C6-A29F-4628-B479-6F7F68BE7194}" srcOrd="0" destOrd="0" presId="urn:microsoft.com/office/officeart/2005/8/layout/orgChart1"/>
    <dgm:cxn modelId="{0D6A4F63-8A59-4EC1-AEF7-354C442C9401}" type="presParOf" srcId="{3FF941C6-A29F-4628-B479-6F7F68BE7194}" destId="{AD57C848-D998-41DB-949D-914EC23C3FC3}" srcOrd="0" destOrd="0" presId="urn:microsoft.com/office/officeart/2005/8/layout/orgChart1"/>
    <dgm:cxn modelId="{10E949B3-A4ED-4035-B75C-52E89DA78D86}" type="presParOf" srcId="{3FF941C6-A29F-4628-B479-6F7F68BE7194}" destId="{B2C9309B-087F-4BCC-B565-9ECD4BB731DF}" srcOrd="1" destOrd="0" presId="urn:microsoft.com/office/officeart/2005/8/layout/orgChart1"/>
    <dgm:cxn modelId="{AAAEF182-5EDB-4097-A4A9-0A1A6001AF1D}" type="presParOf" srcId="{8F6BB2C5-1262-4CFD-B274-C08CE6227AEA}" destId="{C7487998-8832-48DE-A058-5630122C6D34}" srcOrd="1" destOrd="0" presId="urn:microsoft.com/office/officeart/2005/8/layout/orgChart1"/>
    <dgm:cxn modelId="{71822A67-86C4-41E2-AC9B-625EE877C6EC}" type="presParOf" srcId="{8F6BB2C5-1262-4CFD-B274-C08CE6227AEA}" destId="{2058C7CB-DE56-4794-8371-A2351B17F402}" srcOrd="2" destOrd="0" presId="urn:microsoft.com/office/officeart/2005/8/layout/orgChart1"/>
    <dgm:cxn modelId="{FD766535-4352-425E-9838-A9DF0C13022F}" type="presParOf" srcId="{F787ADE6-CA15-49CF-8DA0-3131E6B000D4}" destId="{A40DD36C-9D0B-4046-BA7F-53E297F5A876}" srcOrd="8" destOrd="0" presId="urn:microsoft.com/office/officeart/2005/8/layout/orgChart1"/>
    <dgm:cxn modelId="{498DFBB5-9D41-4BB6-91E3-568711AC71E2}" type="presParOf" srcId="{F787ADE6-CA15-49CF-8DA0-3131E6B000D4}" destId="{4E49C8A6-1F80-4140-904E-7E37AF67BB32}" srcOrd="9" destOrd="0" presId="urn:microsoft.com/office/officeart/2005/8/layout/orgChart1"/>
    <dgm:cxn modelId="{473089F6-9CCF-4044-B7D0-A6B3EF6B4B1C}" type="presParOf" srcId="{4E49C8A6-1F80-4140-904E-7E37AF67BB32}" destId="{3A92AA1E-4721-4579-84D0-068B070B9F9A}" srcOrd="0" destOrd="0" presId="urn:microsoft.com/office/officeart/2005/8/layout/orgChart1"/>
    <dgm:cxn modelId="{D23DFDA9-C512-4889-A1A3-79C352F2B9D9}" type="presParOf" srcId="{3A92AA1E-4721-4579-84D0-068B070B9F9A}" destId="{E88373F1-7134-4354-B152-37C799B1AA51}" srcOrd="0" destOrd="0" presId="urn:microsoft.com/office/officeart/2005/8/layout/orgChart1"/>
    <dgm:cxn modelId="{D25223CA-7D0C-41A1-BF79-874391754E1E}" type="presParOf" srcId="{3A92AA1E-4721-4579-84D0-068B070B9F9A}" destId="{7D55BDB0-631A-4BD9-9958-D6C27DBE8646}" srcOrd="1" destOrd="0" presId="urn:microsoft.com/office/officeart/2005/8/layout/orgChart1"/>
    <dgm:cxn modelId="{E102C65F-EDB0-44ED-BE0E-FF32F580477F}" type="presParOf" srcId="{4E49C8A6-1F80-4140-904E-7E37AF67BB32}" destId="{75A4A188-E868-4675-96FB-3F890750B786}" srcOrd="1" destOrd="0" presId="urn:microsoft.com/office/officeart/2005/8/layout/orgChart1"/>
    <dgm:cxn modelId="{F356D59D-2355-477E-812F-E31D08E86F66}" type="presParOf" srcId="{4E49C8A6-1F80-4140-904E-7E37AF67BB32}" destId="{A6D9F8E2-FAD1-4C05-BEB8-C8B9B292C803}" srcOrd="2" destOrd="0" presId="urn:microsoft.com/office/officeart/2005/8/layout/orgChart1"/>
    <dgm:cxn modelId="{16CDE671-EAB3-4C38-92E3-7761BB762106}" type="presParOf" srcId="{E72DD676-94C0-4A26-B4D7-6B265AC6EE19}" destId="{FCF1FAD2-491F-4E8E-9E68-7A7A55F7ABA1}" srcOrd="2" destOrd="0" presId="urn:microsoft.com/office/officeart/2005/8/layout/orgChart1"/>
    <dgm:cxn modelId="{835FCB86-263D-4EA6-BACE-6B0885805AE5}" type="presParOf" srcId="{EE245A6F-86A4-4D2F-9D3C-1BA020B8006E}" destId="{039E9EA1-B8C6-4084-8535-19F4460477E8}" srcOrd="2" destOrd="0" presId="urn:microsoft.com/office/officeart/2005/8/layout/orgChart1"/>
    <dgm:cxn modelId="{225544E7-EE26-41C3-9BBE-D839943E6625}" type="presParOf" srcId="{5A1706BD-9D36-4CBF-A1D1-16C1F990C6EC}" destId="{5A3231AC-5C12-4EA9-B5BA-29191432165F}" srcOrd="8" destOrd="0" presId="urn:microsoft.com/office/officeart/2005/8/layout/orgChart1"/>
    <dgm:cxn modelId="{5BF7C9F6-6743-426A-8AD8-A0F217788076}" type="presParOf" srcId="{5A1706BD-9D36-4CBF-A1D1-16C1F990C6EC}" destId="{042740D8-9021-4D73-A5A7-6EF1615CE805}" srcOrd="9" destOrd="0" presId="urn:microsoft.com/office/officeart/2005/8/layout/orgChart1"/>
    <dgm:cxn modelId="{5B829988-7259-41B3-B61B-CCC03D4A7689}" type="presParOf" srcId="{042740D8-9021-4D73-A5A7-6EF1615CE805}" destId="{CEBB2629-F831-4DF9-8364-C4F90DC2E9C9}" srcOrd="0" destOrd="0" presId="urn:microsoft.com/office/officeart/2005/8/layout/orgChart1"/>
    <dgm:cxn modelId="{90A54FDA-4B4B-41EB-862A-A4DEA38CEEBE}" type="presParOf" srcId="{CEBB2629-F831-4DF9-8364-C4F90DC2E9C9}" destId="{7E47980D-1A90-41BA-B8EA-55BD3B9BCD38}" srcOrd="0" destOrd="0" presId="urn:microsoft.com/office/officeart/2005/8/layout/orgChart1"/>
    <dgm:cxn modelId="{EB21E56E-6326-441C-BBA4-BF4DF2BEC302}" type="presParOf" srcId="{CEBB2629-F831-4DF9-8364-C4F90DC2E9C9}" destId="{553FE9D9-461A-4D57-8ADE-F40F88F37A20}" srcOrd="1" destOrd="0" presId="urn:microsoft.com/office/officeart/2005/8/layout/orgChart1"/>
    <dgm:cxn modelId="{90297AFC-2367-4AAE-999B-143C11542D39}" type="presParOf" srcId="{042740D8-9021-4D73-A5A7-6EF1615CE805}" destId="{E5581840-23C7-45F2-A44D-8880F24082E9}" srcOrd="1" destOrd="0" presId="urn:microsoft.com/office/officeart/2005/8/layout/orgChart1"/>
    <dgm:cxn modelId="{13BE1FCC-1F88-4E40-B16E-97ABF006E8FD}" type="presParOf" srcId="{042740D8-9021-4D73-A5A7-6EF1615CE805}" destId="{AF72A994-6DAA-431B-8AFB-F8E112C32639}" srcOrd="2" destOrd="0" presId="urn:microsoft.com/office/officeart/2005/8/layout/orgChart1"/>
    <dgm:cxn modelId="{D2432A1D-5156-43B5-971B-22A25FE77C65}" type="presParOf" srcId="{5A1706BD-9D36-4CBF-A1D1-16C1F990C6EC}" destId="{ED068249-C9ED-41DB-86D4-FBB465713CCD}" srcOrd="10" destOrd="0" presId="urn:microsoft.com/office/officeart/2005/8/layout/orgChart1"/>
    <dgm:cxn modelId="{2BD1654A-93D4-43A9-9BB6-D0D995FFC0DF}" type="presParOf" srcId="{5A1706BD-9D36-4CBF-A1D1-16C1F990C6EC}" destId="{1895B4CE-436E-47F6-8E75-C74C295E7E35}" srcOrd="11" destOrd="0" presId="urn:microsoft.com/office/officeart/2005/8/layout/orgChart1"/>
    <dgm:cxn modelId="{8A3D2689-BA05-4DF5-9871-915604A5F72B}" type="presParOf" srcId="{1895B4CE-436E-47F6-8E75-C74C295E7E35}" destId="{ACC00E16-EF24-4D51-A7FD-F2A0E5E1072F}" srcOrd="0" destOrd="0" presId="urn:microsoft.com/office/officeart/2005/8/layout/orgChart1"/>
    <dgm:cxn modelId="{EBFD2E68-EF8E-4B1E-8E42-529BDA0C420B}" type="presParOf" srcId="{ACC00E16-EF24-4D51-A7FD-F2A0E5E1072F}" destId="{E111B8E6-8B7A-486A-9A9C-51C10629F31B}" srcOrd="0" destOrd="0" presId="urn:microsoft.com/office/officeart/2005/8/layout/orgChart1"/>
    <dgm:cxn modelId="{FF1EA57B-219F-4145-859B-F148B63151BD}" type="presParOf" srcId="{ACC00E16-EF24-4D51-A7FD-F2A0E5E1072F}" destId="{998B6A52-AA76-4E6E-95B3-B430B7B02E29}" srcOrd="1" destOrd="0" presId="urn:microsoft.com/office/officeart/2005/8/layout/orgChart1"/>
    <dgm:cxn modelId="{72912719-2A56-4FCD-B452-AA0DA2CAE71B}" type="presParOf" srcId="{1895B4CE-436E-47F6-8E75-C74C295E7E35}" destId="{3295711D-94D2-4BF5-8D66-4CDB7A6B40AE}" srcOrd="1" destOrd="0" presId="urn:microsoft.com/office/officeart/2005/8/layout/orgChart1"/>
    <dgm:cxn modelId="{1084BA2C-3C1F-4537-8174-D70117D9E406}" type="presParOf" srcId="{3295711D-94D2-4BF5-8D66-4CDB7A6B40AE}" destId="{CDF3F015-0A57-4052-92C2-7AAFB57552B2}" srcOrd="0" destOrd="0" presId="urn:microsoft.com/office/officeart/2005/8/layout/orgChart1"/>
    <dgm:cxn modelId="{EE0BCC59-E2BF-4196-81CA-F67A907D1D0E}" type="presParOf" srcId="{3295711D-94D2-4BF5-8D66-4CDB7A6B40AE}" destId="{A1D6E965-93D3-4401-9FC2-E43C1A630D84}" srcOrd="1" destOrd="0" presId="urn:microsoft.com/office/officeart/2005/8/layout/orgChart1"/>
    <dgm:cxn modelId="{937C8121-AEFD-45F9-9666-D7689FD00964}" type="presParOf" srcId="{A1D6E965-93D3-4401-9FC2-E43C1A630D84}" destId="{546ED509-8420-4F9D-8B36-C3C5AC49C9A0}" srcOrd="0" destOrd="0" presId="urn:microsoft.com/office/officeart/2005/8/layout/orgChart1"/>
    <dgm:cxn modelId="{827874C3-7882-4A75-B9A2-1F033CC422C5}" type="presParOf" srcId="{546ED509-8420-4F9D-8B36-C3C5AC49C9A0}" destId="{1701EF21-4CD4-4FC0-BB72-C69866B0B039}" srcOrd="0" destOrd="0" presId="urn:microsoft.com/office/officeart/2005/8/layout/orgChart1"/>
    <dgm:cxn modelId="{36A371B6-1B13-41B0-9759-4E094BB8DF04}" type="presParOf" srcId="{546ED509-8420-4F9D-8B36-C3C5AC49C9A0}" destId="{5119CB1A-AF69-433C-A268-D34B05DD52A7}" srcOrd="1" destOrd="0" presId="urn:microsoft.com/office/officeart/2005/8/layout/orgChart1"/>
    <dgm:cxn modelId="{3B2073CB-A6B2-4BC9-8EE9-72330FDD1122}" type="presParOf" srcId="{A1D6E965-93D3-4401-9FC2-E43C1A630D84}" destId="{97D80AD4-7D90-4291-901B-A65684187FB2}" srcOrd="1" destOrd="0" presId="urn:microsoft.com/office/officeart/2005/8/layout/orgChart1"/>
    <dgm:cxn modelId="{D82D1D8F-E6D7-40AC-9539-5853F89082FC}" type="presParOf" srcId="{A1D6E965-93D3-4401-9FC2-E43C1A630D84}" destId="{BDCE2319-17BD-45CA-9017-ABA952495B42}" srcOrd="2" destOrd="0" presId="urn:microsoft.com/office/officeart/2005/8/layout/orgChart1"/>
    <dgm:cxn modelId="{F692E7A1-81FB-455A-B9DD-4A7DFEB0D1CD}" type="presParOf" srcId="{1895B4CE-436E-47F6-8E75-C74C295E7E35}" destId="{9EADD866-8FFD-4A6C-9003-78997277129F}" srcOrd="2" destOrd="0" presId="urn:microsoft.com/office/officeart/2005/8/layout/orgChart1"/>
    <dgm:cxn modelId="{1CD358C3-557C-4EA8-B8E3-583C317E3A68}" type="presParOf" srcId="{5A1706BD-9D36-4CBF-A1D1-16C1F990C6EC}" destId="{4A0793EE-4C28-49D5-8672-DA0D4140644D}" srcOrd="12" destOrd="0" presId="urn:microsoft.com/office/officeart/2005/8/layout/orgChart1"/>
    <dgm:cxn modelId="{7FB579D2-24D6-462D-AEAD-0D71B3260C75}" type="presParOf" srcId="{5A1706BD-9D36-4CBF-A1D1-16C1F990C6EC}" destId="{AD0E6914-AEB2-4D61-8CD8-3949BE343FD0}" srcOrd="13" destOrd="0" presId="urn:microsoft.com/office/officeart/2005/8/layout/orgChart1"/>
    <dgm:cxn modelId="{27665F18-32AB-4BD7-B2CA-269573C60971}" type="presParOf" srcId="{AD0E6914-AEB2-4D61-8CD8-3949BE343FD0}" destId="{84704E54-C0CA-4AFC-BDF0-AB61696D3945}" srcOrd="0" destOrd="0" presId="urn:microsoft.com/office/officeart/2005/8/layout/orgChart1"/>
    <dgm:cxn modelId="{7BBE1820-2D36-446A-87B3-0D511C606B9D}" type="presParOf" srcId="{84704E54-C0CA-4AFC-BDF0-AB61696D3945}" destId="{3FB1FFB7-95F6-48E2-8354-DCC554F321E3}" srcOrd="0" destOrd="0" presId="urn:microsoft.com/office/officeart/2005/8/layout/orgChart1"/>
    <dgm:cxn modelId="{40BCE8E6-30B2-4FA0-974E-C3EF528432CD}" type="presParOf" srcId="{84704E54-C0CA-4AFC-BDF0-AB61696D3945}" destId="{D135DCC9-91E6-4DA9-878A-50DE164A4370}" srcOrd="1" destOrd="0" presId="urn:microsoft.com/office/officeart/2005/8/layout/orgChart1"/>
    <dgm:cxn modelId="{2FD886F7-ED0A-48F9-92DD-F21BD677AD31}" type="presParOf" srcId="{AD0E6914-AEB2-4D61-8CD8-3949BE343FD0}" destId="{30B4FDD1-7C12-4C3A-8062-49BA15993553}" srcOrd="1" destOrd="0" presId="urn:microsoft.com/office/officeart/2005/8/layout/orgChart1"/>
    <dgm:cxn modelId="{F828DDF5-EC79-4FB7-86D0-BB722AD78B63}" type="presParOf" srcId="{30B4FDD1-7C12-4C3A-8062-49BA15993553}" destId="{5C824A2F-40FA-4306-BE08-B948BC09CD15}" srcOrd="0" destOrd="0" presId="urn:microsoft.com/office/officeart/2005/8/layout/orgChart1"/>
    <dgm:cxn modelId="{49ED97B3-1EE9-424B-9264-650A44725DEB}" type="presParOf" srcId="{30B4FDD1-7C12-4C3A-8062-49BA15993553}" destId="{9C8587A7-C133-4765-BE62-B30E1BDE82CF}" srcOrd="1" destOrd="0" presId="urn:microsoft.com/office/officeart/2005/8/layout/orgChart1"/>
    <dgm:cxn modelId="{B35310BD-1B0D-41AE-8E04-AD32FE6AC5FF}" type="presParOf" srcId="{9C8587A7-C133-4765-BE62-B30E1BDE82CF}" destId="{A71D2C96-BE95-4912-B1AE-E8D04782E169}" srcOrd="0" destOrd="0" presId="urn:microsoft.com/office/officeart/2005/8/layout/orgChart1"/>
    <dgm:cxn modelId="{5AE0D0E6-9573-48A6-BD26-D5EB247E4FAE}" type="presParOf" srcId="{A71D2C96-BE95-4912-B1AE-E8D04782E169}" destId="{682B0E16-B2F1-4953-8CF6-C583E79564E4}" srcOrd="0" destOrd="0" presId="urn:microsoft.com/office/officeart/2005/8/layout/orgChart1"/>
    <dgm:cxn modelId="{477AA5E7-2E22-4DFE-B6A3-12D4B309431C}" type="presParOf" srcId="{A71D2C96-BE95-4912-B1AE-E8D04782E169}" destId="{D769B78C-FACA-4071-A034-E0F358BC963D}" srcOrd="1" destOrd="0" presId="urn:microsoft.com/office/officeart/2005/8/layout/orgChart1"/>
    <dgm:cxn modelId="{FECA6550-9D7C-47CF-925A-63306278326F}" type="presParOf" srcId="{9C8587A7-C133-4765-BE62-B30E1BDE82CF}" destId="{C6B72568-43C8-4866-817A-EC63824BDEEB}" srcOrd="1" destOrd="0" presId="urn:microsoft.com/office/officeart/2005/8/layout/orgChart1"/>
    <dgm:cxn modelId="{929E7D3A-B506-41E9-AAFA-E6F1099B5178}" type="presParOf" srcId="{9C8587A7-C133-4765-BE62-B30E1BDE82CF}" destId="{F2663399-274D-443C-8EF1-37EFC5168E1D}" srcOrd="2" destOrd="0" presId="urn:microsoft.com/office/officeart/2005/8/layout/orgChart1"/>
    <dgm:cxn modelId="{FE330012-B583-44DE-97C9-4A8C0BD85FE1}" type="presParOf" srcId="{AD0E6914-AEB2-4D61-8CD8-3949BE343FD0}" destId="{CDE2269F-E14B-4039-A7DC-7E33D899C7DE}" srcOrd="2" destOrd="0" presId="urn:microsoft.com/office/officeart/2005/8/layout/orgChart1"/>
    <dgm:cxn modelId="{C52D8D5D-C3A1-4679-AFDE-3AF766FC0053}" type="presParOf" srcId="{5A1706BD-9D36-4CBF-A1D1-16C1F990C6EC}" destId="{63DD7429-E6BB-44DC-905B-FE9DD471C7BA}" srcOrd="14" destOrd="0" presId="urn:microsoft.com/office/officeart/2005/8/layout/orgChart1"/>
    <dgm:cxn modelId="{34E791BF-9613-4F2D-9435-4CE09B45403E}" type="presParOf" srcId="{5A1706BD-9D36-4CBF-A1D1-16C1F990C6EC}" destId="{F833B535-6ACF-480A-A540-94048B3FCEEF}" srcOrd="15" destOrd="0" presId="urn:microsoft.com/office/officeart/2005/8/layout/orgChart1"/>
    <dgm:cxn modelId="{13FEBB59-DBF2-48BC-B873-C61ADF8B68D9}" type="presParOf" srcId="{F833B535-6ACF-480A-A540-94048B3FCEEF}" destId="{8B21CABC-37D2-40C8-89E1-51BD8E7D22BA}" srcOrd="0" destOrd="0" presId="urn:microsoft.com/office/officeart/2005/8/layout/orgChart1"/>
    <dgm:cxn modelId="{CDD23BB2-7667-42AF-90E6-E786CA4A4DAC}" type="presParOf" srcId="{8B21CABC-37D2-40C8-89E1-51BD8E7D22BA}" destId="{CE660CE7-27DF-4605-A17C-661316BFE92C}" srcOrd="0" destOrd="0" presId="urn:microsoft.com/office/officeart/2005/8/layout/orgChart1"/>
    <dgm:cxn modelId="{B619885B-5DED-4725-8D0F-71643CFC2635}" type="presParOf" srcId="{8B21CABC-37D2-40C8-89E1-51BD8E7D22BA}" destId="{45F7F8CA-1A41-4AF2-8058-58A5D01EE5A4}" srcOrd="1" destOrd="0" presId="urn:microsoft.com/office/officeart/2005/8/layout/orgChart1"/>
    <dgm:cxn modelId="{D05A37CE-F25D-4AC8-85EF-2B12824593AD}" type="presParOf" srcId="{F833B535-6ACF-480A-A540-94048B3FCEEF}" destId="{EADD6B05-225C-4930-8098-E9801550A508}" srcOrd="1" destOrd="0" presId="urn:microsoft.com/office/officeart/2005/8/layout/orgChart1"/>
    <dgm:cxn modelId="{7CAF7497-AA07-4546-B4C2-7EBBFF775A50}" type="presParOf" srcId="{F833B535-6ACF-480A-A540-94048B3FCEEF}" destId="{0A92B09B-6673-4804-87B0-65D2037D79A6}" srcOrd="2" destOrd="0" presId="urn:microsoft.com/office/officeart/2005/8/layout/orgChart1"/>
    <dgm:cxn modelId="{F1A8B092-C88C-43C8-9808-CD5A2E5AC95B}" type="presParOf" srcId="{A95CADC2-3CEF-4372-ADE3-1605A3ADA781}" destId="{9774E25B-D7D7-4296-888E-BF989D9DE510}" srcOrd="2" destOrd="0" presId="urn:microsoft.com/office/officeart/2005/8/layout/orgChart1"/>
    <dgm:cxn modelId="{0BE0312C-E1BB-421C-84CE-2CFDA9DACF4C}" type="presParOf" srcId="{869EE182-8736-4B88-864B-C1E6FBD03760}" destId="{FB9B6B73-FCFB-4E01-8751-A07F7F279086}" srcOrd="6" destOrd="0" presId="urn:microsoft.com/office/officeart/2005/8/layout/orgChart1"/>
    <dgm:cxn modelId="{8DA813D3-6F5C-4A3C-8F2B-BB065F26F5B0}" type="presParOf" srcId="{869EE182-8736-4B88-864B-C1E6FBD03760}" destId="{BD384741-752C-4BD8-9743-5B7440BD21B4}" srcOrd="7" destOrd="0" presId="urn:microsoft.com/office/officeart/2005/8/layout/orgChart1"/>
    <dgm:cxn modelId="{4C342E95-1B1E-4ED1-BF10-659EB817FFEC}" type="presParOf" srcId="{BD384741-752C-4BD8-9743-5B7440BD21B4}" destId="{73857AC5-FFC0-40C4-B077-FFC11DA2F0F7}" srcOrd="0" destOrd="0" presId="urn:microsoft.com/office/officeart/2005/8/layout/orgChart1"/>
    <dgm:cxn modelId="{E44DBB01-011F-4FA8-8986-3D8DA086585B}" type="presParOf" srcId="{73857AC5-FFC0-40C4-B077-FFC11DA2F0F7}" destId="{C5861D29-852F-4017-9A1B-8BE9B5722DA1}" srcOrd="0" destOrd="0" presId="urn:microsoft.com/office/officeart/2005/8/layout/orgChart1"/>
    <dgm:cxn modelId="{1E4A914A-2E8A-4142-84A8-3978C31F4EF2}" type="presParOf" srcId="{73857AC5-FFC0-40C4-B077-FFC11DA2F0F7}" destId="{267A650D-2DFF-41F6-9CE8-BF3A58807E68}" srcOrd="1" destOrd="0" presId="urn:microsoft.com/office/officeart/2005/8/layout/orgChart1"/>
    <dgm:cxn modelId="{F7F4D33D-E4B7-4B12-8884-31D89A5F9165}" type="presParOf" srcId="{BD384741-752C-4BD8-9743-5B7440BD21B4}" destId="{C740F415-A28C-4B13-B0B6-88B17BA6E6FF}" srcOrd="1" destOrd="0" presId="urn:microsoft.com/office/officeart/2005/8/layout/orgChart1"/>
    <dgm:cxn modelId="{511AA108-2F7B-4811-87A1-8771CE0168A9}" type="presParOf" srcId="{C740F415-A28C-4B13-B0B6-88B17BA6E6FF}" destId="{3DF90563-3504-4A2F-AB2D-0D77CA4DE908}" srcOrd="0" destOrd="0" presId="urn:microsoft.com/office/officeart/2005/8/layout/orgChart1"/>
    <dgm:cxn modelId="{C741A161-C278-4FC3-A223-E55DFF4CE03B}" type="presParOf" srcId="{C740F415-A28C-4B13-B0B6-88B17BA6E6FF}" destId="{6CEFF1F5-932F-4CDC-BA60-64FAB29CC6E7}" srcOrd="1" destOrd="0" presId="urn:microsoft.com/office/officeart/2005/8/layout/orgChart1"/>
    <dgm:cxn modelId="{D1827591-B13A-4C0B-9425-E95936430C21}" type="presParOf" srcId="{6CEFF1F5-932F-4CDC-BA60-64FAB29CC6E7}" destId="{4BD44C78-3DEC-4CA8-9EFB-147D860BB677}" srcOrd="0" destOrd="0" presId="urn:microsoft.com/office/officeart/2005/8/layout/orgChart1"/>
    <dgm:cxn modelId="{DDBEAF11-524B-4F99-90F7-C4D50C75127F}" type="presParOf" srcId="{4BD44C78-3DEC-4CA8-9EFB-147D860BB677}" destId="{0CBCAA04-E7B2-4E81-9C5F-1D7477A5275A}" srcOrd="0" destOrd="0" presId="urn:microsoft.com/office/officeart/2005/8/layout/orgChart1"/>
    <dgm:cxn modelId="{8AC5365B-3C8B-4657-93D8-7289C0541CB7}" type="presParOf" srcId="{4BD44C78-3DEC-4CA8-9EFB-147D860BB677}" destId="{FCAA0189-50BB-4E34-84B3-6EF6952A7660}" srcOrd="1" destOrd="0" presId="urn:microsoft.com/office/officeart/2005/8/layout/orgChart1"/>
    <dgm:cxn modelId="{728DAFDE-7DB6-40F6-A834-1265385DB168}" type="presParOf" srcId="{6CEFF1F5-932F-4CDC-BA60-64FAB29CC6E7}" destId="{11C75A7E-E407-4E4F-8DF9-4C43AB0CCE78}" srcOrd="1" destOrd="0" presId="urn:microsoft.com/office/officeart/2005/8/layout/orgChart1"/>
    <dgm:cxn modelId="{0BBB495E-2C7E-4A46-90AA-E42179C26F00}" type="presParOf" srcId="{11C75A7E-E407-4E4F-8DF9-4C43AB0CCE78}" destId="{FC656C26-43E0-44D5-8C9A-CCCB1FCF34E7}" srcOrd="0" destOrd="0" presId="urn:microsoft.com/office/officeart/2005/8/layout/orgChart1"/>
    <dgm:cxn modelId="{98382758-C5CC-40C7-B4FF-4CF5FEA99D9F}" type="presParOf" srcId="{11C75A7E-E407-4E4F-8DF9-4C43AB0CCE78}" destId="{FF5A4D52-CFB4-4FFE-97D6-C54960DC4E49}" srcOrd="1" destOrd="0" presId="urn:microsoft.com/office/officeart/2005/8/layout/orgChart1"/>
    <dgm:cxn modelId="{4703D5BE-DF3D-4FB7-BFF1-7106DE8E9B0C}" type="presParOf" srcId="{FF5A4D52-CFB4-4FFE-97D6-C54960DC4E49}" destId="{6EF5438D-3E7C-448C-B1F7-AAEC115466D5}" srcOrd="0" destOrd="0" presId="urn:microsoft.com/office/officeart/2005/8/layout/orgChart1"/>
    <dgm:cxn modelId="{308A94F2-B444-4275-87F0-739589AB83F9}" type="presParOf" srcId="{6EF5438D-3E7C-448C-B1F7-AAEC115466D5}" destId="{3C4CE014-5804-4551-A62A-422468C3C943}" srcOrd="0" destOrd="0" presId="urn:microsoft.com/office/officeart/2005/8/layout/orgChart1"/>
    <dgm:cxn modelId="{C84872D5-2FD8-4D76-B5E9-1479141D201B}" type="presParOf" srcId="{6EF5438D-3E7C-448C-B1F7-AAEC115466D5}" destId="{B176B6F7-D799-4684-9EAF-EDF869C8462F}" srcOrd="1" destOrd="0" presId="urn:microsoft.com/office/officeart/2005/8/layout/orgChart1"/>
    <dgm:cxn modelId="{3107F503-B0AE-44C5-BA14-2D711494BC95}" type="presParOf" srcId="{FF5A4D52-CFB4-4FFE-97D6-C54960DC4E49}" destId="{D3422593-9A7A-4D54-8848-A3ABFC77B187}" srcOrd="1" destOrd="0" presId="urn:microsoft.com/office/officeart/2005/8/layout/orgChart1"/>
    <dgm:cxn modelId="{B330BA3B-B3EC-422F-8AF4-10A3CF17673D}" type="presParOf" srcId="{FF5A4D52-CFB4-4FFE-97D6-C54960DC4E49}" destId="{E296A2CE-3426-40C1-8D2E-8F214977EB37}" srcOrd="2" destOrd="0" presId="urn:microsoft.com/office/officeart/2005/8/layout/orgChart1"/>
    <dgm:cxn modelId="{E688E436-5D6B-404B-9028-D25D8DB49B4F}" type="presParOf" srcId="{11C75A7E-E407-4E4F-8DF9-4C43AB0CCE78}" destId="{8F1C1BC1-6816-46AE-911A-084B796671E2}" srcOrd="2" destOrd="0" presId="urn:microsoft.com/office/officeart/2005/8/layout/orgChart1"/>
    <dgm:cxn modelId="{BAA96CFD-BC59-4CA8-A3A8-BB2CC9B35757}" type="presParOf" srcId="{11C75A7E-E407-4E4F-8DF9-4C43AB0CCE78}" destId="{680BC1A1-E229-4599-A32C-2DBA19F4C80E}" srcOrd="3" destOrd="0" presId="urn:microsoft.com/office/officeart/2005/8/layout/orgChart1"/>
    <dgm:cxn modelId="{F5225D2C-3DE2-46D3-AC60-E20A79AB7055}" type="presParOf" srcId="{680BC1A1-E229-4599-A32C-2DBA19F4C80E}" destId="{5C28D274-47F1-4AAF-9023-C74DB66A9467}" srcOrd="0" destOrd="0" presId="urn:microsoft.com/office/officeart/2005/8/layout/orgChart1"/>
    <dgm:cxn modelId="{0938086C-A505-4F39-99A8-9B2293A3CA7E}" type="presParOf" srcId="{5C28D274-47F1-4AAF-9023-C74DB66A9467}" destId="{2CEC2A8B-7A40-41CB-8C3A-D7552C10711E}" srcOrd="0" destOrd="0" presId="urn:microsoft.com/office/officeart/2005/8/layout/orgChart1"/>
    <dgm:cxn modelId="{DFF0C8F1-6F1A-4396-91D3-0EC4D301FB80}" type="presParOf" srcId="{5C28D274-47F1-4AAF-9023-C74DB66A9467}" destId="{DBB79893-927E-4661-BB68-9E3568D9182D}" srcOrd="1" destOrd="0" presId="urn:microsoft.com/office/officeart/2005/8/layout/orgChart1"/>
    <dgm:cxn modelId="{851267A4-2851-4329-AA22-FCFA1625B61A}" type="presParOf" srcId="{680BC1A1-E229-4599-A32C-2DBA19F4C80E}" destId="{3C471F7D-1F98-478D-B41F-19AEF6A32246}" srcOrd="1" destOrd="0" presId="urn:microsoft.com/office/officeart/2005/8/layout/orgChart1"/>
    <dgm:cxn modelId="{33AC9542-C845-4AF3-89E3-C4AF41B5AEDC}" type="presParOf" srcId="{680BC1A1-E229-4599-A32C-2DBA19F4C80E}" destId="{9BB3A63E-ECCD-4768-B214-078C76D743C0}" srcOrd="2" destOrd="0" presId="urn:microsoft.com/office/officeart/2005/8/layout/orgChart1"/>
    <dgm:cxn modelId="{E2E97AB2-647E-4DC9-9D6A-C68512EED395}" type="presParOf" srcId="{11C75A7E-E407-4E4F-8DF9-4C43AB0CCE78}" destId="{6816C4B1-FC67-4DBD-9269-EB66D062CBDA}" srcOrd="4" destOrd="0" presId="urn:microsoft.com/office/officeart/2005/8/layout/orgChart1"/>
    <dgm:cxn modelId="{C84817B9-DC38-4596-BAAF-C63DBA781D86}" type="presParOf" srcId="{11C75A7E-E407-4E4F-8DF9-4C43AB0CCE78}" destId="{926E4AE9-071E-482D-996F-71C6A90BB1B2}" srcOrd="5" destOrd="0" presId="urn:microsoft.com/office/officeart/2005/8/layout/orgChart1"/>
    <dgm:cxn modelId="{793EC615-1E58-4066-9FAD-EB29E56FE4F5}" type="presParOf" srcId="{926E4AE9-071E-482D-996F-71C6A90BB1B2}" destId="{1F99D3E0-CD17-4482-8D9A-0FDDD9AFB8C5}" srcOrd="0" destOrd="0" presId="urn:microsoft.com/office/officeart/2005/8/layout/orgChart1"/>
    <dgm:cxn modelId="{9EB1F854-ED86-458B-A5EB-007BF5862568}" type="presParOf" srcId="{1F99D3E0-CD17-4482-8D9A-0FDDD9AFB8C5}" destId="{F04426C4-9878-48D7-8720-B1C5CA8DA9A3}" srcOrd="0" destOrd="0" presId="urn:microsoft.com/office/officeart/2005/8/layout/orgChart1"/>
    <dgm:cxn modelId="{9807D277-440C-4D4B-8E79-1F0173E41396}" type="presParOf" srcId="{1F99D3E0-CD17-4482-8D9A-0FDDD9AFB8C5}" destId="{317D1838-B4B7-4E7D-9228-49F5ED0F831C}" srcOrd="1" destOrd="0" presId="urn:microsoft.com/office/officeart/2005/8/layout/orgChart1"/>
    <dgm:cxn modelId="{52A13442-3E18-4E67-8D37-D7F60B583E12}" type="presParOf" srcId="{926E4AE9-071E-482D-996F-71C6A90BB1B2}" destId="{15158634-A2BE-4C60-8D17-228562AE5EC7}" srcOrd="1" destOrd="0" presId="urn:microsoft.com/office/officeart/2005/8/layout/orgChart1"/>
    <dgm:cxn modelId="{D07E0041-6A23-4298-92E0-FDBF8E9F1545}" type="presParOf" srcId="{926E4AE9-071E-482D-996F-71C6A90BB1B2}" destId="{FA05AE43-FA15-4C7F-BB4F-4008D4D10908}" srcOrd="2" destOrd="0" presId="urn:microsoft.com/office/officeart/2005/8/layout/orgChart1"/>
    <dgm:cxn modelId="{116ADFCC-77BA-41E1-8168-718758FD0BC0}" type="presParOf" srcId="{6CEFF1F5-932F-4CDC-BA60-64FAB29CC6E7}" destId="{D1D1D31A-D6D6-40BF-A5EE-D9116EC6E941}" srcOrd="2" destOrd="0" presId="urn:microsoft.com/office/officeart/2005/8/layout/orgChart1"/>
    <dgm:cxn modelId="{FEFD255A-B43E-49DC-8823-549C271BB7E3}" type="presParOf" srcId="{C740F415-A28C-4B13-B0B6-88B17BA6E6FF}" destId="{DB30B4A3-230A-4732-AD27-4B15DBE11F1C}" srcOrd="2" destOrd="0" presId="urn:microsoft.com/office/officeart/2005/8/layout/orgChart1"/>
    <dgm:cxn modelId="{8D2AAD9C-63E8-4213-9E97-65DA028ADD80}" type="presParOf" srcId="{C740F415-A28C-4B13-B0B6-88B17BA6E6FF}" destId="{FA72BE7A-51EA-47CE-B4D1-ABCEA9DEFF30}" srcOrd="3" destOrd="0" presId="urn:microsoft.com/office/officeart/2005/8/layout/orgChart1"/>
    <dgm:cxn modelId="{67148AE4-0E67-496E-937A-DC72A9C73A84}" type="presParOf" srcId="{FA72BE7A-51EA-47CE-B4D1-ABCEA9DEFF30}" destId="{0B3C4AB9-1FED-4BBC-9558-8CA31ADBFDAB}" srcOrd="0" destOrd="0" presId="urn:microsoft.com/office/officeart/2005/8/layout/orgChart1"/>
    <dgm:cxn modelId="{AF8AA76E-031F-4610-A4B3-9A3334B45456}" type="presParOf" srcId="{0B3C4AB9-1FED-4BBC-9558-8CA31ADBFDAB}" destId="{3389F257-334B-470A-9BBB-44BE3FADD753}" srcOrd="0" destOrd="0" presId="urn:microsoft.com/office/officeart/2005/8/layout/orgChart1"/>
    <dgm:cxn modelId="{5EF0212B-07CA-4C2E-9BCC-9AA47D73BD19}" type="presParOf" srcId="{0B3C4AB9-1FED-4BBC-9558-8CA31ADBFDAB}" destId="{4267A64B-F03C-4CCF-9979-AC3107F55F13}" srcOrd="1" destOrd="0" presId="urn:microsoft.com/office/officeart/2005/8/layout/orgChart1"/>
    <dgm:cxn modelId="{00698DF1-4111-4F9B-A28A-6B79F048DB3B}" type="presParOf" srcId="{FA72BE7A-51EA-47CE-B4D1-ABCEA9DEFF30}" destId="{670A4A2B-E3DC-426D-85E3-7FFA1E27C956}" srcOrd="1" destOrd="0" presId="urn:microsoft.com/office/officeart/2005/8/layout/orgChart1"/>
    <dgm:cxn modelId="{296A0BCA-3D97-47FA-BB69-D55DEDE045AB}" type="presParOf" srcId="{670A4A2B-E3DC-426D-85E3-7FFA1E27C956}" destId="{FBCD65FB-B574-43BD-9B85-DD47144A831B}" srcOrd="0" destOrd="0" presId="urn:microsoft.com/office/officeart/2005/8/layout/orgChart1"/>
    <dgm:cxn modelId="{F8517990-97CF-4E72-BBE3-F6BE8AE5B8A4}" type="presParOf" srcId="{670A4A2B-E3DC-426D-85E3-7FFA1E27C956}" destId="{31ACC8D6-B638-4FF4-B6A7-AD994FEEDEE9}" srcOrd="1" destOrd="0" presId="urn:microsoft.com/office/officeart/2005/8/layout/orgChart1"/>
    <dgm:cxn modelId="{36FB1C32-38DE-4E60-ACD6-38F389E66FA6}" type="presParOf" srcId="{31ACC8D6-B638-4FF4-B6A7-AD994FEEDEE9}" destId="{A18DF604-B3B1-4613-9CF2-320E050B68B2}" srcOrd="0" destOrd="0" presId="urn:microsoft.com/office/officeart/2005/8/layout/orgChart1"/>
    <dgm:cxn modelId="{8C73FF48-221B-4197-A341-957AB830FA57}" type="presParOf" srcId="{A18DF604-B3B1-4613-9CF2-320E050B68B2}" destId="{DA07616D-C677-487E-A595-91502A675DFF}" srcOrd="0" destOrd="0" presId="urn:microsoft.com/office/officeart/2005/8/layout/orgChart1"/>
    <dgm:cxn modelId="{19EDE3C8-667C-4EF0-88A7-91B8F3809739}" type="presParOf" srcId="{A18DF604-B3B1-4613-9CF2-320E050B68B2}" destId="{A8A8F819-C0F6-4CE4-AAF7-C2125F7D1DBB}" srcOrd="1" destOrd="0" presId="urn:microsoft.com/office/officeart/2005/8/layout/orgChart1"/>
    <dgm:cxn modelId="{C0CE4B39-48F8-4D92-B559-BF8A52B53F11}" type="presParOf" srcId="{31ACC8D6-B638-4FF4-B6A7-AD994FEEDEE9}" destId="{556D34F8-29BA-4CD8-B5FE-245A92D6116A}" srcOrd="1" destOrd="0" presId="urn:microsoft.com/office/officeart/2005/8/layout/orgChart1"/>
    <dgm:cxn modelId="{F403BA48-063E-4714-9EE4-74B23E3CB99E}" type="presParOf" srcId="{31ACC8D6-B638-4FF4-B6A7-AD994FEEDEE9}" destId="{4559A586-E026-4D12-A5C0-B74B33D40AD8}" srcOrd="2" destOrd="0" presId="urn:microsoft.com/office/officeart/2005/8/layout/orgChart1"/>
    <dgm:cxn modelId="{6A6F38A3-4095-4B79-A3B0-8CEB9F215F07}" type="presParOf" srcId="{670A4A2B-E3DC-426D-85E3-7FFA1E27C956}" destId="{6AE35604-AB0A-4CCC-9D26-5138D8BD88EC}" srcOrd="2" destOrd="0" presId="urn:microsoft.com/office/officeart/2005/8/layout/orgChart1"/>
    <dgm:cxn modelId="{044FBF1E-FDE8-443A-80B0-C2160CE1EDF2}" type="presParOf" srcId="{670A4A2B-E3DC-426D-85E3-7FFA1E27C956}" destId="{EEED67EE-0BDB-419A-A361-DFCC69C8526B}" srcOrd="3" destOrd="0" presId="urn:microsoft.com/office/officeart/2005/8/layout/orgChart1"/>
    <dgm:cxn modelId="{8AAAF1F5-4582-4077-A751-2E6B56AA46F5}" type="presParOf" srcId="{EEED67EE-0BDB-419A-A361-DFCC69C8526B}" destId="{8F13D914-A99C-41FA-B27F-9D7366EC6A72}" srcOrd="0" destOrd="0" presId="urn:microsoft.com/office/officeart/2005/8/layout/orgChart1"/>
    <dgm:cxn modelId="{23C65624-7376-44BA-A633-151F2AE0FEDB}" type="presParOf" srcId="{8F13D914-A99C-41FA-B27F-9D7366EC6A72}" destId="{B6D40217-78EC-405F-9740-D29FFDF6D2CD}" srcOrd="0" destOrd="0" presId="urn:microsoft.com/office/officeart/2005/8/layout/orgChart1"/>
    <dgm:cxn modelId="{18B6A525-C25B-45EA-A667-0A310A936CE3}" type="presParOf" srcId="{8F13D914-A99C-41FA-B27F-9D7366EC6A72}" destId="{BFCB0FDD-E5E9-4146-89E4-214508A3CCC2}" srcOrd="1" destOrd="0" presId="urn:microsoft.com/office/officeart/2005/8/layout/orgChart1"/>
    <dgm:cxn modelId="{EDF2E1EC-A787-4951-9D1F-07B66626EF4C}" type="presParOf" srcId="{EEED67EE-0BDB-419A-A361-DFCC69C8526B}" destId="{6E281288-D3AF-48FB-9A29-5B1814A04B18}" srcOrd="1" destOrd="0" presId="urn:microsoft.com/office/officeart/2005/8/layout/orgChart1"/>
    <dgm:cxn modelId="{296C9463-4730-4F84-BB1F-C345F4B2812C}" type="presParOf" srcId="{EEED67EE-0BDB-419A-A361-DFCC69C8526B}" destId="{FA2F522D-D192-4074-BA49-7A33D1100995}" srcOrd="2" destOrd="0" presId="urn:microsoft.com/office/officeart/2005/8/layout/orgChart1"/>
    <dgm:cxn modelId="{1F1D668A-CB3F-4BDC-BD62-C3E25A756AD4}" type="presParOf" srcId="{670A4A2B-E3DC-426D-85E3-7FFA1E27C956}" destId="{16D3B735-97D1-4807-B863-402D98089309}" srcOrd="4" destOrd="0" presId="urn:microsoft.com/office/officeart/2005/8/layout/orgChart1"/>
    <dgm:cxn modelId="{A92FE2F6-7B26-4DBD-909B-FEF08E5F520A}" type="presParOf" srcId="{670A4A2B-E3DC-426D-85E3-7FFA1E27C956}" destId="{5E0A693D-4629-47E1-938D-749A103C620D}" srcOrd="5" destOrd="0" presId="urn:microsoft.com/office/officeart/2005/8/layout/orgChart1"/>
    <dgm:cxn modelId="{C4F93211-8957-47D7-A40A-891BDC787967}" type="presParOf" srcId="{5E0A693D-4629-47E1-938D-749A103C620D}" destId="{451CBCAD-EB82-4448-8962-A4C2265A0291}" srcOrd="0" destOrd="0" presId="urn:microsoft.com/office/officeart/2005/8/layout/orgChart1"/>
    <dgm:cxn modelId="{9D48BCA1-3EE3-4F0A-8DDC-04F8BD24682B}" type="presParOf" srcId="{451CBCAD-EB82-4448-8962-A4C2265A0291}" destId="{5C54046D-775B-41D0-8AF1-A889952C3BC2}" srcOrd="0" destOrd="0" presId="urn:microsoft.com/office/officeart/2005/8/layout/orgChart1"/>
    <dgm:cxn modelId="{F76E3C71-08EA-4E07-8A25-9D8B09293827}" type="presParOf" srcId="{451CBCAD-EB82-4448-8962-A4C2265A0291}" destId="{66EFBE1A-6B2F-4635-8E36-CA5C260FD3D0}" srcOrd="1" destOrd="0" presId="urn:microsoft.com/office/officeart/2005/8/layout/orgChart1"/>
    <dgm:cxn modelId="{C82BFFD6-6B63-4B63-B5D7-FA8C519A8456}" type="presParOf" srcId="{5E0A693D-4629-47E1-938D-749A103C620D}" destId="{D3FBDB4C-671E-4751-A3DE-F876CEEE101A}" srcOrd="1" destOrd="0" presId="urn:microsoft.com/office/officeart/2005/8/layout/orgChart1"/>
    <dgm:cxn modelId="{DE4A9299-F849-4D19-A4E6-CD8EDB9936ED}" type="presParOf" srcId="{5E0A693D-4629-47E1-938D-749A103C620D}" destId="{318B8C7D-EF38-455E-B863-7DAF7DA48324}" srcOrd="2" destOrd="0" presId="urn:microsoft.com/office/officeart/2005/8/layout/orgChart1"/>
    <dgm:cxn modelId="{B62EC7E2-E0F0-4D47-A5AC-2923B14E5DAE}" type="presParOf" srcId="{670A4A2B-E3DC-426D-85E3-7FFA1E27C956}" destId="{A223C5AA-9998-4479-8236-1BD86197A8A5}" srcOrd="6" destOrd="0" presId="urn:microsoft.com/office/officeart/2005/8/layout/orgChart1"/>
    <dgm:cxn modelId="{996C5638-2B4D-4099-A9C6-BC6DD10D7BD5}" type="presParOf" srcId="{670A4A2B-E3DC-426D-85E3-7FFA1E27C956}" destId="{D8065D28-0CB1-4B27-A801-9052A5D870D4}" srcOrd="7" destOrd="0" presId="urn:microsoft.com/office/officeart/2005/8/layout/orgChart1"/>
    <dgm:cxn modelId="{223357BE-D800-48D6-8A2F-3CE7A0DADB78}" type="presParOf" srcId="{D8065D28-0CB1-4B27-A801-9052A5D870D4}" destId="{596C5110-D33F-4000-91EF-9EC36B6FE579}" srcOrd="0" destOrd="0" presId="urn:microsoft.com/office/officeart/2005/8/layout/orgChart1"/>
    <dgm:cxn modelId="{11DA2E9A-D6DF-49D1-8EB5-6278A1FD4144}" type="presParOf" srcId="{596C5110-D33F-4000-91EF-9EC36B6FE579}" destId="{50DF135A-9347-4F03-A514-D6B9BFE67610}" srcOrd="0" destOrd="0" presId="urn:microsoft.com/office/officeart/2005/8/layout/orgChart1"/>
    <dgm:cxn modelId="{3D75304C-0E7C-42F0-90E2-4DDE965B53C4}" type="presParOf" srcId="{596C5110-D33F-4000-91EF-9EC36B6FE579}" destId="{84519692-9612-48F3-9705-6FCD93AEBBDE}" srcOrd="1" destOrd="0" presId="urn:microsoft.com/office/officeart/2005/8/layout/orgChart1"/>
    <dgm:cxn modelId="{B7FEAB2C-A7E3-490A-A84E-90AADC06EDD8}" type="presParOf" srcId="{D8065D28-0CB1-4B27-A801-9052A5D870D4}" destId="{707BB055-AE56-484A-A397-6D6809339FED}" srcOrd="1" destOrd="0" presId="urn:microsoft.com/office/officeart/2005/8/layout/orgChart1"/>
    <dgm:cxn modelId="{D2083D96-03A0-4AF2-ADD9-2E3FBEC21980}" type="presParOf" srcId="{D8065D28-0CB1-4B27-A801-9052A5D870D4}" destId="{6043FF14-0EAC-4A02-BD9B-D7D3D881CE9C}" srcOrd="2" destOrd="0" presId="urn:microsoft.com/office/officeart/2005/8/layout/orgChart1"/>
    <dgm:cxn modelId="{DF2C0C13-E15D-448A-ABBE-BC17A764546B}" type="presParOf" srcId="{FA72BE7A-51EA-47CE-B4D1-ABCEA9DEFF30}" destId="{6E147815-3D05-4143-9DAE-E681562C0B2F}" srcOrd="2" destOrd="0" presId="urn:microsoft.com/office/officeart/2005/8/layout/orgChart1"/>
    <dgm:cxn modelId="{A930D8E1-E6B5-4CC1-A0E5-AC1039A1E623}" type="presParOf" srcId="{C740F415-A28C-4B13-B0B6-88B17BA6E6FF}" destId="{5F5F4145-9907-4E1E-867B-256C81F9163C}" srcOrd="4" destOrd="0" presId="urn:microsoft.com/office/officeart/2005/8/layout/orgChart1"/>
    <dgm:cxn modelId="{BE10774B-03C5-49D4-8F40-79004FED2B0C}" type="presParOf" srcId="{C740F415-A28C-4B13-B0B6-88B17BA6E6FF}" destId="{31D5E2CD-AE48-42B0-9375-357112E6F966}" srcOrd="5" destOrd="0" presId="urn:microsoft.com/office/officeart/2005/8/layout/orgChart1"/>
    <dgm:cxn modelId="{F02EC1BE-872E-441A-B87B-6214B6A76506}" type="presParOf" srcId="{31D5E2CD-AE48-42B0-9375-357112E6F966}" destId="{0411E1D0-3659-4225-97E5-BEFC1BDFFEAA}" srcOrd="0" destOrd="0" presId="urn:microsoft.com/office/officeart/2005/8/layout/orgChart1"/>
    <dgm:cxn modelId="{7A43821A-6781-4062-B926-E584B7504985}" type="presParOf" srcId="{0411E1D0-3659-4225-97E5-BEFC1BDFFEAA}" destId="{7E385FC4-23B5-4996-8042-0192111A515D}" srcOrd="0" destOrd="0" presId="urn:microsoft.com/office/officeart/2005/8/layout/orgChart1"/>
    <dgm:cxn modelId="{919BC2E5-F3B9-4BA4-AEB0-84C38A5C2C44}" type="presParOf" srcId="{0411E1D0-3659-4225-97E5-BEFC1BDFFEAA}" destId="{7531BA9D-A274-4E54-AFB3-743BA6C2D18D}" srcOrd="1" destOrd="0" presId="urn:microsoft.com/office/officeart/2005/8/layout/orgChart1"/>
    <dgm:cxn modelId="{4A36359D-C9C6-4D4E-8F35-FA2E1765ED10}" type="presParOf" srcId="{31D5E2CD-AE48-42B0-9375-357112E6F966}" destId="{AEA05D48-B647-4165-9A4D-24ABD07B6644}" srcOrd="1" destOrd="0" presId="urn:microsoft.com/office/officeart/2005/8/layout/orgChart1"/>
    <dgm:cxn modelId="{7EC1C9E5-E44F-43AA-AF63-46B5D72CB9D9}" type="presParOf" srcId="{AEA05D48-B647-4165-9A4D-24ABD07B6644}" destId="{C8394BEF-BB60-43A2-8948-E0D0412CD670}" srcOrd="0" destOrd="0" presId="urn:microsoft.com/office/officeart/2005/8/layout/orgChart1"/>
    <dgm:cxn modelId="{1C12E3B2-7477-41E9-AD6E-C58DA9BA444A}" type="presParOf" srcId="{AEA05D48-B647-4165-9A4D-24ABD07B6644}" destId="{CB6050C1-38BF-46C8-9BA0-3B4C695D2D2B}" srcOrd="1" destOrd="0" presId="urn:microsoft.com/office/officeart/2005/8/layout/orgChart1"/>
    <dgm:cxn modelId="{68B3D99B-34F5-488C-8AA0-8281F5BF3DA1}" type="presParOf" srcId="{CB6050C1-38BF-46C8-9BA0-3B4C695D2D2B}" destId="{C1370B1F-498A-4E78-8703-6701464CF9FB}" srcOrd="0" destOrd="0" presId="urn:microsoft.com/office/officeart/2005/8/layout/orgChart1"/>
    <dgm:cxn modelId="{89CC3138-901D-415B-B437-F5BB75B2F6DC}" type="presParOf" srcId="{C1370B1F-498A-4E78-8703-6701464CF9FB}" destId="{2C8BDEE5-840D-4891-B0F9-80DA4FE5121F}" srcOrd="0" destOrd="0" presId="urn:microsoft.com/office/officeart/2005/8/layout/orgChart1"/>
    <dgm:cxn modelId="{96EB1153-F1A6-4C8A-9BDB-2FA956937AA9}" type="presParOf" srcId="{C1370B1F-498A-4E78-8703-6701464CF9FB}" destId="{DDF53B0A-2F7A-4315-B579-5B5CEE2C36DF}" srcOrd="1" destOrd="0" presId="urn:microsoft.com/office/officeart/2005/8/layout/orgChart1"/>
    <dgm:cxn modelId="{7A7EC616-8B10-48F1-BCD4-96315888AEB2}" type="presParOf" srcId="{CB6050C1-38BF-46C8-9BA0-3B4C695D2D2B}" destId="{E516D3CB-7277-4500-BBBB-616AC290F972}" srcOrd="1" destOrd="0" presId="urn:microsoft.com/office/officeart/2005/8/layout/orgChart1"/>
    <dgm:cxn modelId="{64977E5E-E3B7-40D2-B4F7-C2A774BF1565}" type="presParOf" srcId="{CB6050C1-38BF-46C8-9BA0-3B4C695D2D2B}" destId="{828EFD3E-F245-425A-B3C8-2A463F0578A8}" srcOrd="2" destOrd="0" presId="urn:microsoft.com/office/officeart/2005/8/layout/orgChart1"/>
    <dgm:cxn modelId="{E57B1706-296E-4CB7-82E6-86EE5A5B037A}" type="presParOf" srcId="{AEA05D48-B647-4165-9A4D-24ABD07B6644}" destId="{54BDC51B-D8F4-419C-B5B7-CA6BB8908793}" srcOrd="2" destOrd="0" presId="urn:microsoft.com/office/officeart/2005/8/layout/orgChart1"/>
    <dgm:cxn modelId="{B914A9F8-5BAB-48C4-BF23-0EB17B37FFE7}" type="presParOf" srcId="{AEA05D48-B647-4165-9A4D-24ABD07B6644}" destId="{BDE16A54-D630-43B9-957B-85E5336FD357}" srcOrd="3" destOrd="0" presId="urn:microsoft.com/office/officeart/2005/8/layout/orgChart1"/>
    <dgm:cxn modelId="{93F11100-FA20-41A2-9E16-B972376FF9B8}" type="presParOf" srcId="{BDE16A54-D630-43B9-957B-85E5336FD357}" destId="{DB71D27B-DF64-427B-B0DB-54B2928E2C82}" srcOrd="0" destOrd="0" presId="urn:microsoft.com/office/officeart/2005/8/layout/orgChart1"/>
    <dgm:cxn modelId="{169E87AC-15DE-402D-B69B-8E327DB0AC4B}" type="presParOf" srcId="{DB71D27B-DF64-427B-B0DB-54B2928E2C82}" destId="{AECBF09D-5EDD-4F5F-9E7F-F855FDD75FE5}" srcOrd="0" destOrd="0" presId="urn:microsoft.com/office/officeart/2005/8/layout/orgChart1"/>
    <dgm:cxn modelId="{CDAA058C-1AE1-4F11-A2B9-B723C8BC6A50}" type="presParOf" srcId="{DB71D27B-DF64-427B-B0DB-54B2928E2C82}" destId="{F7AC682F-C2F0-4B9F-9564-3A21FDEE50F8}" srcOrd="1" destOrd="0" presId="urn:microsoft.com/office/officeart/2005/8/layout/orgChart1"/>
    <dgm:cxn modelId="{61778A4C-B969-4025-9B85-D313AFFFFF91}" type="presParOf" srcId="{BDE16A54-D630-43B9-957B-85E5336FD357}" destId="{CAF9EA1E-5FFF-49B4-90BB-885A6AB7B195}" srcOrd="1" destOrd="0" presId="urn:microsoft.com/office/officeart/2005/8/layout/orgChart1"/>
    <dgm:cxn modelId="{B4B304CF-05ED-496E-BAC9-99EF181A5A3B}" type="presParOf" srcId="{BDE16A54-D630-43B9-957B-85E5336FD357}" destId="{8F826406-8023-4914-A42B-77651A23F77D}" srcOrd="2" destOrd="0" presId="urn:microsoft.com/office/officeart/2005/8/layout/orgChart1"/>
    <dgm:cxn modelId="{8B061730-9483-4960-96C7-48577119E237}" type="presParOf" srcId="{AEA05D48-B647-4165-9A4D-24ABD07B6644}" destId="{C46A2AFF-0CBD-4687-9222-311C8E11F2A3}" srcOrd="4" destOrd="0" presId="urn:microsoft.com/office/officeart/2005/8/layout/orgChart1"/>
    <dgm:cxn modelId="{4C0EF39F-03DA-47BA-928D-236C44083196}" type="presParOf" srcId="{AEA05D48-B647-4165-9A4D-24ABD07B6644}" destId="{46D66670-C2A9-4CF5-B6CA-1DF0CD55C108}" srcOrd="5" destOrd="0" presId="urn:microsoft.com/office/officeart/2005/8/layout/orgChart1"/>
    <dgm:cxn modelId="{8DEE251D-1ECB-471C-8EF5-2926B47AD277}" type="presParOf" srcId="{46D66670-C2A9-4CF5-B6CA-1DF0CD55C108}" destId="{6323A822-E2DA-4135-A881-F6F0139EE0E7}" srcOrd="0" destOrd="0" presId="urn:microsoft.com/office/officeart/2005/8/layout/orgChart1"/>
    <dgm:cxn modelId="{5BE37094-D425-4DF6-9F90-58F15D3417FC}" type="presParOf" srcId="{6323A822-E2DA-4135-A881-F6F0139EE0E7}" destId="{6F4B9687-2980-4B69-8367-DC0BF01ABE4A}" srcOrd="0" destOrd="0" presId="urn:microsoft.com/office/officeart/2005/8/layout/orgChart1"/>
    <dgm:cxn modelId="{464B6D18-1F82-47D5-A0F0-79629370BA3E}" type="presParOf" srcId="{6323A822-E2DA-4135-A881-F6F0139EE0E7}" destId="{AC536C77-4717-4F27-B7BA-52E48640D4B9}" srcOrd="1" destOrd="0" presId="urn:microsoft.com/office/officeart/2005/8/layout/orgChart1"/>
    <dgm:cxn modelId="{B26C5A4E-6011-4A18-B2BC-03F4C7A50680}" type="presParOf" srcId="{46D66670-C2A9-4CF5-B6CA-1DF0CD55C108}" destId="{F003A0F8-BBCB-4048-AA32-F349FCE75B85}" srcOrd="1" destOrd="0" presId="urn:microsoft.com/office/officeart/2005/8/layout/orgChart1"/>
    <dgm:cxn modelId="{FCD13A59-D579-4DFF-B947-57D476EED438}" type="presParOf" srcId="{46D66670-C2A9-4CF5-B6CA-1DF0CD55C108}" destId="{B70DB801-C844-484A-90BC-5DC54EB98258}" srcOrd="2" destOrd="0" presId="urn:microsoft.com/office/officeart/2005/8/layout/orgChart1"/>
    <dgm:cxn modelId="{A496252D-CA78-47FE-98F2-CAD56B06CCBF}" type="presParOf" srcId="{AEA05D48-B647-4165-9A4D-24ABD07B6644}" destId="{5695821F-C5A3-4507-A741-EA28D44E3994}" srcOrd="6" destOrd="0" presId="urn:microsoft.com/office/officeart/2005/8/layout/orgChart1"/>
    <dgm:cxn modelId="{A152E42F-9CF7-4D04-8F30-F7C5E2E5F347}" type="presParOf" srcId="{AEA05D48-B647-4165-9A4D-24ABD07B6644}" destId="{8C09158A-E3F4-46C4-8264-74DC3F772B2B}" srcOrd="7" destOrd="0" presId="urn:microsoft.com/office/officeart/2005/8/layout/orgChart1"/>
    <dgm:cxn modelId="{BD33B430-5FE5-41AD-8AA7-56035C3B457E}" type="presParOf" srcId="{8C09158A-E3F4-46C4-8264-74DC3F772B2B}" destId="{0FFC7DFF-1CAE-4DF1-AA8D-5E9C9C4C21F4}" srcOrd="0" destOrd="0" presId="urn:microsoft.com/office/officeart/2005/8/layout/orgChart1"/>
    <dgm:cxn modelId="{4E9ACC0F-5C65-484A-B422-67AD0D86B1A2}" type="presParOf" srcId="{0FFC7DFF-1CAE-4DF1-AA8D-5E9C9C4C21F4}" destId="{59B1158C-FF44-4719-A83D-F1F547559423}" srcOrd="0" destOrd="0" presId="urn:microsoft.com/office/officeart/2005/8/layout/orgChart1"/>
    <dgm:cxn modelId="{A6E361AC-A7A8-4C92-8601-0033D86A2804}" type="presParOf" srcId="{0FFC7DFF-1CAE-4DF1-AA8D-5E9C9C4C21F4}" destId="{8B8CA4B8-8092-4A29-AB4E-F77A61B6EFA2}" srcOrd="1" destOrd="0" presId="urn:microsoft.com/office/officeart/2005/8/layout/orgChart1"/>
    <dgm:cxn modelId="{E2644302-503D-43DE-B9C3-A94FE75E13EF}" type="presParOf" srcId="{8C09158A-E3F4-46C4-8264-74DC3F772B2B}" destId="{D2DC20FE-2CD9-4428-91F5-E53D802ADC1A}" srcOrd="1" destOrd="0" presId="urn:microsoft.com/office/officeart/2005/8/layout/orgChart1"/>
    <dgm:cxn modelId="{E06CA044-263C-459A-A660-667BC6E141F2}" type="presParOf" srcId="{8C09158A-E3F4-46C4-8264-74DC3F772B2B}" destId="{A83AEBBC-AF29-49CD-95B4-27BF31B1EED9}" srcOrd="2" destOrd="0" presId="urn:microsoft.com/office/officeart/2005/8/layout/orgChart1"/>
    <dgm:cxn modelId="{4A5FD83A-151B-4A10-948C-7D2C7CEC97BE}" type="presParOf" srcId="{AEA05D48-B647-4165-9A4D-24ABD07B6644}" destId="{5960E5F4-2932-4D89-92E8-142411095CE8}" srcOrd="8" destOrd="0" presId="urn:microsoft.com/office/officeart/2005/8/layout/orgChart1"/>
    <dgm:cxn modelId="{6E4DBA46-8039-41BD-A83C-B4DED4BB714F}" type="presParOf" srcId="{AEA05D48-B647-4165-9A4D-24ABD07B6644}" destId="{33550F8C-208F-40F7-A860-A6BD94EFC97E}" srcOrd="9" destOrd="0" presId="urn:microsoft.com/office/officeart/2005/8/layout/orgChart1"/>
    <dgm:cxn modelId="{2A4E363B-E7DD-41D7-9A17-2D4D986FAA37}" type="presParOf" srcId="{33550F8C-208F-40F7-A860-A6BD94EFC97E}" destId="{92C39954-5A4B-4B4D-B36F-8D1B94254C4C}" srcOrd="0" destOrd="0" presId="urn:microsoft.com/office/officeart/2005/8/layout/orgChart1"/>
    <dgm:cxn modelId="{A66EF7E4-E6CA-439A-86C8-8B5B6F7DE610}" type="presParOf" srcId="{92C39954-5A4B-4B4D-B36F-8D1B94254C4C}" destId="{3989AA83-61DD-4304-ACA4-EDDC5D04679F}" srcOrd="0" destOrd="0" presId="urn:microsoft.com/office/officeart/2005/8/layout/orgChart1"/>
    <dgm:cxn modelId="{8A71C53B-64F0-4A9A-9D49-AE49AD7DAE6F}" type="presParOf" srcId="{92C39954-5A4B-4B4D-B36F-8D1B94254C4C}" destId="{265DD7CA-B02B-48C4-B0C8-F5CD58FAA598}" srcOrd="1" destOrd="0" presId="urn:microsoft.com/office/officeart/2005/8/layout/orgChart1"/>
    <dgm:cxn modelId="{311BCF57-4F7D-4E15-8B43-3EF18CDA2B9C}" type="presParOf" srcId="{33550F8C-208F-40F7-A860-A6BD94EFC97E}" destId="{74FD03C3-D2E0-4B9C-9E3A-69E3A4532578}" srcOrd="1" destOrd="0" presId="urn:microsoft.com/office/officeart/2005/8/layout/orgChart1"/>
    <dgm:cxn modelId="{DF8A6D56-F296-4B6B-8A9D-B8E8867A5DDF}" type="presParOf" srcId="{33550F8C-208F-40F7-A860-A6BD94EFC97E}" destId="{EEFC6CB8-7799-4C7D-ABFF-036F99B24E67}" srcOrd="2" destOrd="0" presId="urn:microsoft.com/office/officeart/2005/8/layout/orgChart1"/>
    <dgm:cxn modelId="{89B4DFC2-649E-4B65-BB11-0643D0D31000}" type="presParOf" srcId="{31D5E2CD-AE48-42B0-9375-357112E6F966}" destId="{6E597241-7E51-4725-B9C4-DBCC5D66D9E5}" srcOrd="2" destOrd="0" presId="urn:microsoft.com/office/officeart/2005/8/layout/orgChart1"/>
    <dgm:cxn modelId="{15F26142-3082-46BC-BB18-3A4B20BD7C81}" type="presParOf" srcId="{C740F415-A28C-4B13-B0B6-88B17BA6E6FF}" destId="{13D588E4-8D55-405F-BC42-40D3F95F4DA9}" srcOrd="6" destOrd="0" presId="urn:microsoft.com/office/officeart/2005/8/layout/orgChart1"/>
    <dgm:cxn modelId="{4F617D4D-E642-4ABF-ABD5-8C40741539BC}" type="presParOf" srcId="{C740F415-A28C-4B13-B0B6-88B17BA6E6FF}" destId="{4E46193A-BFF3-44E3-AA14-3FB49BAFED49}" srcOrd="7" destOrd="0" presId="urn:microsoft.com/office/officeart/2005/8/layout/orgChart1"/>
    <dgm:cxn modelId="{19A809DA-6C79-426C-B3C3-BB01DB60A80F}" type="presParOf" srcId="{4E46193A-BFF3-44E3-AA14-3FB49BAFED49}" destId="{7A973ECE-27E9-46CA-9021-E07D642F8199}" srcOrd="0" destOrd="0" presId="urn:microsoft.com/office/officeart/2005/8/layout/orgChart1"/>
    <dgm:cxn modelId="{C71E6C28-9088-4985-9027-52BBE752DCC3}" type="presParOf" srcId="{7A973ECE-27E9-46CA-9021-E07D642F8199}" destId="{AE8D00E2-2675-45FE-B9FE-639A07D17202}" srcOrd="0" destOrd="0" presId="urn:microsoft.com/office/officeart/2005/8/layout/orgChart1"/>
    <dgm:cxn modelId="{CFFD14AA-DA17-4DF5-B292-D74A9A14EF3C}" type="presParOf" srcId="{7A973ECE-27E9-46CA-9021-E07D642F8199}" destId="{581C1B98-074E-41D9-8824-B3F93AA266C1}" srcOrd="1" destOrd="0" presId="urn:microsoft.com/office/officeart/2005/8/layout/orgChart1"/>
    <dgm:cxn modelId="{33958439-43F1-4857-A1EA-A3D987484647}" type="presParOf" srcId="{4E46193A-BFF3-44E3-AA14-3FB49BAFED49}" destId="{826CB63E-B485-46BD-81AA-7E7FE2BC6920}" srcOrd="1" destOrd="0" presId="urn:microsoft.com/office/officeart/2005/8/layout/orgChart1"/>
    <dgm:cxn modelId="{1AF1E1DE-5FC1-4082-BC6A-D02ADB6E5CDE}" type="presParOf" srcId="{826CB63E-B485-46BD-81AA-7E7FE2BC6920}" destId="{820FC6C6-1F18-4AC5-81A4-581C83598B9C}" srcOrd="0" destOrd="0" presId="urn:microsoft.com/office/officeart/2005/8/layout/orgChart1"/>
    <dgm:cxn modelId="{CFF764FF-7129-4584-A9CE-20294B237225}" type="presParOf" srcId="{826CB63E-B485-46BD-81AA-7E7FE2BC6920}" destId="{7B7DBF1E-03BA-4BCB-8B1C-25B21ADAB075}" srcOrd="1" destOrd="0" presId="urn:microsoft.com/office/officeart/2005/8/layout/orgChart1"/>
    <dgm:cxn modelId="{706E603E-1674-49AC-9DD3-027231DE74A3}" type="presParOf" srcId="{7B7DBF1E-03BA-4BCB-8B1C-25B21ADAB075}" destId="{98D02E82-DD27-40A7-8356-D3C68120E81F}" srcOrd="0" destOrd="0" presId="urn:microsoft.com/office/officeart/2005/8/layout/orgChart1"/>
    <dgm:cxn modelId="{B978DDBB-9C27-4DC0-8556-9D0C5186B328}" type="presParOf" srcId="{98D02E82-DD27-40A7-8356-D3C68120E81F}" destId="{EFD51C3A-9D54-4DBB-BA07-DA1CF88225DC}" srcOrd="0" destOrd="0" presId="urn:microsoft.com/office/officeart/2005/8/layout/orgChart1"/>
    <dgm:cxn modelId="{53558853-B997-48B8-905C-4A264378E529}" type="presParOf" srcId="{98D02E82-DD27-40A7-8356-D3C68120E81F}" destId="{A9A2CE49-8E5A-428A-8414-161F176D245C}" srcOrd="1" destOrd="0" presId="urn:microsoft.com/office/officeart/2005/8/layout/orgChart1"/>
    <dgm:cxn modelId="{1B3D8AF4-FD75-4BE9-A8FC-40FC43CB93C2}" type="presParOf" srcId="{7B7DBF1E-03BA-4BCB-8B1C-25B21ADAB075}" destId="{B55EC0EE-BAE9-4DBE-8545-46C47B812D6F}" srcOrd="1" destOrd="0" presId="urn:microsoft.com/office/officeart/2005/8/layout/orgChart1"/>
    <dgm:cxn modelId="{9D2B2CFE-65B1-4A32-A4F0-C51A43AEFE58}" type="presParOf" srcId="{7B7DBF1E-03BA-4BCB-8B1C-25B21ADAB075}" destId="{B6191D29-833E-4F95-8E3F-BC5F596F74F3}" srcOrd="2" destOrd="0" presId="urn:microsoft.com/office/officeart/2005/8/layout/orgChart1"/>
    <dgm:cxn modelId="{7F2C51E2-7AF6-4D3D-B410-038A5375C180}" type="presParOf" srcId="{826CB63E-B485-46BD-81AA-7E7FE2BC6920}" destId="{AE7825CE-0A7D-44DD-89D5-9501180D4840}" srcOrd="2" destOrd="0" presId="urn:microsoft.com/office/officeart/2005/8/layout/orgChart1"/>
    <dgm:cxn modelId="{E36EE115-7C27-499F-AD0B-85012A484CE4}" type="presParOf" srcId="{826CB63E-B485-46BD-81AA-7E7FE2BC6920}" destId="{C0F9CBE2-4165-4CBE-BC28-E748C44426F3}" srcOrd="3" destOrd="0" presId="urn:microsoft.com/office/officeart/2005/8/layout/orgChart1"/>
    <dgm:cxn modelId="{3456AEC2-75F6-4FDB-AA74-179DEE59EC04}" type="presParOf" srcId="{C0F9CBE2-4165-4CBE-BC28-E748C44426F3}" destId="{426B21A0-9F9D-4A97-8188-D83B0AF02B99}" srcOrd="0" destOrd="0" presId="urn:microsoft.com/office/officeart/2005/8/layout/orgChart1"/>
    <dgm:cxn modelId="{73DC8DF1-BFB4-4355-BD78-4D63F69BA02C}" type="presParOf" srcId="{426B21A0-9F9D-4A97-8188-D83B0AF02B99}" destId="{AEA55BF2-2319-4F6B-A7B0-7A25D9A8939C}" srcOrd="0" destOrd="0" presId="urn:microsoft.com/office/officeart/2005/8/layout/orgChart1"/>
    <dgm:cxn modelId="{B24E428D-A7E4-435A-B5E5-8C47DCE85101}" type="presParOf" srcId="{426B21A0-9F9D-4A97-8188-D83B0AF02B99}" destId="{985016AD-1499-49B8-AB2E-793FF62BDFEE}" srcOrd="1" destOrd="0" presId="urn:microsoft.com/office/officeart/2005/8/layout/orgChart1"/>
    <dgm:cxn modelId="{975C5882-3E17-4E3F-B365-8B8444E1C2D4}" type="presParOf" srcId="{C0F9CBE2-4165-4CBE-BC28-E748C44426F3}" destId="{D7DF4C33-AA8A-4E2E-A835-B2A1FEF88180}" srcOrd="1" destOrd="0" presId="urn:microsoft.com/office/officeart/2005/8/layout/orgChart1"/>
    <dgm:cxn modelId="{C333B6CC-B848-4817-8905-115860D42D99}" type="presParOf" srcId="{C0F9CBE2-4165-4CBE-BC28-E748C44426F3}" destId="{78F63BDF-BB8A-43B9-A51B-B2F5423DB62B}" srcOrd="2" destOrd="0" presId="urn:microsoft.com/office/officeart/2005/8/layout/orgChart1"/>
    <dgm:cxn modelId="{DD94ADE7-5696-4DB2-85C7-3270D802C274}" type="presParOf" srcId="{826CB63E-B485-46BD-81AA-7E7FE2BC6920}" destId="{D5EBD47B-BB7C-4B35-A531-B10AD131C3AF}" srcOrd="4" destOrd="0" presId="urn:microsoft.com/office/officeart/2005/8/layout/orgChart1"/>
    <dgm:cxn modelId="{697CEAC3-3059-4189-8E19-A6842C96F59E}" type="presParOf" srcId="{826CB63E-B485-46BD-81AA-7E7FE2BC6920}" destId="{36D2EF8E-F72B-4353-9462-EA6F187640F1}" srcOrd="5" destOrd="0" presId="urn:microsoft.com/office/officeart/2005/8/layout/orgChart1"/>
    <dgm:cxn modelId="{28329EAC-1F1D-4457-8BF8-CCC9AE1C0BBF}" type="presParOf" srcId="{36D2EF8E-F72B-4353-9462-EA6F187640F1}" destId="{285F9565-8032-4AD7-A3AC-FB1E4606F0EF}" srcOrd="0" destOrd="0" presId="urn:microsoft.com/office/officeart/2005/8/layout/orgChart1"/>
    <dgm:cxn modelId="{352522AF-A561-4207-8390-BA2E46C2941D}" type="presParOf" srcId="{285F9565-8032-4AD7-A3AC-FB1E4606F0EF}" destId="{74681FB6-2E05-47D6-A042-A4C9A65F6D5F}" srcOrd="0" destOrd="0" presId="urn:microsoft.com/office/officeart/2005/8/layout/orgChart1"/>
    <dgm:cxn modelId="{EF4DB972-11BF-4119-8246-A38DA3786C5C}" type="presParOf" srcId="{285F9565-8032-4AD7-A3AC-FB1E4606F0EF}" destId="{76CD3D02-39EE-4522-B493-2A4ED2D910FE}" srcOrd="1" destOrd="0" presId="urn:microsoft.com/office/officeart/2005/8/layout/orgChart1"/>
    <dgm:cxn modelId="{F0E3048A-A2F3-4565-B3E3-CE3CCF68DC50}" type="presParOf" srcId="{36D2EF8E-F72B-4353-9462-EA6F187640F1}" destId="{8F835003-79E6-4CE5-A5A0-2E930B179622}" srcOrd="1" destOrd="0" presId="urn:microsoft.com/office/officeart/2005/8/layout/orgChart1"/>
    <dgm:cxn modelId="{1B89E531-8E6F-4387-B5A2-B05794F4EC52}" type="presParOf" srcId="{36D2EF8E-F72B-4353-9462-EA6F187640F1}" destId="{111A32FA-2197-4AE8-9C52-BB2CCB97FDF1}" srcOrd="2" destOrd="0" presId="urn:microsoft.com/office/officeart/2005/8/layout/orgChart1"/>
    <dgm:cxn modelId="{19A06321-CAC6-401C-B190-A0F9849EB7D8}" type="presParOf" srcId="{826CB63E-B485-46BD-81AA-7E7FE2BC6920}" destId="{672E08A4-2B77-4B3C-BDE2-4CCD8E24D3CE}" srcOrd="6" destOrd="0" presId="urn:microsoft.com/office/officeart/2005/8/layout/orgChart1"/>
    <dgm:cxn modelId="{8E9B1413-FB6C-43C6-88B5-C2BBC6A7A676}" type="presParOf" srcId="{826CB63E-B485-46BD-81AA-7E7FE2BC6920}" destId="{BFD852B5-7CAE-4A56-A135-577C1DC4B16A}" srcOrd="7" destOrd="0" presId="urn:microsoft.com/office/officeart/2005/8/layout/orgChart1"/>
    <dgm:cxn modelId="{50F93B86-39A9-4B84-BFB7-4CCF79B4C2E3}" type="presParOf" srcId="{BFD852B5-7CAE-4A56-A135-577C1DC4B16A}" destId="{2F486C30-A7B0-4257-8D16-C9BFBAB809B3}" srcOrd="0" destOrd="0" presId="urn:microsoft.com/office/officeart/2005/8/layout/orgChart1"/>
    <dgm:cxn modelId="{F6E67877-12A7-46E8-8310-FC3CB0CD10D9}" type="presParOf" srcId="{2F486C30-A7B0-4257-8D16-C9BFBAB809B3}" destId="{CE691FED-A84C-4B20-A0D5-CD9EB0FF913F}" srcOrd="0" destOrd="0" presId="urn:microsoft.com/office/officeart/2005/8/layout/orgChart1"/>
    <dgm:cxn modelId="{4A24CFD3-0D92-4A4E-AA86-B01541A7E833}" type="presParOf" srcId="{2F486C30-A7B0-4257-8D16-C9BFBAB809B3}" destId="{5E69AA8D-44BC-4083-BA61-3071089E1DCB}" srcOrd="1" destOrd="0" presId="urn:microsoft.com/office/officeart/2005/8/layout/orgChart1"/>
    <dgm:cxn modelId="{9E1F430A-1BA6-466F-BB0D-B5EF7E96A632}" type="presParOf" srcId="{BFD852B5-7CAE-4A56-A135-577C1DC4B16A}" destId="{D5BF96C8-3D02-4F4C-AC7C-8F54E3013608}" srcOrd="1" destOrd="0" presId="urn:microsoft.com/office/officeart/2005/8/layout/orgChart1"/>
    <dgm:cxn modelId="{38FCB0AE-032F-44A5-A245-6A904EEF951C}" type="presParOf" srcId="{BFD852B5-7CAE-4A56-A135-577C1DC4B16A}" destId="{3775D43A-7B49-4D4C-8E3B-25747C72C108}" srcOrd="2" destOrd="0" presId="urn:microsoft.com/office/officeart/2005/8/layout/orgChart1"/>
    <dgm:cxn modelId="{5F24D0E8-1D57-4891-9DD0-3C2C6BE666BA}" type="presParOf" srcId="{826CB63E-B485-46BD-81AA-7E7FE2BC6920}" destId="{256621A6-687F-4A4E-9DAA-C140E3DEAC9E}" srcOrd="8" destOrd="0" presId="urn:microsoft.com/office/officeart/2005/8/layout/orgChart1"/>
    <dgm:cxn modelId="{2C2486DB-C5A4-42B1-8B98-B43FB3C17BC1}" type="presParOf" srcId="{826CB63E-B485-46BD-81AA-7E7FE2BC6920}" destId="{93B31E06-D77F-4C5E-90AA-ED2AC5A0B711}" srcOrd="9" destOrd="0" presId="urn:microsoft.com/office/officeart/2005/8/layout/orgChart1"/>
    <dgm:cxn modelId="{D26A35D7-324D-4D15-869E-0AB535129400}" type="presParOf" srcId="{93B31E06-D77F-4C5E-90AA-ED2AC5A0B711}" destId="{133F455B-E00B-4A7E-9F07-86C1973E7930}" srcOrd="0" destOrd="0" presId="urn:microsoft.com/office/officeart/2005/8/layout/orgChart1"/>
    <dgm:cxn modelId="{0B5FC77B-69E6-4B3E-A478-E9BEDAB478AC}" type="presParOf" srcId="{133F455B-E00B-4A7E-9F07-86C1973E7930}" destId="{2F391210-1483-4156-A292-1870134D797C}" srcOrd="0" destOrd="0" presId="urn:microsoft.com/office/officeart/2005/8/layout/orgChart1"/>
    <dgm:cxn modelId="{278F9403-E4C5-40CB-857F-145AEF61F8A0}" type="presParOf" srcId="{133F455B-E00B-4A7E-9F07-86C1973E7930}" destId="{32DC3A14-FA43-4895-A3F4-1C795EF948D1}" srcOrd="1" destOrd="0" presId="urn:microsoft.com/office/officeart/2005/8/layout/orgChart1"/>
    <dgm:cxn modelId="{928BFDA9-9855-4813-AB10-9F285E3CEBF8}" type="presParOf" srcId="{93B31E06-D77F-4C5E-90AA-ED2AC5A0B711}" destId="{B6E1A2B5-D65B-4401-A891-779B0D4106D5}" srcOrd="1" destOrd="0" presId="urn:microsoft.com/office/officeart/2005/8/layout/orgChart1"/>
    <dgm:cxn modelId="{AE25CA69-6020-487C-825F-EC9E2D226F6F}" type="presParOf" srcId="{93B31E06-D77F-4C5E-90AA-ED2AC5A0B711}" destId="{1CD532AF-A161-48BA-AF1C-CA867C0AB62C}" srcOrd="2" destOrd="0" presId="urn:microsoft.com/office/officeart/2005/8/layout/orgChart1"/>
    <dgm:cxn modelId="{062158B7-4F8F-4FD6-95FF-6AA3301CCF31}" type="presParOf" srcId="{4E46193A-BFF3-44E3-AA14-3FB49BAFED49}" destId="{2BA59362-3170-4C19-8E8B-79C52C3FBDFD}" srcOrd="2" destOrd="0" presId="urn:microsoft.com/office/officeart/2005/8/layout/orgChart1"/>
    <dgm:cxn modelId="{9717EA15-6372-479A-9C87-877D702C54BB}" type="presParOf" srcId="{C740F415-A28C-4B13-B0B6-88B17BA6E6FF}" destId="{497DA354-97A4-4C40-BAAF-5443FD87D60A}" srcOrd="8" destOrd="0" presId="urn:microsoft.com/office/officeart/2005/8/layout/orgChart1"/>
    <dgm:cxn modelId="{90E647CE-384F-44C9-996A-FCE2AE6CFB6A}" type="presParOf" srcId="{C740F415-A28C-4B13-B0B6-88B17BA6E6FF}" destId="{D933E4E4-A6C2-4DB6-89A7-CFD44E615D6B}" srcOrd="9" destOrd="0" presId="urn:microsoft.com/office/officeart/2005/8/layout/orgChart1"/>
    <dgm:cxn modelId="{09871449-0869-41BE-AA22-87B31B2B6606}" type="presParOf" srcId="{D933E4E4-A6C2-4DB6-89A7-CFD44E615D6B}" destId="{300D594D-6B75-4673-A5E6-C37724772EEA}" srcOrd="0" destOrd="0" presId="urn:microsoft.com/office/officeart/2005/8/layout/orgChart1"/>
    <dgm:cxn modelId="{F00D8962-2B17-422D-BA0A-4A71C9423A41}" type="presParOf" srcId="{300D594D-6B75-4673-A5E6-C37724772EEA}" destId="{41F6D099-EA19-4081-9FE6-B35EE4F69C11}" srcOrd="0" destOrd="0" presId="urn:microsoft.com/office/officeart/2005/8/layout/orgChart1"/>
    <dgm:cxn modelId="{49C742F5-0770-4A38-ABB2-D57B0755182E}" type="presParOf" srcId="{300D594D-6B75-4673-A5E6-C37724772EEA}" destId="{91DC0D85-9B18-4CD0-AC18-68F52C520FF7}" srcOrd="1" destOrd="0" presId="urn:microsoft.com/office/officeart/2005/8/layout/orgChart1"/>
    <dgm:cxn modelId="{31F06862-4894-4D48-9221-465FA5B92766}" type="presParOf" srcId="{D933E4E4-A6C2-4DB6-89A7-CFD44E615D6B}" destId="{3A3F9C9B-74A9-4E53-A05F-AF7C6FA8EE91}" srcOrd="1" destOrd="0" presId="urn:microsoft.com/office/officeart/2005/8/layout/orgChart1"/>
    <dgm:cxn modelId="{432C06F0-CAA8-4F5B-A21A-2BA0E3E18F86}" type="presParOf" srcId="{3A3F9C9B-74A9-4E53-A05F-AF7C6FA8EE91}" destId="{F8AAFFCE-8F61-4506-98BD-019E2510001C}" srcOrd="0" destOrd="0" presId="urn:microsoft.com/office/officeart/2005/8/layout/orgChart1"/>
    <dgm:cxn modelId="{3514B6ED-C281-4E89-B377-94859D4A3E77}" type="presParOf" srcId="{3A3F9C9B-74A9-4E53-A05F-AF7C6FA8EE91}" destId="{2D15256C-0924-4822-ADEB-31EE0A46C0DC}" srcOrd="1" destOrd="0" presId="urn:microsoft.com/office/officeart/2005/8/layout/orgChart1"/>
    <dgm:cxn modelId="{A71209CA-1EDA-4FE6-A601-7AD4A222089F}" type="presParOf" srcId="{2D15256C-0924-4822-ADEB-31EE0A46C0DC}" destId="{38ACB4EC-1674-4AC2-8550-4657DEB84206}" srcOrd="0" destOrd="0" presId="urn:microsoft.com/office/officeart/2005/8/layout/orgChart1"/>
    <dgm:cxn modelId="{D8699BAC-5406-446C-9973-61F47D35F4AE}" type="presParOf" srcId="{38ACB4EC-1674-4AC2-8550-4657DEB84206}" destId="{35E21AF8-30BE-4650-98E8-AB6C61DAD741}" srcOrd="0" destOrd="0" presId="urn:microsoft.com/office/officeart/2005/8/layout/orgChart1"/>
    <dgm:cxn modelId="{B21F03AE-E632-47BD-84F4-C19D20886C32}" type="presParOf" srcId="{38ACB4EC-1674-4AC2-8550-4657DEB84206}" destId="{6C6B8CA4-4C95-4B20-965E-CF9F8DCD7CCA}" srcOrd="1" destOrd="0" presId="urn:microsoft.com/office/officeart/2005/8/layout/orgChart1"/>
    <dgm:cxn modelId="{6798E5BB-A481-4DD4-9FE1-EA567A3BA057}" type="presParOf" srcId="{2D15256C-0924-4822-ADEB-31EE0A46C0DC}" destId="{250B7D66-223B-4BF2-A4B5-9214E19EF71D}" srcOrd="1" destOrd="0" presId="urn:microsoft.com/office/officeart/2005/8/layout/orgChart1"/>
    <dgm:cxn modelId="{ACDC62D2-2127-48BC-9796-F2EEE13D29CB}" type="presParOf" srcId="{2D15256C-0924-4822-ADEB-31EE0A46C0DC}" destId="{88D8D43D-DCD1-4142-9049-FE8C03E8F16A}" srcOrd="2" destOrd="0" presId="urn:microsoft.com/office/officeart/2005/8/layout/orgChart1"/>
    <dgm:cxn modelId="{D80C1A60-2701-44BD-AA1D-8638006FCBFD}" type="presParOf" srcId="{3A3F9C9B-74A9-4E53-A05F-AF7C6FA8EE91}" destId="{AD1D7C15-9D7A-4158-A880-304AC6237CB7}" srcOrd="2" destOrd="0" presId="urn:microsoft.com/office/officeart/2005/8/layout/orgChart1"/>
    <dgm:cxn modelId="{86A882C0-B4BC-481A-BD53-643D764911F0}" type="presParOf" srcId="{3A3F9C9B-74A9-4E53-A05F-AF7C6FA8EE91}" destId="{461BD87F-D16E-4760-85A9-24363236A0FB}" srcOrd="3" destOrd="0" presId="urn:microsoft.com/office/officeart/2005/8/layout/orgChart1"/>
    <dgm:cxn modelId="{C3B1FA47-497C-45A5-9421-C266858FFCB8}" type="presParOf" srcId="{461BD87F-D16E-4760-85A9-24363236A0FB}" destId="{1B5169A0-0C0A-4B1D-A4B6-A32CFF13FF7A}" srcOrd="0" destOrd="0" presId="urn:microsoft.com/office/officeart/2005/8/layout/orgChart1"/>
    <dgm:cxn modelId="{CFF7AB5A-69A3-4EA0-9A17-881D3F482568}" type="presParOf" srcId="{1B5169A0-0C0A-4B1D-A4B6-A32CFF13FF7A}" destId="{26C9EA00-6E0F-41B6-BF65-5DC4CCC79F13}" srcOrd="0" destOrd="0" presId="urn:microsoft.com/office/officeart/2005/8/layout/orgChart1"/>
    <dgm:cxn modelId="{8D6F79B6-5BE5-4EEC-BC35-25D931FFDA20}" type="presParOf" srcId="{1B5169A0-0C0A-4B1D-A4B6-A32CFF13FF7A}" destId="{ECB6703B-B87F-4A79-843C-8F83C7C89027}" srcOrd="1" destOrd="0" presId="urn:microsoft.com/office/officeart/2005/8/layout/orgChart1"/>
    <dgm:cxn modelId="{1FD3876F-0089-40B1-9CAF-1997337088DA}" type="presParOf" srcId="{461BD87F-D16E-4760-85A9-24363236A0FB}" destId="{AC5C9BDD-7EFD-4CD3-B6AB-D9AEC6A87464}" srcOrd="1" destOrd="0" presId="urn:microsoft.com/office/officeart/2005/8/layout/orgChart1"/>
    <dgm:cxn modelId="{50CDD53C-A1F5-49B0-B0D1-280C1AAFF259}" type="presParOf" srcId="{461BD87F-D16E-4760-85A9-24363236A0FB}" destId="{6305BAF4-3E94-4E29-B870-3E2D3F72EBC3}" srcOrd="2" destOrd="0" presId="urn:microsoft.com/office/officeart/2005/8/layout/orgChart1"/>
    <dgm:cxn modelId="{A69555A3-57E6-4EDA-83E7-2A25768BB6DA}" type="presParOf" srcId="{D933E4E4-A6C2-4DB6-89A7-CFD44E615D6B}" destId="{16604A84-B6CF-4F5D-A233-426B91D8D098}" srcOrd="2" destOrd="0" presId="urn:microsoft.com/office/officeart/2005/8/layout/orgChart1"/>
    <dgm:cxn modelId="{AA850FA4-903C-4B83-A0EF-BC5298B7A5DC}" type="presParOf" srcId="{C740F415-A28C-4B13-B0B6-88B17BA6E6FF}" destId="{0D89E7F0-816D-4585-814E-6C7CBE20812C}" srcOrd="10" destOrd="0" presId="urn:microsoft.com/office/officeart/2005/8/layout/orgChart1"/>
    <dgm:cxn modelId="{02214D5F-79EE-4992-A833-1C7EF4F0B052}" type="presParOf" srcId="{C740F415-A28C-4B13-B0B6-88B17BA6E6FF}" destId="{99B57932-4965-4897-BEC7-4A8254B94D76}" srcOrd="11" destOrd="0" presId="urn:microsoft.com/office/officeart/2005/8/layout/orgChart1"/>
    <dgm:cxn modelId="{D167D20C-B635-4B22-873F-71568B9AEDE0}" type="presParOf" srcId="{99B57932-4965-4897-BEC7-4A8254B94D76}" destId="{F29788F6-5DDE-4508-90D1-996269E45E66}" srcOrd="0" destOrd="0" presId="urn:microsoft.com/office/officeart/2005/8/layout/orgChart1"/>
    <dgm:cxn modelId="{9CE17870-CED6-456D-94BA-97654E7B0A01}" type="presParOf" srcId="{F29788F6-5DDE-4508-90D1-996269E45E66}" destId="{4D9C56CC-473B-42B9-A8FE-1487A04EEBD4}" srcOrd="0" destOrd="0" presId="urn:microsoft.com/office/officeart/2005/8/layout/orgChart1"/>
    <dgm:cxn modelId="{401D882A-3A2F-4388-97D9-28DAEE4C66D2}" type="presParOf" srcId="{F29788F6-5DDE-4508-90D1-996269E45E66}" destId="{8A4C2921-3D71-42A8-8030-10F4736193EB}" srcOrd="1" destOrd="0" presId="urn:microsoft.com/office/officeart/2005/8/layout/orgChart1"/>
    <dgm:cxn modelId="{9FA78BC5-35D8-4821-A2B1-F0A28459A179}" type="presParOf" srcId="{99B57932-4965-4897-BEC7-4A8254B94D76}" destId="{EEBB2BB5-48EE-4D2F-A424-89F186F5313F}" srcOrd="1" destOrd="0" presId="urn:microsoft.com/office/officeart/2005/8/layout/orgChart1"/>
    <dgm:cxn modelId="{AEDA3983-C484-4D5B-969A-2C11EC846BD0}" type="presParOf" srcId="{99B57932-4965-4897-BEC7-4A8254B94D76}" destId="{BE39332D-4712-4B9F-BBBB-C2E6984B8C6E}" srcOrd="2" destOrd="0" presId="urn:microsoft.com/office/officeart/2005/8/layout/orgChart1"/>
    <dgm:cxn modelId="{D3210E49-E749-4BCA-93AD-497FBA0E202B}" type="presParOf" srcId="{C740F415-A28C-4B13-B0B6-88B17BA6E6FF}" destId="{2A654A48-BEE8-4278-9D6F-80347CBB7BE8}" srcOrd="12" destOrd="0" presId="urn:microsoft.com/office/officeart/2005/8/layout/orgChart1"/>
    <dgm:cxn modelId="{20D07BDA-F054-452E-8D1D-000CAA530D63}" type="presParOf" srcId="{C740F415-A28C-4B13-B0B6-88B17BA6E6FF}" destId="{1037163D-7BDE-42C3-849C-019103C04C16}" srcOrd="13" destOrd="0" presId="urn:microsoft.com/office/officeart/2005/8/layout/orgChart1"/>
    <dgm:cxn modelId="{A9845AAC-026C-4650-8FF3-957B7EFE95DD}" type="presParOf" srcId="{1037163D-7BDE-42C3-849C-019103C04C16}" destId="{34C1552F-CD34-448C-8DB8-B5F77E937CC1}" srcOrd="0" destOrd="0" presId="urn:microsoft.com/office/officeart/2005/8/layout/orgChart1"/>
    <dgm:cxn modelId="{FF2713DD-EAFE-4F3E-8C04-436170F3E58B}" type="presParOf" srcId="{34C1552F-CD34-448C-8DB8-B5F77E937CC1}" destId="{DE7B26AA-E5B1-4DEF-8BC1-E97B0F8ABE45}" srcOrd="0" destOrd="0" presId="urn:microsoft.com/office/officeart/2005/8/layout/orgChart1"/>
    <dgm:cxn modelId="{1E3200A8-AD36-42EF-8461-E3C76093D5F1}" type="presParOf" srcId="{34C1552F-CD34-448C-8DB8-B5F77E937CC1}" destId="{BE8A3FF2-F206-4FEA-AFD1-BFA1ECFC2B83}" srcOrd="1" destOrd="0" presId="urn:microsoft.com/office/officeart/2005/8/layout/orgChart1"/>
    <dgm:cxn modelId="{8C9F5BB6-000F-402B-8BFC-35483D299A72}" type="presParOf" srcId="{1037163D-7BDE-42C3-849C-019103C04C16}" destId="{7B2EEAFA-575D-42C4-8F20-F206CAA551A7}" srcOrd="1" destOrd="0" presId="urn:microsoft.com/office/officeart/2005/8/layout/orgChart1"/>
    <dgm:cxn modelId="{A25FE78C-513B-4D37-8BBE-FF04ADA4E05E}" type="presParOf" srcId="{7B2EEAFA-575D-42C4-8F20-F206CAA551A7}" destId="{F2CB8381-79CC-4C44-9617-EB2CE3F61F19}" srcOrd="0" destOrd="0" presId="urn:microsoft.com/office/officeart/2005/8/layout/orgChart1"/>
    <dgm:cxn modelId="{5AACD356-4733-46FE-B6D6-473B40481DAC}" type="presParOf" srcId="{7B2EEAFA-575D-42C4-8F20-F206CAA551A7}" destId="{CF874149-7AE9-448E-B419-FDF8214C99A1}" srcOrd="1" destOrd="0" presId="urn:microsoft.com/office/officeart/2005/8/layout/orgChart1"/>
    <dgm:cxn modelId="{A9743CC5-E00B-478C-A491-0F0340D00638}" type="presParOf" srcId="{CF874149-7AE9-448E-B419-FDF8214C99A1}" destId="{1038AAAF-2669-40EC-A09B-60D4C4AB5052}" srcOrd="0" destOrd="0" presId="urn:microsoft.com/office/officeart/2005/8/layout/orgChart1"/>
    <dgm:cxn modelId="{BB9DB491-04CA-4FBC-93C4-BAE582CBFA13}" type="presParOf" srcId="{1038AAAF-2669-40EC-A09B-60D4C4AB5052}" destId="{40A779DE-260E-44D0-B80E-4E8A795CFD96}" srcOrd="0" destOrd="0" presId="urn:microsoft.com/office/officeart/2005/8/layout/orgChart1"/>
    <dgm:cxn modelId="{60B203FF-89E5-4D7F-807F-92D009CA397C}" type="presParOf" srcId="{1038AAAF-2669-40EC-A09B-60D4C4AB5052}" destId="{2B4AD86A-DDD4-4DEE-BAA1-F3D426036367}" srcOrd="1" destOrd="0" presId="urn:microsoft.com/office/officeart/2005/8/layout/orgChart1"/>
    <dgm:cxn modelId="{3E0B7507-2BD4-4874-AE67-8456FB8542C2}" type="presParOf" srcId="{CF874149-7AE9-448E-B419-FDF8214C99A1}" destId="{12B7C9DC-1996-4C2B-8F1E-062A798DF587}" srcOrd="1" destOrd="0" presId="urn:microsoft.com/office/officeart/2005/8/layout/orgChart1"/>
    <dgm:cxn modelId="{D9BE4418-7C45-4806-B614-1CD9F354BC91}" type="presParOf" srcId="{CF874149-7AE9-448E-B419-FDF8214C99A1}" destId="{362B78BD-9E92-44D2-A6DE-9F1E4360ED14}" srcOrd="2" destOrd="0" presId="urn:microsoft.com/office/officeart/2005/8/layout/orgChart1"/>
    <dgm:cxn modelId="{B4BFBA08-B3EC-4996-A64B-7C0793044FE9}" type="presParOf" srcId="{7B2EEAFA-575D-42C4-8F20-F206CAA551A7}" destId="{EB2E2FBE-8065-4ABB-B060-C74F2D158E6B}" srcOrd="2" destOrd="0" presId="urn:microsoft.com/office/officeart/2005/8/layout/orgChart1"/>
    <dgm:cxn modelId="{9E88A3C3-85FD-4791-97D7-D238F32CB4CD}" type="presParOf" srcId="{7B2EEAFA-575D-42C4-8F20-F206CAA551A7}" destId="{45E0743A-5858-4D09-B205-40309DD94364}" srcOrd="3" destOrd="0" presId="urn:microsoft.com/office/officeart/2005/8/layout/orgChart1"/>
    <dgm:cxn modelId="{CBE8BEE9-16F1-437D-9DD7-1C4238DDBDEA}" type="presParOf" srcId="{45E0743A-5858-4D09-B205-40309DD94364}" destId="{4C995976-5993-4C65-9763-C9AE1F529B3C}" srcOrd="0" destOrd="0" presId="urn:microsoft.com/office/officeart/2005/8/layout/orgChart1"/>
    <dgm:cxn modelId="{C4C1C043-AA6E-499C-9210-C1D7372D14FE}" type="presParOf" srcId="{4C995976-5993-4C65-9763-C9AE1F529B3C}" destId="{6C3F2AEC-3423-4672-B633-206BAD9FC7C8}" srcOrd="0" destOrd="0" presId="urn:microsoft.com/office/officeart/2005/8/layout/orgChart1"/>
    <dgm:cxn modelId="{281A4E7B-A53B-4241-A978-FE73651C7E63}" type="presParOf" srcId="{4C995976-5993-4C65-9763-C9AE1F529B3C}" destId="{DB82DD10-7A6C-4BEB-94B4-0705B10D055C}" srcOrd="1" destOrd="0" presId="urn:microsoft.com/office/officeart/2005/8/layout/orgChart1"/>
    <dgm:cxn modelId="{71A4EA06-B455-405B-BA7E-D23A89792CA0}" type="presParOf" srcId="{45E0743A-5858-4D09-B205-40309DD94364}" destId="{9283FEBF-C541-4A72-A55B-E4881450B224}" srcOrd="1" destOrd="0" presId="urn:microsoft.com/office/officeart/2005/8/layout/orgChart1"/>
    <dgm:cxn modelId="{B49B2E3B-9C16-44AB-A648-439D652C886A}" type="presParOf" srcId="{45E0743A-5858-4D09-B205-40309DD94364}" destId="{AA07F726-FB98-4F88-B415-2AE7110EE4BC}" srcOrd="2" destOrd="0" presId="urn:microsoft.com/office/officeart/2005/8/layout/orgChart1"/>
    <dgm:cxn modelId="{019DAF34-9C94-4933-B8CD-68AD88F92E70}" type="presParOf" srcId="{7B2EEAFA-575D-42C4-8F20-F206CAA551A7}" destId="{C16B96D6-3F2A-4E72-AE95-4B9E77E6DF29}" srcOrd="4" destOrd="0" presId="urn:microsoft.com/office/officeart/2005/8/layout/orgChart1"/>
    <dgm:cxn modelId="{FE1A4DE2-1B94-4556-9AFA-2C0EEB190C69}" type="presParOf" srcId="{7B2EEAFA-575D-42C4-8F20-F206CAA551A7}" destId="{0776EE7A-90B1-41A3-BEE8-D6AF53BEC513}" srcOrd="5" destOrd="0" presId="urn:microsoft.com/office/officeart/2005/8/layout/orgChart1"/>
    <dgm:cxn modelId="{E3582681-E451-4ED9-9C0D-46433E2F96C5}" type="presParOf" srcId="{0776EE7A-90B1-41A3-BEE8-D6AF53BEC513}" destId="{12610DF0-C2BD-4628-85DD-F23119F40156}" srcOrd="0" destOrd="0" presId="urn:microsoft.com/office/officeart/2005/8/layout/orgChart1"/>
    <dgm:cxn modelId="{1D72A497-CB13-4726-8ADC-528E1269FAEF}" type="presParOf" srcId="{12610DF0-C2BD-4628-85DD-F23119F40156}" destId="{C3B19EDB-695C-44A2-83D0-FE6B1F1B67F2}" srcOrd="0" destOrd="0" presId="urn:microsoft.com/office/officeart/2005/8/layout/orgChart1"/>
    <dgm:cxn modelId="{8741DFBD-99E4-47FB-AB2C-2F92B2E053D5}" type="presParOf" srcId="{12610DF0-C2BD-4628-85DD-F23119F40156}" destId="{B5AB1744-B9A3-4CF3-B523-F58A90874415}" srcOrd="1" destOrd="0" presId="urn:microsoft.com/office/officeart/2005/8/layout/orgChart1"/>
    <dgm:cxn modelId="{6393494D-4A02-417F-94A0-F47640519187}" type="presParOf" srcId="{0776EE7A-90B1-41A3-BEE8-D6AF53BEC513}" destId="{A0F16CFB-0A82-4314-BA5D-0A735C73C935}" srcOrd="1" destOrd="0" presId="urn:microsoft.com/office/officeart/2005/8/layout/orgChart1"/>
    <dgm:cxn modelId="{6CCA2677-D36A-4EF5-BDA7-D44B542EC704}" type="presParOf" srcId="{0776EE7A-90B1-41A3-BEE8-D6AF53BEC513}" destId="{E3B380D6-6D22-46F5-9325-7C132CA2762E}" srcOrd="2" destOrd="0" presId="urn:microsoft.com/office/officeart/2005/8/layout/orgChart1"/>
    <dgm:cxn modelId="{DE123160-8FC6-40EE-8864-C5FC582832D1}" type="presParOf" srcId="{7B2EEAFA-575D-42C4-8F20-F206CAA551A7}" destId="{3052CB85-ECF4-4993-BD32-EFAEC1109D4B}" srcOrd="6" destOrd="0" presId="urn:microsoft.com/office/officeart/2005/8/layout/orgChart1"/>
    <dgm:cxn modelId="{F853E986-B448-43B8-BC8C-0FB5113FB263}" type="presParOf" srcId="{7B2EEAFA-575D-42C4-8F20-F206CAA551A7}" destId="{8D7FF2FC-E6D9-4697-80A1-9D164DBA0E0E}" srcOrd="7" destOrd="0" presId="urn:microsoft.com/office/officeart/2005/8/layout/orgChart1"/>
    <dgm:cxn modelId="{BA901828-E08F-4684-9062-74A6466C7725}" type="presParOf" srcId="{8D7FF2FC-E6D9-4697-80A1-9D164DBA0E0E}" destId="{DDC9F660-1F5D-4830-B8FA-615FE251DC5A}" srcOrd="0" destOrd="0" presId="urn:microsoft.com/office/officeart/2005/8/layout/orgChart1"/>
    <dgm:cxn modelId="{5D3C497C-3BB7-416E-B7F7-3FE209D938ED}" type="presParOf" srcId="{DDC9F660-1F5D-4830-B8FA-615FE251DC5A}" destId="{DA83CD8B-6562-4710-B39B-1DA3AAD46A06}" srcOrd="0" destOrd="0" presId="urn:microsoft.com/office/officeart/2005/8/layout/orgChart1"/>
    <dgm:cxn modelId="{EFF2ED43-420B-4B3C-82EF-527BD797C567}" type="presParOf" srcId="{DDC9F660-1F5D-4830-B8FA-615FE251DC5A}" destId="{2B21CF3D-DD80-4BA6-ADB7-8DAEA87EBD0D}" srcOrd="1" destOrd="0" presId="urn:microsoft.com/office/officeart/2005/8/layout/orgChart1"/>
    <dgm:cxn modelId="{EE416B8D-9DDD-4E6A-93F5-3F545B876E9D}" type="presParOf" srcId="{8D7FF2FC-E6D9-4697-80A1-9D164DBA0E0E}" destId="{E1BB3340-9290-4C1C-8FE9-DFD3C5B365B7}" srcOrd="1" destOrd="0" presId="urn:microsoft.com/office/officeart/2005/8/layout/orgChart1"/>
    <dgm:cxn modelId="{FACD063C-EE9F-4424-82A9-B304E43AE263}" type="presParOf" srcId="{8D7FF2FC-E6D9-4697-80A1-9D164DBA0E0E}" destId="{43BD20F9-4CF4-4C9D-81E4-6D3B9685563E}" srcOrd="2" destOrd="0" presId="urn:microsoft.com/office/officeart/2005/8/layout/orgChart1"/>
    <dgm:cxn modelId="{A64B30CE-6A33-4813-B548-C6A6DAC4D206}" type="presParOf" srcId="{1037163D-7BDE-42C3-849C-019103C04C16}" destId="{55FE20C5-88D0-431C-8592-EFBAF549F6BF}" srcOrd="2" destOrd="0" presId="urn:microsoft.com/office/officeart/2005/8/layout/orgChart1"/>
    <dgm:cxn modelId="{AEC54177-0706-4B81-9A0B-6EB04255A605}" type="presParOf" srcId="{C740F415-A28C-4B13-B0B6-88B17BA6E6FF}" destId="{B82AAEB0-C3C0-453D-A082-BE8682207911}" srcOrd="14" destOrd="0" presId="urn:microsoft.com/office/officeart/2005/8/layout/orgChart1"/>
    <dgm:cxn modelId="{F4CEC168-B920-4256-AD3D-241148B55B90}" type="presParOf" srcId="{C740F415-A28C-4B13-B0B6-88B17BA6E6FF}" destId="{B0C99A4A-C02F-4EF9-B799-DB61CDC56D03}" srcOrd="15" destOrd="0" presId="urn:microsoft.com/office/officeart/2005/8/layout/orgChart1"/>
    <dgm:cxn modelId="{D112DD6E-776F-4518-9B9A-71257CFCE5F1}" type="presParOf" srcId="{B0C99A4A-C02F-4EF9-B799-DB61CDC56D03}" destId="{E0CDB55A-99BE-400D-9C36-73B36C78B9EB}" srcOrd="0" destOrd="0" presId="urn:microsoft.com/office/officeart/2005/8/layout/orgChart1"/>
    <dgm:cxn modelId="{8374D3CF-8027-47FC-A85A-EE7EEBD94DE3}" type="presParOf" srcId="{E0CDB55A-99BE-400D-9C36-73B36C78B9EB}" destId="{4976C6EB-58A8-40A5-BE59-197C0C429F9A}" srcOrd="0" destOrd="0" presId="urn:microsoft.com/office/officeart/2005/8/layout/orgChart1"/>
    <dgm:cxn modelId="{9B23F6BD-5267-46D7-AD16-583CD1F1546C}" type="presParOf" srcId="{E0CDB55A-99BE-400D-9C36-73B36C78B9EB}" destId="{642BEFF7-EA1A-4E5D-8D27-EC21E3A8D682}" srcOrd="1" destOrd="0" presId="urn:microsoft.com/office/officeart/2005/8/layout/orgChart1"/>
    <dgm:cxn modelId="{9D46A42C-E62E-4CB0-9FE9-381DB4B4817E}" type="presParOf" srcId="{B0C99A4A-C02F-4EF9-B799-DB61CDC56D03}" destId="{43ADFB9E-8220-4679-AC76-7D334B45B676}" srcOrd="1" destOrd="0" presId="urn:microsoft.com/office/officeart/2005/8/layout/orgChart1"/>
    <dgm:cxn modelId="{ABF8495C-E38B-41E9-BAE8-40D303BBFEA4}" type="presParOf" srcId="{B0C99A4A-C02F-4EF9-B799-DB61CDC56D03}" destId="{E120D829-B813-4D6A-B7D3-D1C2626FF6EF}" srcOrd="2" destOrd="0" presId="urn:microsoft.com/office/officeart/2005/8/layout/orgChart1"/>
    <dgm:cxn modelId="{0C593DFA-5587-497F-8C4D-80C9B9E4049E}" type="presParOf" srcId="{BD384741-752C-4BD8-9743-5B7440BD21B4}" destId="{81DEC91E-82B7-4336-92B6-0A28D2A185CD}" srcOrd="2" destOrd="0" presId="urn:microsoft.com/office/officeart/2005/8/layout/orgChart1"/>
    <dgm:cxn modelId="{4CB8854E-35FD-463B-895D-7E442D408BA0}" type="presParOf" srcId="{7636B4AE-657A-4189-AE44-C6D4B3FBB9D0}" destId="{3868671E-28E8-4B7D-938B-8FD1B4B615E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339664-B2A5-48F5-9AA2-DFE91362BA9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C601AD7-9331-4CD4-8596-5607CF5F582D}">
      <dgm:prSet phldrT="[Texto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Quânttico</a:t>
          </a:r>
        </a:p>
      </dgm:t>
    </dgm:pt>
    <dgm:pt modelId="{CD484052-CE72-447B-A062-346E72D16980}" type="parTrans" cxnId="{88495574-77DB-4AE9-873E-F0CC416A9DF7}">
      <dgm:prSet/>
      <dgm:spPr/>
      <dgm:t>
        <a:bodyPr/>
        <a:lstStyle/>
        <a:p>
          <a:endParaRPr lang="pt-BR"/>
        </a:p>
      </dgm:t>
    </dgm:pt>
    <dgm:pt modelId="{6FE46FF3-26B4-4D1D-A13E-08829BE2613B}" type="sibTrans" cxnId="{88495574-77DB-4AE9-873E-F0CC416A9DF7}">
      <dgm:prSet/>
      <dgm:spPr/>
      <dgm:t>
        <a:bodyPr/>
        <a:lstStyle/>
        <a:p>
          <a:endParaRPr lang="pt-BR"/>
        </a:p>
      </dgm:t>
    </dgm:pt>
    <dgm:pt modelId="{F2894070-31C5-40DC-AE17-D89B676B27DA}">
      <dgm:prSet/>
      <dgm:spPr>
        <a:solidFill>
          <a:srgbClr val="92D050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Cadastro</a:t>
          </a:r>
        </a:p>
      </dgm:t>
    </dgm:pt>
    <dgm:pt modelId="{2A328C10-51C9-44FA-BF31-11BFA1501637}" type="parTrans" cxnId="{8EFF0585-BF81-4565-8B5F-26304BCC1DAC}">
      <dgm:prSet/>
      <dgm:spPr/>
      <dgm:t>
        <a:bodyPr/>
        <a:lstStyle/>
        <a:p>
          <a:endParaRPr lang="pt-BR"/>
        </a:p>
      </dgm:t>
    </dgm:pt>
    <dgm:pt modelId="{F289A33D-27D8-408F-9338-D24C6C7D7FFA}" type="sibTrans" cxnId="{8EFF0585-BF81-4565-8B5F-26304BCC1DAC}">
      <dgm:prSet/>
      <dgm:spPr/>
      <dgm:t>
        <a:bodyPr/>
        <a:lstStyle/>
        <a:p>
          <a:endParaRPr lang="pt-BR"/>
        </a:p>
      </dgm:t>
    </dgm:pt>
    <dgm:pt modelId="{27D961DE-0730-49EF-87A2-39F1B2D77C52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Relatórios</a:t>
          </a:r>
        </a:p>
      </dgm:t>
    </dgm:pt>
    <dgm:pt modelId="{F033040D-8A80-4051-A3BF-D75E29FBCC91}" type="parTrans" cxnId="{CCB74818-519C-4743-B63C-08E2081643C6}">
      <dgm:prSet/>
      <dgm:spPr/>
      <dgm:t>
        <a:bodyPr/>
        <a:lstStyle/>
        <a:p>
          <a:endParaRPr lang="pt-BR"/>
        </a:p>
      </dgm:t>
    </dgm:pt>
    <dgm:pt modelId="{D8F74431-0062-43BA-ACF3-A376A7F44BC4}" type="sibTrans" cxnId="{CCB74818-519C-4743-B63C-08E2081643C6}">
      <dgm:prSet/>
      <dgm:spPr/>
      <dgm:t>
        <a:bodyPr/>
        <a:lstStyle/>
        <a:p>
          <a:endParaRPr lang="pt-BR"/>
        </a:p>
      </dgm:t>
    </dgm:pt>
    <dgm:pt modelId="{AF196F9E-E571-4FAF-A5EF-80A4C2DFEBA9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Financeiro</a:t>
          </a:r>
        </a:p>
      </dgm:t>
    </dgm:pt>
    <dgm:pt modelId="{01F8D1BD-C426-4A67-85FB-7505232335BC}" type="parTrans" cxnId="{764F19AF-285F-4B13-87E5-EC61C2864586}">
      <dgm:prSet/>
      <dgm:spPr/>
      <dgm:t>
        <a:bodyPr/>
        <a:lstStyle/>
        <a:p>
          <a:endParaRPr lang="pt-BR"/>
        </a:p>
      </dgm:t>
    </dgm:pt>
    <dgm:pt modelId="{888BC014-8CCA-4EAD-B5FE-6C5E06677C7F}" type="sibTrans" cxnId="{764F19AF-285F-4B13-87E5-EC61C2864586}">
      <dgm:prSet/>
      <dgm:spPr/>
      <dgm:t>
        <a:bodyPr/>
        <a:lstStyle/>
        <a:p>
          <a:endParaRPr lang="pt-BR"/>
        </a:p>
      </dgm:t>
    </dgm:pt>
    <dgm:pt modelId="{96694E1D-0225-4E4F-990D-95ABBF78899C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Suporte</a:t>
          </a:r>
        </a:p>
      </dgm:t>
    </dgm:pt>
    <dgm:pt modelId="{1AF89C60-E517-4776-878A-3BDB7CA17843}" type="parTrans" cxnId="{7B40D998-D30E-4716-9115-014C2F97ABAD}">
      <dgm:prSet/>
      <dgm:spPr/>
      <dgm:t>
        <a:bodyPr/>
        <a:lstStyle/>
        <a:p>
          <a:endParaRPr lang="pt-BR"/>
        </a:p>
      </dgm:t>
    </dgm:pt>
    <dgm:pt modelId="{A2B9C3FE-C4ED-46B8-B105-F2AEC048273F}" type="sibTrans" cxnId="{7B40D998-D30E-4716-9115-014C2F97ABAD}">
      <dgm:prSet/>
      <dgm:spPr/>
      <dgm:t>
        <a:bodyPr/>
        <a:lstStyle/>
        <a:p>
          <a:endParaRPr lang="pt-BR"/>
        </a:p>
      </dgm:t>
    </dgm:pt>
    <dgm:pt modelId="{1926FCF8-FB5C-4E9A-8E87-10E16CA3E7D8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Arduíno</a:t>
          </a:r>
        </a:p>
      </dgm:t>
    </dgm:pt>
    <dgm:pt modelId="{A7D7E6E1-C897-4E0D-A290-E11CFE8B4880}" type="parTrans" cxnId="{01306852-F435-4191-8D23-94A0F1309891}">
      <dgm:prSet/>
      <dgm:spPr/>
      <dgm:t>
        <a:bodyPr/>
        <a:lstStyle/>
        <a:p>
          <a:endParaRPr lang="pt-BR"/>
        </a:p>
      </dgm:t>
    </dgm:pt>
    <dgm:pt modelId="{56C1EE0E-0D6D-4DDC-A6B8-76FC929022DA}" type="sibTrans" cxnId="{01306852-F435-4191-8D23-94A0F1309891}">
      <dgm:prSet/>
      <dgm:spPr/>
      <dgm:t>
        <a:bodyPr/>
        <a:lstStyle/>
        <a:p>
          <a:endParaRPr lang="pt-BR"/>
        </a:p>
      </dgm:t>
    </dgm:pt>
    <dgm:pt modelId="{44803DFB-979A-4D82-B8B8-7F3D369BA518}">
      <dgm:prSet/>
      <dgm:spPr>
        <a:solidFill>
          <a:srgbClr val="92D050"/>
        </a:solidFill>
      </dgm:spPr>
      <dgm:t>
        <a:bodyPr/>
        <a:lstStyle/>
        <a:p>
          <a:r>
            <a:rPr lang="pt-BR" dirty="0"/>
            <a:t>Escola</a:t>
          </a:r>
        </a:p>
      </dgm:t>
    </dgm:pt>
    <dgm:pt modelId="{3BDFEA14-A049-468B-866A-072D2224F50A}" type="parTrans" cxnId="{F311401C-8673-44BA-B116-5158861FE782}">
      <dgm:prSet/>
      <dgm:spPr/>
      <dgm:t>
        <a:bodyPr/>
        <a:lstStyle/>
        <a:p>
          <a:endParaRPr lang="pt-BR"/>
        </a:p>
      </dgm:t>
    </dgm:pt>
    <dgm:pt modelId="{2D88DDE3-EB24-4E7F-A23F-13CC27379E0E}" type="sibTrans" cxnId="{F311401C-8673-44BA-B116-5158861FE782}">
      <dgm:prSet/>
      <dgm:spPr/>
      <dgm:t>
        <a:bodyPr/>
        <a:lstStyle/>
        <a:p>
          <a:endParaRPr lang="pt-BR"/>
        </a:p>
      </dgm:t>
    </dgm:pt>
    <dgm:pt modelId="{6E8C63C6-7D27-496C-91D8-303D3D9BE173}">
      <dgm:prSet/>
      <dgm:spPr>
        <a:solidFill>
          <a:srgbClr val="92D050"/>
        </a:solidFill>
      </dgm:spPr>
      <dgm:t>
        <a:bodyPr/>
        <a:lstStyle/>
        <a:p>
          <a:r>
            <a:rPr lang="pt-BR" dirty="0"/>
            <a:t>Master</a:t>
          </a:r>
        </a:p>
      </dgm:t>
    </dgm:pt>
    <dgm:pt modelId="{B853C0A0-59F7-42A5-8DCD-577E8420162D}" type="parTrans" cxnId="{A82C3040-E457-4568-9CB3-9F4FFCE87DAC}">
      <dgm:prSet/>
      <dgm:spPr/>
      <dgm:t>
        <a:bodyPr/>
        <a:lstStyle/>
        <a:p>
          <a:endParaRPr lang="pt-BR"/>
        </a:p>
      </dgm:t>
    </dgm:pt>
    <dgm:pt modelId="{34D7BF85-EBC8-41EC-80C7-F65ACC9161B9}" type="sibTrans" cxnId="{A82C3040-E457-4568-9CB3-9F4FFCE87DAC}">
      <dgm:prSet/>
      <dgm:spPr/>
      <dgm:t>
        <a:bodyPr/>
        <a:lstStyle/>
        <a:p>
          <a:endParaRPr lang="pt-BR"/>
        </a:p>
      </dgm:t>
    </dgm:pt>
    <dgm:pt modelId="{C83B9CAA-89B1-49C8-9426-13D8D1646AC1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Manutenção</a:t>
          </a:r>
        </a:p>
      </dgm:t>
    </dgm:pt>
    <dgm:pt modelId="{00360C21-AB57-4BA1-BF08-C2B6C5996AEE}" type="parTrans" cxnId="{085F817E-BD64-4F99-90F6-48813D098713}">
      <dgm:prSet/>
      <dgm:spPr/>
      <dgm:t>
        <a:bodyPr/>
        <a:lstStyle/>
        <a:p>
          <a:endParaRPr lang="pt-BR"/>
        </a:p>
      </dgm:t>
    </dgm:pt>
    <dgm:pt modelId="{CBCF72EC-B296-4EA0-B1CA-49DFCD5CC41C}" type="sibTrans" cxnId="{085F817E-BD64-4F99-90F6-48813D098713}">
      <dgm:prSet/>
      <dgm:spPr/>
      <dgm:t>
        <a:bodyPr/>
        <a:lstStyle/>
        <a:p>
          <a:endParaRPr lang="pt-BR"/>
        </a:p>
      </dgm:t>
    </dgm:pt>
    <dgm:pt modelId="{C92E055E-FCF5-414E-A128-F1097C9584BA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Suporte</a:t>
          </a:r>
        </a:p>
      </dgm:t>
    </dgm:pt>
    <dgm:pt modelId="{F2BE331F-C880-412C-9156-356D054C1F75}" type="parTrans" cxnId="{2FBDD17B-6599-43A1-A507-7E9A91CA5791}">
      <dgm:prSet/>
      <dgm:spPr/>
      <dgm:t>
        <a:bodyPr/>
        <a:lstStyle/>
        <a:p>
          <a:endParaRPr lang="pt-BR"/>
        </a:p>
      </dgm:t>
    </dgm:pt>
    <dgm:pt modelId="{46CAC257-19D4-44FD-9B7C-8512D7C77137}" type="sibTrans" cxnId="{2FBDD17B-6599-43A1-A507-7E9A91CA5791}">
      <dgm:prSet/>
      <dgm:spPr/>
      <dgm:t>
        <a:bodyPr/>
        <a:lstStyle/>
        <a:p>
          <a:endParaRPr lang="pt-BR"/>
        </a:p>
      </dgm:t>
    </dgm:pt>
    <dgm:pt modelId="{F221B847-2A57-4E15-9333-9CE62598F8EA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Compra</a:t>
          </a:r>
        </a:p>
      </dgm:t>
    </dgm:pt>
    <dgm:pt modelId="{14565560-71D6-4BD0-B253-4D469C556795}" type="parTrans" cxnId="{7F237F53-7B56-43AD-B5E2-474099088456}">
      <dgm:prSet/>
      <dgm:spPr/>
      <dgm:t>
        <a:bodyPr/>
        <a:lstStyle/>
        <a:p>
          <a:endParaRPr lang="pt-BR"/>
        </a:p>
      </dgm:t>
    </dgm:pt>
    <dgm:pt modelId="{8118AAA7-A024-4E85-B693-35A5ECCE31CF}" type="sibTrans" cxnId="{7F237F53-7B56-43AD-B5E2-474099088456}">
      <dgm:prSet/>
      <dgm:spPr/>
      <dgm:t>
        <a:bodyPr/>
        <a:lstStyle/>
        <a:p>
          <a:endParaRPr lang="pt-BR"/>
        </a:p>
      </dgm:t>
    </dgm:pt>
    <dgm:pt modelId="{DD07EC94-25DF-4B0C-9A24-CCA7963BF320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Chamados</a:t>
          </a:r>
        </a:p>
      </dgm:t>
    </dgm:pt>
    <dgm:pt modelId="{E3A06F9B-4FA3-477D-8AE8-F74E5629D545}" type="parTrans" cxnId="{25BE40CD-6099-4998-9323-300B449F02D1}">
      <dgm:prSet/>
      <dgm:spPr/>
      <dgm:t>
        <a:bodyPr/>
        <a:lstStyle/>
        <a:p>
          <a:endParaRPr lang="pt-BR"/>
        </a:p>
      </dgm:t>
    </dgm:pt>
    <dgm:pt modelId="{EEAFA0D9-FDE6-45E1-B35F-7723D075EDF6}" type="sibTrans" cxnId="{25BE40CD-6099-4998-9323-300B449F02D1}">
      <dgm:prSet/>
      <dgm:spPr/>
      <dgm:t>
        <a:bodyPr/>
        <a:lstStyle/>
        <a:p>
          <a:endParaRPr lang="pt-BR"/>
        </a:p>
      </dgm:t>
    </dgm:pt>
    <dgm:pt modelId="{188FCEFD-A5B1-4CC8-ABBA-039896FB76DA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Treinamento</a:t>
          </a:r>
        </a:p>
      </dgm:t>
    </dgm:pt>
    <dgm:pt modelId="{9859C049-DBE7-4315-A935-C018C1BD7467}" type="parTrans" cxnId="{56DECAF4-B1AA-460E-89F9-FEACAAD78A45}">
      <dgm:prSet/>
      <dgm:spPr/>
      <dgm:t>
        <a:bodyPr/>
        <a:lstStyle/>
        <a:p>
          <a:endParaRPr lang="pt-BR"/>
        </a:p>
      </dgm:t>
    </dgm:pt>
    <dgm:pt modelId="{A22ED907-CADA-4383-9235-6CE97BF7327A}" type="sibTrans" cxnId="{56DECAF4-B1AA-460E-89F9-FEACAAD78A45}">
      <dgm:prSet/>
      <dgm:spPr/>
      <dgm:t>
        <a:bodyPr/>
        <a:lstStyle/>
        <a:p>
          <a:endParaRPr lang="pt-BR"/>
        </a:p>
      </dgm:t>
    </dgm:pt>
    <dgm:pt modelId="{A9149678-3203-4D9C-AEB3-0B582CD9A7BC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Gera boleto</a:t>
          </a:r>
        </a:p>
      </dgm:t>
    </dgm:pt>
    <dgm:pt modelId="{3BEC52A5-A778-4657-A396-99738DAC117E}" type="parTrans" cxnId="{FD88F61B-F54B-48EE-B5FC-EFAB9E084D84}">
      <dgm:prSet/>
      <dgm:spPr/>
      <dgm:t>
        <a:bodyPr/>
        <a:lstStyle/>
        <a:p>
          <a:endParaRPr lang="pt-BR"/>
        </a:p>
      </dgm:t>
    </dgm:pt>
    <dgm:pt modelId="{2910E7B0-5305-4065-9816-1692EAE7ECE5}" type="sibTrans" cxnId="{FD88F61B-F54B-48EE-B5FC-EFAB9E084D84}">
      <dgm:prSet/>
      <dgm:spPr/>
      <dgm:t>
        <a:bodyPr/>
        <a:lstStyle/>
        <a:p>
          <a:endParaRPr lang="pt-BR"/>
        </a:p>
      </dgm:t>
    </dgm:pt>
    <dgm:pt modelId="{7E4F1ECD-B004-4153-9ECC-5E0A853140C3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Tutorial</a:t>
          </a:r>
        </a:p>
      </dgm:t>
    </dgm:pt>
    <dgm:pt modelId="{DC55D453-CACE-4F52-AA96-F8A18C74466A}" type="parTrans" cxnId="{C54E7AF2-E2A0-48F4-A959-7730520D1CA5}">
      <dgm:prSet/>
      <dgm:spPr/>
      <dgm:t>
        <a:bodyPr/>
        <a:lstStyle/>
        <a:p>
          <a:endParaRPr lang="pt-BR"/>
        </a:p>
      </dgm:t>
    </dgm:pt>
    <dgm:pt modelId="{260C4AC0-9C84-4017-A703-18CDF251F80E}" type="sibTrans" cxnId="{C54E7AF2-E2A0-48F4-A959-7730520D1CA5}">
      <dgm:prSet/>
      <dgm:spPr/>
      <dgm:t>
        <a:bodyPr/>
        <a:lstStyle/>
        <a:p>
          <a:endParaRPr lang="pt-BR"/>
        </a:p>
      </dgm:t>
    </dgm:pt>
    <dgm:pt modelId="{D28CA80C-7167-41E9-ACA5-FD53EB6491A7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Alerta</a:t>
          </a:r>
        </a:p>
      </dgm:t>
    </dgm:pt>
    <dgm:pt modelId="{444C1D52-52AC-4893-9DEF-77DBACFEE96B}" type="parTrans" cxnId="{3E1D7C6C-F34A-4B69-9190-AC8F89FB3782}">
      <dgm:prSet/>
      <dgm:spPr/>
      <dgm:t>
        <a:bodyPr/>
        <a:lstStyle/>
        <a:p>
          <a:endParaRPr lang="pt-BR"/>
        </a:p>
      </dgm:t>
    </dgm:pt>
    <dgm:pt modelId="{C1442F3B-51D7-4280-964E-9F8AE90CB6F7}" type="sibTrans" cxnId="{3E1D7C6C-F34A-4B69-9190-AC8F89FB3782}">
      <dgm:prSet/>
      <dgm:spPr/>
      <dgm:t>
        <a:bodyPr/>
        <a:lstStyle/>
        <a:p>
          <a:endParaRPr lang="pt-BR"/>
        </a:p>
      </dgm:t>
    </dgm:pt>
    <dgm:pt modelId="{8CB336B0-DD56-45ED-85F0-F1E984182BCC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Contrato</a:t>
          </a:r>
        </a:p>
      </dgm:t>
    </dgm:pt>
    <dgm:pt modelId="{7C0875D6-BE8D-44D0-A259-D78D104569BF}" type="parTrans" cxnId="{38036585-D0CB-4C83-8AA6-11A56BE66158}">
      <dgm:prSet/>
      <dgm:spPr/>
      <dgm:t>
        <a:bodyPr/>
        <a:lstStyle/>
        <a:p>
          <a:endParaRPr lang="pt-BR"/>
        </a:p>
      </dgm:t>
    </dgm:pt>
    <dgm:pt modelId="{AE65BA7E-03BE-4E3D-980D-4767A85138BC}" type="sibTrans" cxnId="{38036585-D0CB-4C83-8AA6-11A56BE66158}">
      <dgm:prSet/>
      <dgm:spPr/>
      <dgm:t>
        <a:bodyPr/>
        <a:lstStyle/>
        <a:p>
          <a:endParaRPr lang="pt-BR"/>
        </a:p>
      </dgm:t>
    </dgm:pt>
    <dgm:pt modelId="{DAE33F1C-F2E9-42D4-89DA-EF2AACA943B0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Despesas</a:t>
          </a:r>
        </a:p>
      </dgm:t>
    </dgm:pt>
    <dgm:pt modelId="{D8E8B024-242C-47B7-8BF0-CAB2A5DCDA04}" type="parTrans" cxnId="{9A3CFA36-674D-4FDE-B2C8-2D8B68AE9CD0}">
      <dgm:prSet/>
      <dgm:spPr/>
      <dgm:t>
        <a:bodyPr/>
        <a:lstStyle/>
        <a:p>
          <a:endParaRPr lang="pt-BR"/>
        </a:p>
      </dgm:t>
    </dgm:pt>
    <dgm:pt modelId="{C8CAD1D0-7BF8-4223-B476-6A1785EDFCC3}" type="sibTrans" cxnId="{9A3CFA36-674D-4FDE-B2C8-2D8B68AE9CD0}">
      <dgm:prSet/>
      <dgm:spPr/>
      <dgm:t>
        <a:bodyPr/>
        <a:lstStyle/>
        <a:p>
          <a:endParaRPr lang="pt-BR"/>
        </a:p>
      </dgm:t>
    </dgm:pt>
    <dgm:pt modelId="{111314CB-15E6-41A4-8ACA-56A52E0286F0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Usuários</a:t>
          </a:r>
        </a:p>
      </dgm:t>
    </dgm:pt>
    <dgm:pt modelId="{1A7A028D-B20A-4E61-8128-297914DBF486}" type="parTrans" cxnId="{5357B18B-B684-4CFB-BA03-29984FC7F05A}">
      <dgm:prSet/>
      <dgm:spPr/>
      <dgm:t>
        <a:bodyPr/>
        <a:lstStyle/>
        <a:p>
          <a:endParaRPr lang="pt-BR"/>
        </a:p>
      </dgm:t>
    </dgm:pt>
    <dgm:pt modelId="{44631C58-0068-4419-BD7E-1236A11E3F59}" type="sibTrans" cxnId="{5357B18B-B684-4CFB-BA03-29984FC7F05A}">
      <dgm:prSet/>
      <dgm:spPr/>
      <dgm:t>
        <a:bodyPr/>
        <a:lstStyle/>
        <a:p>
          <a:endParaRPr lang="pt-BR"/>
        </a:p>
      </dgm:t>
    </dgm:pt>
    <dgm:pt modelId="{5B70F9F4-8CF3-439C-B2C2-9A74A03AC100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Financeiro</a:t>
          </a:r>
        </a:p>
      </dgm:t>
    </dgm:pt>
    <dgm:pt modelId="{0378BC07-FEE9-4983-A22F-A9FB7EC3D097}" type="parTrans" cxnId="{C19DB32F-D1F3-46B5-A2CE-4870FBD2FA21}">
      <dgm:prSet/>
      <dgm:spPr/>
      <dgm:t>
        <a:bodyPr/>
        <a:lstStyle/>
        <a:p>
          <a:endParaRPr lang="pt-BR"/>
        </a:p>
      </dgm:t>
    </dgm:pt>
    <dgm:pt modelId="{7582D1B4-C683-4F7F-8859-3CF0C7DF17A0}" type="sibTrans" cxnId="{C19DB32F-D1F3-46B5-A2CE-4870FBD2FA21}">
      <dgm:prSet/>
      <dgm:spPr/>
      <dgm:t>
        <a:bodyPr/>
        <a:lstStyle/>
        <a:p>
          <a:endParaRPr lang="pt-BR"/>
        </a:p>
      </dgm:t>
    </dgm:pt>
    <dgm:pt modelId="{695C9E4E-8162-4177-BEC7-9B5C439D8C26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Suporte</a:t>
          </a:r>
        </a:p>
      </dgm:t>
    </dgm:pt>
    <dgm:pt modelId="{F3A8DA0C-EBA9-46E3-9A94-470278A1F787}" type="parTrans" cxnId="{8A9A063A-2ADC-4505-B546-F3B1000654F6}">
      <dgm:prSet/>
      <dgm:spPr/>
      <dgm:t>
        <a:bodyPr/>
        <a:lstStyle/>
        <a:p>
          <a:endParaRPr lang="pt-BR"/>
        </a:p>
      </dgm:t>
    </dgm:pt>
    <dgm:pt modelId="{E3056AD6-67A1-4E3F-A475-620EC09560C4}" type="sibTrans" cxnId="{8A9A063A-2ADC-4505-B546-F3B1000654F6}">
      <dgm:prSet/>
      <dgm:spPr/>
      <dgm:t>
        <a:bodyPr/>
        <a:lstStyle/>
        <a:p>
          <a:endParaRPr lang="pt-BR"/>
        </a:p>
      </dgm:t>
    </dgm:pt>
    <dgm:pt modelId="{E71DB98A-C883-44B8-9C93-D55D1620481B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Usabilidade</a:t>
          </a:r>
        </a:p>
      </dgm:t>
    </dgm:pt>
    <dgm:pt modelId="{93B1AC7A-35D5-4514-B108-10FEBAF603EF}" type="parTrans" cxnId="{B28481D2-71FC-4380-8A51-7AD5D286FFC2}">
      <dgm:prSet/>
      <dgm:spPr/>
      <dgm:t>
        <a:bodyPr/>
        <a:lstStyle/>
        <a:p>
          <a:endParaRPr lang="pt-BR"/>
        </a:p>
      </dgm:t>
    </dgm:pt>
    <dgm:pt modelId="{3E3A4AE2-1F65-40DD-9407-437468221C9B}" type="sibTrans" cxnId="{B28481D2-71FC-4380-8A51-7AD5D286FFC2}">
      <dgm:prSet/>
      <dgm:spPr/>
      <dgm:t>
        <a:bodyPr/>
        <a:lstStyle/>
        <a:p>
          <a:endParaRPr lang="pt-BR"/>
        </a:p>
      </dgm:t>
    </dgm:pt>
    <dgm:pt modelId="{ED3ACB29-950A-4093-9B31-9FA0F1E8C520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rgbClr val="FFFF00"/>
          </a:solidFill>
        </a:ln>
      </dgm:spPr>
      <dgm:t>
        <a:bodyPr/>
        <a:lstStyle/>
        <a:p>
          <a:r>
            <a:rPr lang="pt-BR" dirty="0"/>
            <a:t>Produtos</a:t>
          </a:r>
        </a:p>
      </dgm:t>
    </dgm:pt>
    <dgm:pt modelId="{B6897AD4-BB18-41A9-8915-12F87E32FEF5}" type="parTrans" cxnId="{F0625CEF-070A-4409-B4D4-E868F3249C26}">
      <dgm:prSet/>
      <dgm:spPr/>
      <dgm:t>
        <a:bodyPr/>
        <a:lstStyle/>
        <a:p>
          <a:endParaRPr lang="pt-BR"/>
        </a:p>
      </dgm:t>
    </dgm:pt>
    <dgm:pt modelId="{34D88324-5895-45C6-8840-3C76804BBFB3}" type="sibTrans" cxnId="{F0625CEF-070A-4409-B4D4-E868F3249C26}">
      <dgm:prSet/>
      <dgm:spPr/>
      <dgm:t>
        <a:bodyPr/>
        <a:lstStyle/>
        <a:p>
          <a:endParaRPr lang="pt-BR"/>
        </a:p>
      </dgm:t>
    </dgm:pt>
    <dgm:pt modelId="{172100C9-CC14-4810-948D-1D163EEA909C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Configurações</a:t>
          </a:r>
        </a:p>
      </dgm:t>
    </dgm:pt>
    <dgm:pt modelId="{4B8945B2-9470-432C-9A2A-9AC9344D4EFF}" type="parTrans" cxnId="{D1520516-37F4-4824-89AE-A621DEDF8B07}">
      <dgm:prSet/>
      <dgm:spPr/>
      <dgm:t>
        <a:bodyPr/>
        <a:lstStyle/>
        <a:p>
          <a:endParaRPr lang="pt-BR"/>
        </a:p>
      </dgm:t>
    </dgm:pt>
    <dgm:pt modelId="{7751866C-82E2-4E09-97BD-FA3A8943FF6D}" type="sibTrans" cxnId="{D1520516-37F4-4824-89AE-A621DEDF8B07}">
      <dgm:prSet/>
      <dgm:spPr/>
      <dgm:t>
        <a:bodyPr/>
        <a:lstStyle/>
        <a:p>
          <a:endParaRPr lang="pt-BR"/>
        </a:p>
      </dgm:t>
    </dgm:pt>
    <dgm:pt modelId="{E19BBAD7-FC2C-4008-BAB2-4401CBF17F5C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Alunos</a:t>
          </a:r>
        </a:p>
      </dgm:t>
    </dgm:pt>
    <dgm:pt modelId="{559D6460-5011-44F2-9243-734E331767A1}" type="parTrans" cxnId="{32868A78-AEF9-4CED-9FBB-0070301A50D0}">
      <dgm:prSet/>
      <dgm:spPr/>
      <dgm:t>
        <a:bodyPr/>
        <a:lstStyle/>
        <a:p>
          <a:endParaRPr lang="pt-BR"/>
        </a:p>
      </dgm:t>
    </dgm:pt>
    <dgm:pt modelId="{DB4F3174-0841-4D37-9E40-17CE0844615C}" type="sibTrans" cxnId="{32868A78-AEF9-4CED-9FBB-0070301A50D0}">
      <dgm:prSet/>
      <dgm:spPr/>
      <dgm:t>
        <a:bodyPr/>
        <a:lstStyle/>
        <a:p>
          <a:endParaRPr lang="pt-BR"/>
        </a:p>
      </dgm:t>
    </dgm:pt>
    <dgm:pt modelId="{65B6CB99-0238-499E-B60D-162029762D24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Professores</a:t>
          </a:r>
        </a:p>
      </dgm:t>
    </dgm:pt>
    <dgm:pt modelId="{278D7A62-6D44-4DEE-971F-5184E1558FB1}" type="parTrans" cxnId="{3A00D2F8-B10C-46BD-92A5-656DB5DF3A53}">
      <dgm:prSet/>
      <dgm:spPr/>
      <dgm:t>
        <a:bodyPr/>
        <a:lstStyle/>
        <a:p>
          <a:endParaRPr lang="pt-BR"/>
        </a:p>
      </dgm:t>
    </dgm:pt>
    <dgm:pt modelId="{32B53F09-4F36-455C-BF42-6FE1AA10C6B5}" type="sibTrans" cxnId="{3A00D2F8-B10C-46BD-92A5-656DB5DF3A53}">
      <dgm:prSet/>
      <dgm:spPr/>
      <dgm:t>
        <a:bodyPr/>
        <a:lstStyle/>
        <a:p>
          <a:endParaRPr lang="pt-BR"/>
        </a:p>
      </dgm:t>
    </dgm:pt>
    <dgm:pt modelId="{21EC36CE-A17D-45D4-A858-75BE0C5BCCA8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Masters</a:t>
          </a:r>
        </a:p>
      </dgm:t>
    </dgm:pt>
    <dgm:pt modelId="{948C138A-4574-443C-BE30-6592F9EE0931}" type="parTrans" cxnId="{29DDC238-6939-406B-A35A-625B35CFDD87}">
      <dgm:prSet/>
      <dgm:spPr/>
      <dgm:t>
        <a:bodyPr/>
        <a:lstStyle/>
        <a:p>
          <a:endParaRPr lang="pt-BR"/>
        </a:p>
      </dgm:t>
    </dgm:pt>
    <dgm:pt modelId="{3E570F0E-5727-435A-9C06-550A49CDCAC6}" type="sibTrans" cxnId="{29DDC238-6939-406B-A35A-625B35CFDD87}">
      <dgm:prSet/>
      <dgm:spPr/>
      <dgm:t>
        <a:bodyPr/>
        <a:lstStyle/>
        <a:p>
          <a:endParaRPr lang="pt-BR"/>
        </a:p>
      </dgm:t>
    </dgm:pt>
    <dgm:pt modelId="{4D10A726-5E59-4E29-A946-F71E16D213C4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Escolas</a:t>
          </a:r>
        </a:p>
      </dgm:t>
    </dgm:pt>
    <dgm:pt modelId="{77C898C5-C07A-425A-A483-D2EEBABB4C3C}" type="parTrans" cxnId="{E5DF7C5B-776E-455C-93F0-22D9419E603A}">
      <dgm:prSet/>
      <dgm:spPr/>
      <dgm:t>
        <a:bodyPr/>
        <a:lstStyle/>
        <a:p>
          <a:endParaRPr lang="pt-BR"/>
        </a:p>
      </dgm:t>
    </dgm:pt>
    <dgm:pt modelId="{D547600A-89FC-4DC6-82E1-AC08FBDCA154}" type="sibTrans" cxnId="{E5DF7C5B-776E-455C-93F0-22D9419E603A}">
      <dgm:prSet/>
      <dgm:spPr/>
      <dgm:t>
        <a:bodyPr/>
        <a:lstStyle/>
        <a:p>
          <a:endParaRPr lang="pt-BR"/>
        </a:p>
      </dgm:t>
    </dgm:pt>
    <dgm:pt modelId="{F1EBAB31-6375-4A43-A88B-E932FF4E134E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Inadimplência</a:t>
          </a:r>
        </a:p>
      </dgm:t>
    </dgm:pt>
    <dgm:pt modelId="{E4EAFF58-13A5-4A2C-8A86-22A823F8C52C}" type="parTrans" cxnId="{355E8E26-C4BA-40E7-B677-EAE26CDF0B85}">
      <dgm:prSet/>
      <dgm:spPr/>
      <dgm:t>
        <a:bodyPr/>
        <a:lstStyle/>
        <a:p>
          <a:endParaRPr lang="pt-BR"/>
        </a:p>
      </dgm:t>
    </dgm:pt>
    <dgm:pt modelId="{FAA5453C-022F-43A8-9D93-A6FC28C86216}" type="sibTrans" cxnId="{355E8E26-C4BA-40E7-B677-EAE26CDF0B85}">
      <dgm:prSet/>
      <dgm:spPr/>
      <dgm:t>
        <a:bodyPr/>
        <a:lstStyle/>
        <a:p>
          <a:endParaRPr lang="pt-BR"/>
        </a:p>
      </dgm:t>
    </dgm:pt>
    <dgm:pt modelId="{8DF80F6D-2EE3-45DB-BE13-1ABD7F619C1C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Despesas</a:t>
          </a:r>
        </a:p>
      </dgm:t>
    </dgm:pt>
    <dgm:pt modelId="{0CFFE0A2-9C94-44AA-92CD-2201A654B78C}" type="parTrans" cxnId="{A7C1D3BD-A8DD-4C8B-9D1A-D2ED865396B7}">
      <dgm:prSet/>
      <dgm:spPr/>
      <dgm:t>
        <a:bodyPr/>
        <a:lstStyle/>
        <a:p>
          <a:endParaRPr lang="pt-BR"/>
        </a:p>
      </dgm:t>
    </dgm:pt>
    <dgm:pt modelId="{F0A2D1F7-4FBC-4C6B-B9BD-C6E65F8A8B65}" type="sibTrans" cxnId="{A7C1D3BD-A8DD-4C8B-9D1A-D2ED865396B7}">
      <dgm:prSet/>
      <dgm:spPr/>
      <dgm:t>
        <a:bodyPr/>
        <a:lstStyle/>
        <a:p>
          <a:endParaRPr lang="pt-BR"/>
        </a:p>
      </dgm:t>
    </dgm:pt>
    <dgm:pt modelId="{F535AB6D-0DF7-480A-8C91-18431B519B65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Pagamento</a:t>
          </a:r>
        </a:p>
      </dgm:t>
    </dgm:pt>
    <dgm:pt modelId="{4E883938-2014-4C34-944E-15A033B59DF1}" type="parTrans" cxnId="{6816FE47-2232-4C72-8704-C2F209CD9D2A}">
      <dgm:prSet/>
      <dgm:spPr/>
      <dgm:t>
        <a:bodyPr/>
        <a:lstStyle/>
        <a:p>
          <a:endParaRPr lang="pt-BR"/>
        </a:p>
      </dgm:t>
    </dgm:pt>
    <dgm:pt modelId="{093D9DF8-E8B3-4E62-B77F-5723E1EFD20F}" type="sibTrans" cxnId="{6816FE47-2232-4C72-8704-C2F209CD9D2A}">
      <dgm:prSet/>
      <dgm:spPr/>
      <dgm:t>
        <a:bodyPr/>
        <a:lstStyle/>
        <a:p>
          <a:endParaRPr lang="pt-BR"/>
        </a:p>
      </dgm:t>
    </dgm:pt>
    <dgm:pt modelId="{98062E79-99CD-4B7F-BC29-A27DF6E57BF2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Previsões</a:t>
          </a:r>
        </a:p>
      </dgm:t>
    </dgm:pt>
    <dgm:pt modelId="{63092D49-2C9C-4B6E-9DA1-46A9E3960BAB}" type="parTrans" cxnId="{E848141A-6E0A-46D5-8319-FE4EA7BDAB5C}">
      <dgm:prSet/>
      <dgm:spPr/>
      <dgm:t>
        <a:bodyPr/>
        <a:lstStyle/>
        <a:p>
          <a:endParaRPr lang="pt-BR"/>
        </a:p>
      </dgm:t>
    </dgm:pt>
    <dgm:pt modelId="{D5A3D132-A6A8-4FAD-A9A1-9A4E30658B2C}" type="sibTrans" cxnId="{E848141A-6E0A-46D5-8319-FE4EA7BDAB5C}">
      <dgm:prSet/>
      <dgm:spPr/>
      <dgm:t>
        <a:bodyPr/>
        <a:lstStyle/>
        <a:p>
          <a:endParaRPr lang="pt-BR"/>
        </a:p>
      </dgm:t>
    </dgm:pt>
    <dgm:pt modelId="{008E6F56-209B-43AB-96EB-4018494ECF41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Vendas</a:t>
          </a:r>
        </a:p>
      </dgm:t>
    </dgm:pt>
    <dgm:pt modelId="{FC6C2368-D851-4171-A61D-9E6162258748}" type="parTrans" cxnId="{0CF6150A-950F-4621-BA84-667DBBC99827}">
      <dgm:prSet/>
      <dgm:spPr/>
      <dgm:t>
        <a:bodyPr/>
        <a:lstStyle/>
        <a:p>
          <a:endParaRPr lang="pt-BR"/>
        </a:p>
      </dgm:t>
    </dgm:pt>
    <dgm:pt modelId="{F9C4F1FE-A716-4B9E-B715-0AA488FAB841}" type="sibTrans" cxnId="{0CF6150A-950F-4621-BA84-667DBBC99827}">
      <dgm:prSet/>
      <dgm:spPr/>
      <dgm:t>
        <a:bodyPr/>
        <a:lstStyle/>
        <a:p>
          <a:endParaRPr lang="pt-BR"/>
        </a:p>
      </dgm:t>
    </dgm:pt>
    <dgm:pt modelId="{E4DF5B9F-694C-445A-AEC5-1B37E47B11DB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Produtos e estoque</a:t>
          </a:r>
        </a:p>
      </dgm:t>
    </dgm:pt>
    <dgm:pt modelId="{7547D657-46BD-4E5B-A75B-A568D8CC3C15}" type="parTrans" cxnId="{456EFF3A-63F4-43C9-BDC1-B897F9309CA6}">
      <dgm:prSet/>
      <dgm:spPr/>
      <dgm:t>
        <a:bodyPr/>
        <a:lstStyle/>
        <a:p>
          <a:endParaRPr lang="pt-BR"/>
        </a:p>
      </dgm:t>
    </dgm:pt>
    <dgm:pt modelId="{56FF0577-1F4C-44CB-97A9-4A7270C9ADB2}" type="sibTrans" cxnId="{456EFF3A-63F4-43C9-BDC1-B897F9309CA6}">
      <dgm:prSet/>
      <dgm:spPr/>
      <dgm:t>
        <a:bodyPr/>
        <a:lstStyle/>
        <a:p>
          <a:endParaRPr lang="pt-BR"/>
        </a:p>
      </dgm:t>
    </dgm:pt>
    <dgm:pt modelId="{60734A2C-8D97-4FAB-8DDB-0548D4B66C30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Tempo de uso</a:t>
          </a:r>
        </a:p>
      </dgm:t>
    </dgm:pt>
    <dgm:pt modelId="{A964B2BB-A9F8-43A8-8944-7AC8C5F451B0}" type="parTrans" cxnId="{609705B8-BB97-4317-8D74-9FDDEC789B2B}">
      <dgm:prSet/>
      <dgm:spPr/>
      <dgm:t>
        <a:bodyPr/>
        <a:lstStyle/>
        <a:p>
          <a:endParaRPr lang="pt-BR"/>
        </a:p>
      </dgm:t>
    </dgm:pt>
    <dgm:pt modelId="{508C9690-239E-4C2F-9DDB-681697A35E8E}" type="sibTrans" cxnId="{609705B8-BB97-4317-8D74-9FDDEC789B2B}">
      <dgm:prSet/>
      <dgm:spPr/>
      <dgm:t>
        <a:bodyPr/>
        <a:lstStyle/>
        <a:p>
          <a:endParaRPr lang="pt-BR"/>
        </a:p>
      </dgm:t>
    </dgm:pt>
    <dgm:pt modelId="{3294517D-19F5-4C17-A365-1D80396FC830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Chamados abertos</a:t>
          </a:r>
        </a:p>
      </dgm:t>
    </dgm:pt>
    <dgm:pt modelId="{C682951A-E00E-4C74-BC3C-3333C1BCAF00}" type="parTrans" cxnId="{3944CEFF-0E0E-45EA-AD55-2FF686A3A374}">
      <dgm:prSet/>
      <dgm:spPr/>
      <dgm:t>
        <a:bodyPr/>
        <a:lstStyle/>
        <a:p>
          <a:endParaRPr lang="pt-BR"/>
        </a:p>
      </dgm:t>
    </dgm:pt>
    <dgm:pt modelId="{81F3F01D-4575-457C-9839-2AE37819F224}" type="sibTrans" cxnId="{3944CEFF-0E0E-45EA-AD55-2FF686A3A374}">
      <dgm:prSet/>
      <dgm:spPr/>
      <dgm:t>
        <a:bodyPr/>
        <a:lstStyle/>
        <a:p>
          <a:endParaRPr lang="pt-BR"/>
        </a:p>
      </dgm:t>
    </dgm:pt>
    <dgm:pt modelId="{CFA5CB7F-830F-46B4-A18F-E708F6607B22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Chamados concluídos</a:t>
          </a:r>
        </a:p>
      </dgm:t>
    </dgm:pt>
    <dgm:pt modelId="{D5956498-CC4B-426E-953B-948356A163FB}" type="parTrans" cxnId="{33F7C2FA-33F6-4CD0-919E-B69FA65DE14F}">
      <dgm:prSet/>
      <dgm:spPr/>
      <dgm:t>
        <a:bodyPr/>
        <a:lstStyle/>
        <a:p>
          <a:endParaRPr lang="pt-BR"/>
        </a:p>
      </dgm:t>
    </dgm:pt>
    <dgm:pt modelId="{FE559C51-C166-430E-8F13-69B3A6F49CC0}" type="sibTrans" cxnId="{33F7C2FA-33F6-4CD0-919E-B69FA65DE14F}">
      <dgm:prSet/>
      <dgm:spPr/>
      <dgm:t>
        <a:bodyPr/>
        <a:lstStyle/>
        <a:p>
          <a:endParaRPr lang="pt-BR"/>
        </a:p>
      </dgm:t>
    </dgm:pt>
    <dgm:pt modelId="{E5F41997-0D13-4B6D-A697-EAF4028BF258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Maiores problemas</a:t>
          </a:r>
        </a:p>
      </dgm:t>
    </dgm:pt>
    <dgm:pt modelId="{711ACC13-5CCF-4C2A-9F28-CCDC31CDDD77}" type="parTrans" cxnId="{B4861455-C63D-4D5A-9615-E4DC9570AB5B}">
      <dgm:prSet/>
      <dgm:spPr/>
      <dgm:t>
        <a:bodyPr/>
        <a:lstStyle/>
        <a:p>
          <a:endParaRPr lang="pt-BR"/>
        </a:p>
      </dgm:t>
    </dgm:pt>
    <dgm:pt modelId="{452AB69F-0D8E-4C44-B912-F2F11F0A990C}" type="sibTrans" cxnId="{B4861455-C63D-4D5A-9615-E4DC9570AB5B}">
      <dgm:prSet/>
      <dgm:spPr/>
      <dgm:t>
        <a:bodyPr/>
        <a:lstStyle/>
        <a:p>
          <a:endParaRPr lang="pt-BR"/>
        </a:p>
      </dgm:t>
    </dgm:pt>
    <dgm:pt modelId="{7A3EB251-EDC1-4699-B98C-EFFCDF6AAAE4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Feedback</a:t>
          </a:r>
        </a:p>
      </dgm:t>
    </dgm:pt>
    <dgm:pt modelId="{6FC2F53B-CEC6-4692-98E4-46F345459A73}" type="parTrans" cxnId="{462D13AB-3EF0-43F8-984D-FC1552729ECD}">
      <dgm:prSet/>
      <dgm:spPr/>
      <dgm:t>
        <a:bodyPr/>
        <a:lstStyle/>
        <a:p>
          <a:endParaRPr lang="pt-BR"/>
        </a:p>
      </dgm:t>
    </dgm:pt>
    <dgm:pt modelId="{DB18777C-3B1D-4734-B981-B28F94681D6F}" type="sibTrans" cxnId="{462D13AB-3EF0-43F8-984D-FC1552729ECD}">
      <dgm:prSet/>
      <dgm:spPr/>
      <dgm:t>
        <a:bodyPr/>
        <a:lstStyle/>
        <a:p>
          <a:endParaRPr lang="pt-BR"/>
        </a:p>
      </dgm:t>
    </dgm:pt>
    <dgm:pt modelId="{7E9B1BF5-38E0-47C3-B001-F89D7F8E6C05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Contrato padrão</a:t>
          </a:r>
        </a:p>
      </dgm:t>
    </dgm:pt>
    <dgm:pt modelId="{92B4F4F0-6DEB-476D-A077-1C600541641D}" type="parTrans" cxnId="{6318BF8C-60A9-461C-8D05-D4D9C310EFE5}">
      <dgm:prSet/>
      <dgm:spPr/>
      <dgm:t>
        <a:bodyPr/>
        <a:lstStyle/>
        <a:p>
          <a:endParaRPr lang="pt-BR"/>
        </a:p>
      </dgm:t>
    </dgm:pt>
    <dgm:pt modelId="{D704FFE5-C419-4366-BCBA-F4D8A3DFE364}" type="sibTrans" cxnId="{6318BF8C-60A9-461C-8D05-D4D9C310EFE5}">
      <dgm:prSet/>
      <dgm:spPr/>
      <dgm:t>
        <a:bodyPr/>
        <a:lstStyle/>
        <a:p>
          <a:endParaRPr lang="pt-BR"/>
        </a:p>
      </dgm:t>
    </dgm:pt>
    <dgm:pt modelId="{9DEEA699-CFDD-4F0F-83D6-8A597CEB7EE6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Formas de pagamento do contrato</a:t>
          </a:r>
        </a:p>
      </dgm:t>
    </dgm:pt>
    <dgm:pt modelId="{12EC8974-8738-451E-A29C-8619CC2CB22E}" type="parTrans" cxnId="{5F7DDFBD-1944-4F02-991A-5FDD80653280}">
      <dgm:prSet/>
      <dgm:spPr/>
      <dgm:t>
        <a:bodyPr/>
        <a:lstStyle/>
        <a:p>
          <a:endParaRPr lang="pt-BR"/>
        </a:p>
      </dgm:t>
    </dgm:pt>
    <dgm:pt modelId="{4F92FD02-FC95-491A-AB16-A0F4E0DC31DE}" type="sibTrans" cxnId="{5F7DDFBD-1944-4F02-991A-5FDD80653280}">
      <dgm:prSet/>
      <dgm:spPr/>
      <dgm:t>
        <a:bodyPr/>
        <a:lstStyle/>
        <a:p>
          <a:endParaRPr lang="pt-BR"/>
        </a:p>
      </dgm:t>
    </dgm:pt>
    <dgm:pt modelId="{3AFA4D40-1584-4C5D-9771-28FE3295C6F6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Forma de pagamento disponível na compra</a:t>
          </a:r>
        </a:p>
      </dgm:t>
    </dgm:pt>
    <dgm:pt modelId="{0584D06F-1A2E-4ED2-86F3-532AB26EE397}" type="parTrans" cxnId="{D3E2C50E-0C53-4410-8998-3A6F594199BE}">
      <dgm:prSet/>
      <dgm:spPr/>
      <dgm:t>
        <a:bodyPr/>
        <a:lstStyle/>
        <a:p>
          <a:endParaRPr lang="pt-BR"/>
        </a:p>
      </dgm:t>
    </dgm:pt>
    <dgm:pt modelId="{0BC76D6C-3A35-455A-B302-F6FE8176CF93}" type="sibTrans" cxnId="{D3E2C50E-0C53-4410-8998-3A6F594199BE}">
      <dgm:prSet/>
      <dgm:spPr/>
      <dgm:t>
        <a:bodyPr/>
        <a:lstStyle/>
        <a:p>
          <a:endParaRPr lang="pt-BR"/>
        </a:p>
      </dgm:t>
    </dgm:pt>
    <dgm:pt modelId="{2FD11A4E-9520-46D0-ADCE-F44A9EC46A20}">
      <dgm:prSet/>
      <dgm:spPr>
        <a:solidFill>
          <a:srgbClr val="7030A0"/>
        </a:solidFill>
      </dgm:spPr>
      <dgm:t>
        <a:bodyPr/>
        <a:lstStyle/>
        <a:p>
          <a:r>
            <a:rPr lang="pt-BR" dirty="0"/>
            <a:t>Juros</a:t>
          </a:r>
        </a:p>
      </dgm:t>
    </dgm:pt>
    <dgm:pt modelId="{963857CE-3C59-4659-989B-CB3790471F8E}" type="parTrans" cxnId="{875C7E42-2DF2-440A-A3A7-B8BF17345AC8}">
      <dgm:prSet/>
      <dgm:spPr/>
      <dgm:t>
        <a:bodyPr/>
        <a:lstStyle/>
        <a:p>
          <a:endParaRPr lang="pt-BR"/>
        </a:p>
      </dgm:t>
    </dgm:pt>
    <dgm:pt modelId="{621C1366-1942-4DE0-AE24-B41D60BB31AC}" type="sibTrans" cxnId="{875C7E42-2DF2-440A-A3A7-B8BF17345AC8}">
      <dgm:prSet/>
      <dgm:spPr/>
      <dgm:t>
        <a:bodyPr/>
        <a:lstStyle/>
        <a:p>
          <a:endParaRPr lang="pt-BR"/>
        </a:p>
      </dgm:t>
    </dgm:pt>
    <dgm:pt modelId="{A0A36EB6-550F-4E6D-BA11-2EA6B605C256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dirty="0"/>
            <a:t>Atividades</a:t>
          </a:r>
        </a:p>
      </dgm:t>
    </dgm:pt>
    <dgm:pt modelId="{619B4020-E941-4574-B51D-87CB67E98F24}" type="parTrans" cxnId="{E14A7F9F-BCC9-4D17-A5D7-53751AECF86C}">
      <dgm:prSet/>
      <dgm:spPr/>
      <dgm:t>
        <a:bodyPr/>
        <a:lstStyle/>
        <a:p>
          <a:endParaRPr lang="pt-BR"/>
        </a:p>
      </dgm:t>
    </dgm:pt>
    <dgm:pt modelId="{30011C9D-5E71-48F5-AE2E-DDFA054725CE}" type="sibTrans" cxnId="{E14A7F9F-BCC9-4D17-A5D7-53751AECF86C}">
      <dgm:prSet/>
      <dgm:spPr/>
      <dgm:t>
        <a:bodyPr/>
        <a:lstStyle/>
        <a:p>
          <a:endParaRPr lang="pt-BR"/>
        </a:p>
      </dgm:t>
    </dgm:pt>
    <dgm:pt modelId="{1D60C86E-1194-46AB-8C8A-8784F2A8E5D8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Permissões de usuário</a:t>
          </a:r>
        </a:p>
      </dgm:t>
    </dgm:pt>
    <dgm:pt modelId="{436D4E38-48F7-4A05-BEFB-675096B6F5ED}" type="parTrans" cxnId="{AB9D6078-25FD-4AA8-917C-E7107A2A7CF6}">
      <dgm:prSet/>
      <dgm:spPr/>
      <dgm:t>
        <a:bodyPr/>
        <a:lstStyle/>
        <a:p>
          <a:endParaRPr lang="pt-BR"/>
        </a:p>
      </dgm:t>
    </dgm:pt>
    <dgm:pt modelId="{A17516FD-0772-4EFA-8DDE-63442469D0A1}" type="sibTrans" cxnId="{AB9D6078-25FD-4AA8-917C-E7107A2A7CF6}">
      <dgm:prSet/>
      <dgm:spPr/>
      <dgm:t>
        <a:bodyPr/>
        <a:lstStyle/>
        <a:p>
          <a:endParaRPr lang="pt-BR"/>
        </a:p>
      </dgm:t>
    </dgm:pt>
    <dgm:pt modelId="{49C0253B-BA65-478D-A30C-2C5D0CDC4C99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dirty="0"/>
            <a:t>Estoque</a:t>
          </a:r>
        </a:p>
      </dgm:t>
    </dgm:pt>
    <dgm:pt modelId="{06457928-35A9-4FE2-A50A-394FA2DB9F2B}" type="parTrans" cxnId="{256D9031-DB1A-421E-AA0A-D7387B69AB0A}">
      <dgm:prSet/>
      <dgm:spPr/>
      <dgm:t>
        <a:bodyPr/>
        <a:lstStyle/>
        <a:p>
          <a:endParaRPr lang="pt-BR"/>
        </a:p>
      </dgm:t>
    </dgm:pt>
    <dgm:pt modelId="{F4AAF661-C170-4192-A32A-CEF7DF68A537}" type="sibTrans" cxnId="{256D9031-DB1A-421E-AA0A-D7387B69AB0A}">
      <dgm:prSet/>
      <dgm:spPr/>
      <dgm:t>
        <a:bodyPr/>
        <a:lstStyle/>
        <a:p>
          <a:endParaRPr lang="pt-BR"/>
        </a:p>
      </dgm:t>
    </dgm:pt>
    <dgm:pt modelId="{0ED381E6-D975-4232-9DCF-04FD43F0BA52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Bloqueio de escola</a:t>
          </a:r>
        </a:p>
      </dgm:t>
    </dgm:pt>
    <dgm:pt modelId="{F413D7F0-59C0-497A-BEF9-DFF2CAB22F3E}" type="parTrans" cxnId="{0EA1B8D5-84CD-4BFC-B7A8-A06A6DD98504}">
      <dgm:prSet/>
      <dgm:spPr/>
      <dgm:t>
        <a:bodyPr/>
        <a:lstStyle/>
        <a:p>
          <a:endParaRPr lang="pt-BR"/>
        </a:p>
      </dgm:t>
    </dgm:pt>
    <dgm:pt modelId="{A45584D4-86D7-4BA1-A887-4FCA6D509FA5}" type="sibTrans" cxnId="{0EA1B8D5-84CD-4BFC-B7A8-A06A6DD98504}">
      <dgm:prSet/>
      <dgm:spPr/>
      <dgm:t>
        <a:bodyPr/>
        <a:lstStyle/>
        <a:p>
          <a:endParaRPr lang="pt-BR"/>
        </a:p>
      </dgm:t>
    </dgm:pt>
    <dgm:pt modelId="{5FF17637-1711-4F63-987F-96778DFB6735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Financeiro dos alunos</a:t>
          </a:r>
        </a:p>
      </dgm:t>
    </dgm:pt>
    <dgm:pt modelId="{52D593E6-A99C-433B-857A-0DA66355C9F9}" type="parTrans" cxnId="{EFF8A416-7079-437D-8E1B-1C6F9EFB3206}">
      <dgm:prSet/>
      <dgm:spPr/>
      <dgm:t>
        <a:bodyPr/>
        <a:lstStyle/>
        <a:p>
          <a:endParaRPr lang="pt-BR"/>
        </a:p>
      </dgm:t>
    </dgm:pt>
    <dgm:pt modelId="{9259BD21-E877-414D-913A-4F6CF0496957}" type="sibTrans" cxnId="{EFF8A416-7079-437D-8E1B-1C6F9EFB3206}">
      <dgm:prSet/>
      <dgm:spPr/>
      <dgm:t>
        <a:bodyPr/>
        <a:lstStyle/>
        <a:p>
          <a:endParaRPr lang="pt-BR"/>
        </a:p>
      </dgm:t>
    </dgm:pt>
    <dgm:pt modelId="{CD81F3EF-E292-47BB-A33D-2CB532F94BA2}">
      <dgm:prSet/>
      <dgm:spPr>
        <a:solidFill>
          <a:srgbClr val="7030A0"/>
        </a:solidFill>
      </dgm:spPr>
      <dgm:t>
        <a:bodyPr/>
        <a:lstStyle/>
        <a:p>
          <a:r>
            <a:rPr lang="pt-BR" dirty="0"/>
            <a:t>Promoções</a:t>
          </a:r>
        </a:p>
      </dgm:t>
    </dgm:pt>
    <dgm:pt modelId="{7C575295-71A7-49F3-98FD-080D080369FF}" type="parTrans" cxnId="{D7E5B67F-58D3-4E5C-ABB4-3DEC942276BE}">
      <dgm:prSet/>
      <dgm:spPr/>
      <dgm:t>
        <a:bodyPr/>
        <a:lstStyle/>
        <a:p>
          <a:endParaRPr lang="pt-BR"/>
        </a:p>
      </dgm:t>
    </dgm:pt>
    <dgm:pt modelId="{3B70A477-038F-48F2-8E4F-A78C922F59A0}" type="sibTrans" cxnId="{D7E5B67F-58D3-4E5C-ABB4-3DEC942276BE}">
      <dgm:prSet/>
      <dgm:spPr/>
      <dgm:t>
        <a:bodyPr/>
        <a:lstStyle/>
        <a:p>
          <a:endParaRPr lang="pt-BR"/>
        </a:p>
      </dgm:t>
    </dgm:pt>
    <dgm:pt modelId="{2E952BC6-A105-4A17-94E7-5D35D9E32B98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Promoções</a:t>
          </a:r>
        </a:p>
      </dgm:t>
    </dgm:pt>
    <dgm:pt modelId="{70002E95-A928-44FB-A65E-AD0CFC24FA99}" type="parTrans" cxnId="{E7AAEFD4-EBE9-4F84-AA9A-47D499CA202E}">
      <dgm:prSet/>
      <dgm:spPr/>
      <dgm:t>
        <a:bodyPr/>
        <a:lstStyle/>
        <a:p>
          <a:endParaRPr lang="pt-BR"/>
        </a:p>
      </dgm:t>
    </dgm:pt>
    <dgm:pt modelId="{19A9A3B7-4C40-4F0D-AC62-50B5D031A3E5}" type="sibTrans" cxnId="{E7AAEFD4-EBE9-4F84-AA9A-47D499CA202E}">
      <dgm:prSet/>
      <dgm:spPr/>
      <dgm:t>
        <a:bodyPr/>
        <a:lstStyle/>
        <a:p>
          <a:endParaRPr lang="pt-BR"/>
        </a:p>
      </dgm:t>
    </dgm:pt>
    <dgm:pt modelId="{DB3A16F9-089F-474B-827D-EA9BB6843259}">
      <dgm:prSet/>
      <dgm:spPr>
        <a:solidFill>
          <a:srgbClr val="92D050"/>
        </a:solidFill>
      </dgm:spPr>
      <dgm:t>
        <a:bodyPr/>
        <a:lstStyle/>
        <a:p>
          <a:r>
            <a:rPr lang="pt-BR" dirty="0"/>
            <a:t>Forma de pagamento no caixa</a:t>
          </a:r>
        </a:p>
      </dgm:t>
    </dgm:pt>
    <dgm:pt modelId="{594ABAED-923B-41FE-A8E7-EA7F0AD53522}" type="parTrans" cxnId="{77727E83-75F1-45FA-8E97-ECE965980F42}">
      <dgm:prSet/>
      <dgm:spPr/>
      <dgm:t>
        <a:bodyPr/>
        <a:lstStyle/>
        <a:p>
          <a:endParaRPr lang="pt-BR"/>
        </a:p>
      </dgm:t>
    </dgm:pt>
    <dgm:pt modelId="{78C23544-0D61-43CF-B967-DDA2E85B4B18}" type="sibTrans" cxnId="{77727E83-75F1-45FA-8E97-ECE965980F42}">
      <dgm:prSet/>
      <dgm:spPr/>
      <dgm:t>
        <a:bodyPr/>
        <a:lstStyle/>
        <a:p>
          <a:endParaRPr lang="pt-BR"/>
        </a:p>
      </dgm:t>
    </dgm:pt>
    <dgm:pt modelId="{D904498D-311C-4D18-9836-85290396F3EF}" type="pres">
      <dgm:prSet presAssocID="{B2339664-B2A5-48F5-9AA2-DFE91362BA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3D46158-46D7-41AC-A482-642C67FE2227}" type="pres">
      <dgm:prSet presAssocID="{3C601AD7-9331-4CD4-8596-5607CF5F582D}" presName="hierRoot1" presStyleCnt="0">
        <dgm:presLayoutVars>
          <dgm:hierBranch val="init"/>
        </dgm:presLayoutVars>
      </dgm:prSet>
      <dgm:spPr/>
    </dgm:pt>
    <dgm:pt modelId="{E45EA940-721A-4FBD-A7A3-41D546710892}" type="pres">
      <dgm:prSet presAssocID="{3C601AD7-9331-4CD4-8596-5607CF5F582D}" presName="rootComposite1" presStyleCnt="0"/>
      <dgm:spPr/>
    </dgm:pt>
    <dgm:pt modelId="{B95C2761-712F-479B-95B9-A207C5B18F3F}" type="pres">
      <dgm:prSet presAssocID="{3C601AD7-9331-4CD4-8596-5607CF5F582D}" presName="rootText1" presStyleLbl="node0" presStyleIdx="0" presStyleCnt="1">
        <dgm:presLayoutVars>
          <dgm:chPref val="3"/>
        </dgm:presLayoutVars>
      </dgm:prSet>
      <dgm:spPr/>
    </dgm:pt>
    <dgm:pt modelId="{8E51BBD0-63BF-46A6-A4B6-12BE58B45F6A}" type="pres">
      <dgm:prSet presAssocID="{3C601AD7-9331-4CD4-8596-5607CF5F582D}" presName="rootConnector1" presStyleLbl="node1" presStyleIdx="0" presStyleCnt="0"/>
      <dgm:spPr/>
    </dgm:pt>
    <dgm:pt modelId="{23C7ADC8-1F3D-409C-9275-7954EC495AD0}" type="pres">
      <dgm:prSet presAssocID="{3C601AD7-9331-4CD4-8596-5607CF5F582D}" presName="hierChild2" presStyleCnt="0"/>
      <dgm:spPr/>
    </dgm:pt>
    <dgm:pt modelId="{2E0E1C94-3170-4341-9AF1-1A1339212A4C}" type="pres">
      <dgm:prSet presAssocID="{2A328C10-51C9-44FA-BF31-11BFA1501637}" presName="Name37" presStyleLbl="parChTrans1D2" presStyleIdx="0" presStyleCnt="6"/>
      <dgm:spPr/>
    </dgm:pt>
    <dgm:pt modelId="{E0215F15-89C3-4422-9DD2-73A301C644EB}" type="pres">
      <dgm:prSet presAssocID="{F2894070-31C5-40DC-AE17-D89B676B27DA}" presName="hierRoot2" presStyleCnt="0">
        <dgm:presLayoutVars>
          <dgm:hierBranch val="init"/>
        </dgm:presLayoutVars>
      </dgm:prSet>
      <dgm:spPr/>
    </dgm:pt>
    <dgm:pt modelId="{CBED36AA-F839-4233-A301-49ED52E33EDE}" type="pres">
      <dgm:prSet presAssocID="{F2894070-31C5-40DC-AE17-D89B676B27DA}" presName="rootComposite" presStyleCnt="0"/>
      <dgm:spPr/>
    </dgm:pt>
    <dgm:pt modelId="{0DCEAEBD-8401-4A7A-8E1E-E99D46B1C419}" type="pres">
      <dgm:prSet presAssocID="{F2894070-31C5-40DC-AE17-D89B676B27DA}" presName="rootText" presStyleLbl="node2" presStyleIdx="0" presStyleCnt="6">
        <dgm:presLayoutVars>
          <dgm:chPref val="3"/>
        </dgm:presLayoutVars>
      </dgm:prSet>
      <dgm:spPr/>
    </dgm:pt>
    <dgm:pt modelId="{8FDD3F1F-29A9-4590-B2C9-AF7E907A1671}" type="pres">
      <dgm:prSet presAssocID="{F2894070-31C5-40DC-AE17-D89B676B27DA}" presName="rootConnector" presStyleLbl="node2" presStyleIdx="0" presStyleCnt="6"/>
      <dgm:spPr/>
    </dgm:pt>
    <dgm:pt modelId="{D33E8699-7850-428D-A4C0-F36106E7E5EB}" type="pres">
      <dgm:prSet presAssocID="{F2894070-31C5-40DC-AE17-D89B676B27DA}" presName="hierChild4" presStyleCnt="0"/>
      <dgm:spPr/>
    </dgm:pt>
    <dgm:pt modelId="{1220002E-6F88-4E49-A724-A801ECFCCE20}" type="pres">
      <dgm:prSet presAssocID="{3BDFEA14-A049-468B-866A-072D2224F50A}" presName="Name37" presStyleLbl="parChTrans1D3" presStyleIdx="0" presStyleCnt="27"/>
      <dgm:spPr/>
    </dgm:pt>
    <dgm:pt modelId="{95D5E0C0-EE09-479A-886A-5D7611F9F4A8}" type="pres">
      <dgm:prSet presAssocID="{44803DFB-979A-4D82-B8B8-7F3D369BA518}" presName="hierRoot2" presStyleCnt="0">
        <dgm:presLayoutVars>
          <dgm:hierBranch val="init"/>
        </dgm:presLayoutVars>
      </dgm:prSet>
      <dgm:spPr/>
    </dgm:pt>
    <dgm:pt modelId="{01F72766-3B79-4E3B-A9E8-65747C1BBCC7}" type="pres">
      <dgm:prSet presAssocID="{44803DFB-979A-4D82-B8B8-7F3D369BA518}" presName="rootComposite" presStyleCnt="0"/>
      <dgm:spPr/>
    </dgm:pt>
    <dgm:pt modelId="{4893FC13-B561-4B28-AAC1-C13E6A71DE6C}" type="pres">
      <dgm:prSet presAssocID="{44803DFB-979A-4D82-B8B8-7F3D369BA518}" presName="rootText" presStyleLbl="node3" presStyleIdx="0" presStyleCnt="27">
        <dgm:presLayoutVars>
          <dgm:chPref val="3"/>
        </dgm:presLayoutVars>
      </dgm:prSet>
      <dgm:spPr/>
    </dgm:pt>
    <dgm:pt modelId="{05A86761-C24C-4C07-BC3D-8D6FF18230F8}" type="pres">
      <dgm:prSet presAssocID="{44803DFB-979A-4D82-B8B8-7F3D369BA518}" presName="rootConnector" presStyleLbl="node3" presStyleIdx="0" presStyleCnt="27"/>
      <dgm:spPr/>
    </dgm:pt>
    <dgm:pt modelId="{4E4D805F-BDC7-4CE5-A6B8-AA5686549C09}" type="pres">
      <dgm:prSet presAssocID="{44803DFB-979A-4D82-B8B8-7F3D369BA518}" presName="hierChild4" presStyleCnt="0"/>
      <dgm:spPr/>
    </dgm:pt>
    <dgm:pt modelId="{097786C1-03FA-4FBB-9C9A-DBD20B6A19C8}" type="pres">
      <dgm:prSet presAssocID="{44803DFB-979A-4D82-B8B8-7F3D369BA518}" presName="hierChild5" presStyleCnt="0"/>
      <dgm:spPr/>
    </dgm:pt>
    <dgm:pt modelId="{9FC2714C-39B5-454E-9E8B-C2635F98C6DC}" type="pres">
      <dgm:prSet presAssocID="{B853C0A0-59F7-42A5-8DCD-577E8420162D}" presName="Name37" presStyleLbl="parChTrans1D3" presStyleIdx="1" presStyleCnt="27"/>
      <dgm:spPr/>
    </dgm:pt>
    <dgm:pt modelId="{FEF175D7-2F28-493B-A160-E074C42F250C}" type="pres">
      <dgm:prSet presAssocID="{6E8C63C6-7D27-496C-91D8-303D3D9BE173}" presName="hierRoot2" presStyleCnt="0">
        <dgm:presLayoutVars>
          <dgm:hierBranch val="init"/>
        </dgm:presLayoutVars>
      </dgm:prSet>
      <dgm:spPr/>
    </dgm:pt>
    <dgm:pt modelId="{96C1133A-762A-4252-A31A-F50D8FEA389F}" type="pres">
      <dgm:prSet presAssocID="{6E8C63C6-7D27-496C-91D8-303D3D9BE173}" presName="rootComposite" presStyleCnt="0"/>
      <dgm:spPr/>
    </dgm:pt>
    <dgm:pt modelId="{A9FF53AB-027E-4563-9600-07409F7CD2FA}" type="pres">
      <dgm:prSet presAssocID="{6E8C63C6-7D27-496C-91D8-303D3D9BE173}" presName="rootText" presStyleLbl="node3" presStyleIdx="1" presStyleCnt="27">
        <dgm:presLayoutVars>
          <dgm:chPref val="3"/>
        </dgm:presLayoutVars>
      </dgm:prSet>
      <dgm:spPr/>
    </dgm:pt>
    <dgm:pt modelId="{61B6DA4D-70F7-4991-888B-764DECA61B51}" type="pres">
      <dgm:prSet presAssocID="{6E8C63C6-7D27-496C-91D8-303D3D9BE173}" presName="rootConnector" presStyleLbl="node3" presStyleIdx="1" presStyleCnt="27"/>
      <dgm:spPr/>
    </dgm:pt>
    <dgm:pt modelId="{F8C8DFFE-56FB-429F-8253-805F042BF764}" type="pres">
      <dgm:prSet presAssocID="{6E8C63C6-7D27-496C-91D8-303D3D9BE173}" presName="hierChild4" presStyleCnt="0"/>
      <dgm:spPr/>
    </dgm:pt>
    <dgm:pt modelId="{4A16E231-E6C5-41DA-B2FE-64A2E12219CF}" type="pres">
      <dgm:prSet presAssocID="{6E8C63C6-7D27-496C-91D8-303D3D9BE173}" presName="hierChild5" presStyleCnt="0"/>
      <dgm:spPr/>
    </dgm:pt>
    <dgm:pt modelId="{305435B3-87FA-40E9-870C-789FCFA225A6}" type="pres">
      <dgm:prSet presAssocID="{B6897AD4-BB18-41A9-8915-12F87E32FEF5}" presName="Name37" presStyleLbl="parChTrans1D3" presStyleIdx="2" presStyleCnt="27"/>
      <dgm:spPr/>
    </dgm:pt>
    <dgm:pt modelId="{0B93D0DA-85C6-41DE-AE68-E20B79D09A7E}" type="pres">
      <dgm:prSet presAssocID="{ED3ACB29-950A-4093-9B31-9FA0F1E8C520}" presName="hierRoot2" presStyleCnt="0">
        <dgm:presLayoutVars>
          <dgm:hierBranch val="init"/>
        </dgm:presLayoutVars>
      </dgm:prSet>
      <dgm:spPr/>
    </dgm:pt>
    <dgm:pt modelId="{F893EF6A-2EBF-49F8-B2D2-320CBB4662CC}" type="pres">
      <dgm:prSet presAssocID="{ED3ACB29-950A-4093-9B31-9FA0F1E8C520}" presName="rootComposite" presStyleCnt="0"/>
      <dgm:spPr/>
    </dgm:pt>
    <dgm:pt modelId="{8A50CF7A-6477-4166-8599-780CBB9A39C0}" type="pres">
      <dgm:prSet presAssocID="{ED3ACB29-950A-4093-9B31-9FA0F1E8C520}" presName="rootText" presStyleLbl="node3" presStyleIdx="2" presStyleCnt="27">
        <dgm:presLayoutVars>
          <dgm:chPref val="3"/>
        </dgm:presLayoutVars>
      </dgm:prSet>
      <dgm:spPr/>
    </dgm:pt>
    <dgm:pt modelId="{B43E6937-621F-4CDB-AE7F-86A53C9237C9}" type="pres">
      <dgm:prSet presAssocID="{ED3ACB29-950A-4093-9B31-9FA0F1E8C520}" presName="rootConnector" presStyleLbl="node3" presStyleIdx="2" presStyleCnt="27"/>
      <dgm:spPr/>
    </dgm:pt>
    <dgm:pt modelId="{3F14F986-DFFF-47CE-A7E8-7965D0B2E502}" type="pres">
      <dgm:prSet presAssocID="{ED3ACB29-950A-4093-9B31-9FA0F1E8C520}" presName="hierChild4" presStyleCnt="0"/>
      <dgm:spPr/>
    </dgm:pt>
    <dgm:pt modelId="{89440338-F7A3-41C3-9205-5404001B8D89}" type="pres">
      <dgm:prSet presAssocID="{ED3ACB29-950A-4093-9B31-9FA0F1E8C520}" presName="hierChild5" presStyleCnt="0"/>
      <dgm:spPr/>
    </dgm:pt>
    <dgm:pt modelId="{79B0FA87-F9E5-416C-A1CE-4B172ECA6590}" type="pres">
      <dgm:prSet presAssocID="{F2894070-31C5-40DC-AE17-D89B676B27DA}" presName="hierChild5" presStyleCnt="0"/>
      <dgm:spPr/>
    </dgm:pt>
    <dgm:pt modelId="{8E33D75F-F050-4CC7-82DF-869D931610B7}" type="pres">
      <dgm:prSet presAssocID="{F033040D-8A80-4051-A3BF-D75E29FBCC91}" presName="Name37" presStyleLbl="parChTrans1D2" presStyleIdx="1" presStyleCnt="6"/>
      <dgm:spPr/>
    </dgm:pt>
    <dgm:pt modelId="{EDD5F193-F570-4E55-B1DC-842EF309BCBA}" type="pres">
      <dgm:prSet presAssocID="{27D961DE-0730-49EF-87A2-39F1B2D77C52}" presName="hierRoot2" presStyleCnt="0">
        <dgm:presLayoutVars>
          <dgm:hierBranch val="init"/>
        </dgm:presLayoutVars>
      </dgm:prSet>
      <dgm:spPr/>
    </dgm:pt>
    <dgm:pt modelId="{D13C4B1B-4701-4A07-9EE7-2E9693EC699C}" type="pres">
      <dgm:prSet presAssocID="{27D961DE-0730-49EF-87A2-39F1B2D77C52}" presName="rootComposite" presStyleCnt="0"/>
      <dgm:spPr/>
    </dgm:pt>
    <dgm:pt modelId="{D923F9EC-3EC2-4111-A9E9-C438C56911BB}" type="pres">
      <dgm:prSet presAssocID="{27D961DE-0730-49EF-87A2-39F1B2D77C52}" presName="rootText" presStyleLbl="node2" presStyleIdx="1" presStyleCnt="6">
        <dgm:presLayoutVars>
          <dgm:chPref val="3"/>
        </dgm:presLayoutVars>
      </dgm:prSet>
      <dgm:spPr/>
    </dgm:pt>
    <dgm:pt modelId="{7FA8378A-5170-475C-8DCD-9F34CD59CAD3}" type="pres">
      <dgm:prSet presAssocID="{27D961DE-0730-49EF-87A2-39F1B2D77C52}" presName="rootConnector" presStyleLbl="node2" presStyleIdx="1" presStyleCnt="6"/>
      <dgm:spPr/>
    </dgm:pt>
    <dgm:pt modelId="{E0902BAF-FC91-40AC-80F2-BDDD33ADC3CC}" type="pres">
      <dgm:prSet presAssocID="{27D961DE-0730-49EF-87A2-39F1B2D77C52}" presName="hierChild4" presStyleCnt="0"/>
      <dgm:spPr/>
    </dgm:pt>
    <dgm:pt modelId="{5B89EAC8-CDAE-4667-AA1D-753315D66B17}" type="pres">
      <dgm:prSet presAssocID="{1A7A028D-B20A-4E61-8128-297914DBF486}" presName="Name37" presStyleLbl="parChTrans1D3" presStyleIdx="3" presStyleCnt="27"/>
      <dgm:spPr/>
    </dgm:pt>
    <dgm:pt modelId="{95A35286-095B-48F0-90F2-E488F244E607}" type="pres">
      <dgm:prSet presAssocID="{111314CB-15E6-41A4-8ACA-56A52E0286F0}" presName="hierRoot2" presStyleCnt="0">
        <dgm:presLayoutVars>
          <dgm:hierBranch val="init"/>
        </dgm:presLayoutVars>
      </dgm:prSet>
      <dgm:spPr/>
    </dgm:pt>
    <dgm:pt modelId="{E539DC65-74FD-4431-B5B4-5E8A84940D25}" type="pres">
      <dgm:prSet presAssocID="{111314CB-15E6-41A4-8ACA-56A52E0286F0}" presName="rootComposite" presStyleCnt="0"/>
      <dgm:spPr/>
    </dgm:pt>
    <dgm:pt modelId="{10A656A9-5465-4B4F-861E-D0A3BBC22D0D}" type="pres">
      <dgm:prSet presAssocID="{111314CB-15E6-41A4-8ACA-56A52E0286F0}" presName="rootText" presStyleLbl="node3" presStyleIdx="3" presStyleCnt="27">
        <dgm:presLayoutVars>
          <dgm:chPref val="3"/>
        </dgm:presLayoutVars>
      </dgm:prSet>
      <dgm:spPr/>
    </dgm:pt>
    <dgm:pt modelId="{90C7FE92-952B-4BCE-BD87-44F5378E8CA9}" type="pres">
      <dgm:prSet presAssocID="{111314CB-15E6-41A4-8ACA-56A52E0286F0}" presName="rootConnector" presStyleLbl="node3" presStyleIdx="3" presStyleCnt="27"/>
      <dgm:spPr/>
    </dgm:pt>
    <dgm:pt modelId="{D2B0925F-4442-4DAE-89F5-B498029AC939}" type="pres">
      <dgm:prSet presAssocID="{111314CB-15E6-41A4-8ACA-56A52E0286F0}" presName="hierChild4" presStyleCnt="0"/>
      <dgm:spPr/>
    </dgm:pt>
    <dgm:pt modelId="{2F705DA4-04AF-445A-ABAE-28C003A3ABEB}" type="pres">
      <dgm:prSet presAssocID="{559D6460-5011-44F2-9243-734E331767A1}" presName="Name37" presStyleLbl="parChTrans1D4" presStyleIdx="0" presStyleCnt="17"/>
      <dgm:spPr/>
    </dgm:pt>
    <dgm:pt modelId="{2A16D152-B762-45BE-9492-BD3AE45ECB91}" type="pres">
      <dgm:prSet presAssocID="{E19BBAD7-FC2C-4008-BAB2-4401CBF17F5C}" presName="hierRoot2" presStyleCnt="0">
        <dgm:presLayoutVars>
          <dgm:hierBranch val="init"/>
        </dgm:presLayoutVars>
      </dgm:prSet>
      <dgm:spPr/>
    </dgm:pt>
    <dgm:pt modelId="{233539F8-4A6A-4D75-B2C7-D4A968D27438}" type="pres">
      <dgm:prSet presAssocID="{E19BBAD7-FC2C-4008-BAB2-4401CBF17F5C}" presName="rootComposite" presStyleCnt="0"/>
      <dgm:spPr/>
    </dgm:pt>
    <dgm:pt modelId="{06A4C9F9-55F5-46D4-8AEE-A5F3F7EDF01A}" type="pres">
      <dgm:prSet presAssocID="{E19BBAD7-FC2C-4008-BAB2-4401CBF17F5C}" presName="rootText" presStyleLbl="node4" presStyleIdx="0" presStyleCnt="17">
        <dgm:presLayoutVars>
          <dgm:chPref val="3"/>
        </dgm:presLayoutVars>
      </dgm:prSet>
      <dgm:spPr/>
    </dgm:pt>
    <dgm:pt modelId="{BF41CCCA-ABFB-44D9-B5D3-E745A5C598EB}" type="pres">
      <dgm:prSet presAssocID="{E19BBAD7-FC2C-4008-BAB2-4401CBF17F5C}" presName="rootConnector" presStyleLbl="node4" presStyleIdx="0" presStyleCnt="17"/>
      <dgm:spPr/>
    </dgm:pt>
    <dgm:pt modelId="{89817C30-FC69-4210-AED0-CD1B442A0EF8}" type="pres">
      <dgm:prSet presAssocID="{E19BBAD7-FC2C-4008-BAB2-4401CBF17F5C}" presName="hierChild4" presStyleCnt="0"/>
      <dgm:spPr/>
    </dgm:pt>
    <dgm:pt modelId="{B2C9A379-7B09-41A6-A4AF-A9FCED51E39E}" type="pres">
      <dgm:prSet presAssocID="{E19BBAD7-FC2C-4008-BAB2-4401CBF17F5C}" presName="hierChild5" presStyleCnt="0"/>
      <dgm:spPr/>
    </dgm:pt>
    <dgm:pt modelId="{0ADDC280-4CE3-457D-9590-E3A4814B705C}" type="pres">
      <dgm:prSet presAssocID="{278D7A62-6D44-4DEE-971F-5184E1558FB1}" presName="Name37" presStyleLbl="parChTrans1D4" presStyleIdx="1" presStyleCnt="17"/>
      <dgm:spPr/>
    </dgm:pt>
    <dgm:pt modelId="{2942878B-6AEE-4B01-9ABC-BB4C3F879190}" type="pres">
      <dgm:prSet presAssocID="{65B6CB99-0238-499E-B60D-162029762D24}" presName="hierRoot2" presStyleCnt="0">
        <dgm:presLayoutVars>
          <dgm:hierBranch val="init"/>
        </dgm:presLayoutVars>
      </dgm:prSet>
      <dgm:spPr/>
    </dgm:pt>
    <dgm:pt modelId="{956AB9D6-614A-46B7-BB9E-31A6BF048E50}" type="pres">
      <dgm:prSet presAssocID="{65B6CB99-0238-499E-B60D-162029762D24}" presName="rootComposite" presStyleCnt="0"/>
      <dgm:spPr/>
    </dgm:pt>
    <dgm:pt modelId="{C06BFA84-A244-4984-9EB0-EADFF2F32411}" type="pres">
      <dgm:prSet presAssocID="{65B6CB99-0238-499E-B60D-162029762D24}" presName="rootText" presStyleLbl="node4" presStyleIdx="1" presStyleCnt="17">
        <dgm:presLayoutVars>
          <dgm:chPref val="3"/>
        </dgm:presLayoutVars>
      </dgm:prSet>
      <dgm:spPr/>
    </dgm:pt>
    <dgm:pt modelId="{74B68157-EDD4-4342-8970-C5C923721052}" type="pres">
      <dgm:prSet presAssocID="{65B6CB99-0238-499E-B60D-162029762D24}" presName="rootConnector" presStyleLbl="node4" presStyleIdx="1" presStyleCnt="17"/>
      <dgm:spPr/>
    </dgm:pt>
    <dgm:pt modelId="{D3AFE2BD-6A79-46C2-B925-ACBF8811D312}" type="pres">
      <dgm:prSet presAssocID="{65B6CB99-0238-499E-B60D-162029762D24}" presName="hierChild4" presStyleCnt="0"/>
      <dgm:spPr/>
    </dgm:pt>
    <dgm:pt modelId="{443A64DB-E3FB-4D6D-938E-C7EFE4B6312E}" type="pres">
      <dgm:prSet presAssocID="{65B6CB99-0238-499E-B60D-162029762D24}" presName="hierChild5" presStyleCnt="0"/>
      <dgm:spPr/>
    </dgm:pt>
    <dgm:pt modelId="{1497DE27-6405-43B3-BD3E-A9BA9B708A50}" type="pres">
      <dgm:prSet presAssocID="{948C138A-4574-443C-BE30-6592F9EE0931}" presName="Name37" presStyleLbl="parChTrans1D4" presStyleIdx="2" presStyleCnt="17"/>
      <dgm:spPr/>
    </dgm:pt>
    <dgm:pt modelId="{3E771C3D-811A-410C-9164-0332103C0C9D}" type="pres">
      <dgm:prSet presAssocID="{21EC36CE-A17D-45D4-A858-75BE0C5BCCA8}" presName="hierRoot2" presStyleCnt="0">
        <dgm:presLayoutVars>
          <dgm:hierBranch val="init"/>
        </dgm:presLayoutVars>
      </dgm:prSet>
      <dgm:spPr/>
    </dgm:pt>
    <dgm:pt modelId="{A9E0E0DE-13BA-477B-B5AC-FF3E4A348C72}" type="pres">
      <dgm:prSet presAssocID="{21EC36CE-A17D-45D4-A858-75BE0C5BCCA8}" presName="rootComposite" presStyleCnt="0"/>
      <dgm:spPr/>
    </dgm:pt>
    <dgm:pt modelId="{5C57F205-785D-4D5C-A705-30174DC2DA6C}" type="pres">
      <dgm:prSet presAssocID="{21EC36CE-A17D-45D4-A858-75BE0C5BCCA8}" presName="rootText" presStyleLbl="node4" presStyleIdx="2" presStyleCnt="17">
        <dgm:presLayoutVars>
          <dgm:chPref val="3"/>
        </dgm:presLayoutVars>
      </dgm:prSet>
      <dgm:spPr/>
    </dgm:pt>
    <dgm:pt modelId="{D613E512-42E8-4433-BE81-13B640B2B5C1}" type="pres">
      <dgm:prSet presAssocID="{21EC36CE-A17D-45D4-A858-75BE0C5BCCA8}" presName="rootConnector" presStyleLbl="node4" presStyleIdx="2" presStyleCnt="17"/>
      <dgm:spPr/>
    </dgm:pt>
    <dgm:pt modelId="{5B721438-CB4A-4CCB-9D24-AFBB2225EC83}" type="pres">
      <dgm:prSet presAssocID="{21EC36CE-A17D-45D4-A858-75BE0C5BCCA8}" presName="hierChild4" presStyleCnt="0"/>
      <dgm:spPr/>
    </dgm:pt>
    <dgm:pt modelId="{745C8884-A639-4BB3-A187-ABAF3441B2DE}" type="pres">
      <dgm:prSet presAssocID="{21EC36CE-A17D-45D4-A858-75BE0C5BCCA8}" presName="hierChild5" presStyleCnt="0"/>
      <dgm:spPr/>
    </dgm:pt>
    <dgm:pt modelId="{99F816E4-93CA-49DA-BB18-E5F42C3B79A4}" type="pres">
      <dgm:prSet presAssocID="{77C898C5-C07A-425A-A483-D2EEBABB4C3C}" presName="Name37" presStyleLbl="parChTrans1D4" presStyleIdx="3" presStyleCnt="17"/>
      <dgm:spPr/>
    </dgm:pt>
    <dgm:pt modelId="{D9A94E14-F1B0-4B09-9E88-4B1B2B99D395}" type="pres">
      <dgm:prSet presAssocID="{4D10A726-5E59-4E29-A946-F71E16D213C4}" presName="hierRoot2" presStyleCnt="0">
        <dgm:presLayoutVars>
          <dgm:hierBranch val="init"/>
        </dgm:presLayoutVars>
      </dgm:prSet>
      <dgm:spPr/>
    </dgm:pt>
    <dgm:pt modelId="{82CF8869-1DD0-4DF8-94D4-21D9E333B627}" type="pres">
      <dgm:prSet presAssocID="{4D10A726-5E59-4E29-A946-F71E16D213C4}" presName="rootComposite" presStyleCnt="0"/>
      <dgm:spPr/>
    </dgm:pt>
    <dgm:pt modelId="{466BCBEB-1451-4ADB-900C-D487231D2000}" type="pres">
      <dgm:prSet presAssocID="{4D10A726-5E59-4E29-A946-F71E16D213C4}" presName="rootText" presStyleLbl="node4" presStyleIdx="3" presStyleCnt="17">
        <dgm:presLayoutVars>
          <dgm:chPref val="3"/>
        </dgm:presLayoutVars>
      </dgm:prSet>
      <dgm:spPr/>
    </dgm:pt>
    <dgm:pt modelId="{40DCF983-3055-4FA2-A2C8-C0E93BD8BA3A}" type="pres">
      <dgm:prSet presAssocID="{4D10A726-5E59-4E29-A946-F71E16D213C4}" presName="rootConnector" presStyleLbl="node4" presStyleIdx="3" presStyleCnt="17"/>
      <dgm:spPr/>
    </dgm:pt>
    <dgm:pt modelId="{7B13CA5D-5323-491B-A2C1-785F6BC1EC71}" type="pres">
      <dgm:prSet presAssocID="{4D10A726-5E59-4E29-A946-F71E16D213C4}" presName="hierChild4" presStyleCnt="0"/>
      <dgm:spPr/>
    </dgm:pt>
    <dgm:pt modelId="{79BABDC9-9A27-4E1F-A657-39E4D4DAF507}" type="pres">
      <dgm:prSet presAssocID="{4D10A726-5E59-4E29-A946-F71E16D213C4}" presName="hierChild5" presStyleCnt="0"/>
      <dgm:spPr/>
    </dgm:pt>
    <dgm:pt modelId="{C7A33B2F-2D1F-4FA9-91BB-51D9D685ABBC}" type="pres">
      <dgm:prSet presAssocID="{111314CB-15E6-41A4-8ACA-56A52E0286F0}" presName="hierChild5" presStyleCnt="0"/>
      <dgm:spPr/>
    </dgm:pt>
    <dgm:pt modelId="{B068932E-5281-4F05-8EE8-FEB97839343A}" type="pres">
      <dgm:prSet presAssocID="{0378BC07-FEE9-4983-A22F-A9FB7EC3D097}" presName="Name37" presStyleLbl="parChTrans1D3" presStyleIdx="4" presStyleCnt="27"/>
      <dgm:spPr/>
    </dgm:pt>
    <dgm:pt modelId="{9478AE39-37E1-42A9-9710-FC16AEC653EC}" type="pres">
      <dgm:prSet presAssocID="{5B70F9F4-8CF3-439C-B2C2-9A74A03AC100}" presName="hierRoot2" presStyleCnt="0">
        <dgm:presLayoutVars>
          <dgm:hierBranch val="init"/>
        </dgm:presLayoutVars>
      </dgm:prSet>
      <dgm:spPr/>
    </dgm:pt>
    <dgm:pt modelId="{B8C4BE98-C001-48B5-9B3B-0DBBD9AF7F82}" type="pres">
      <dgm:prSet presAssocID="{5B70F9F4-8CF3-439C-B2C2-9A74A03AC100}" presName="rootComposite" presStyleCnt="0"/>
      <dgm:spPr/>
    </dgm:pt>
    <dgm:pt modelId="{66F738EA-520E-4C68-87BE-EF4B2E4DD282}" type="pres">
      <dgm:prSet presAssocID="{5B70F9F4-8CF3-439C-B2C2-9A74A03AC100}" presName="rootText" presStyleLbl="node3" presStyleIdx="4" presStyleCnt="27">
        <dgm:presLayoutVars>
          <dgm:chPref val="3"/>
        </dgm:presLayoutVars>
      </dgm:prSet>
      <dgm:spPr/>
    </dgm:pt>
    <dgm:pt modelId="{833A46AE-E602-42F6-A159-87C9CA702987}" type="pres">
      <dgm:prSet presAssocID="{5B70F9F4-8CF3-439C-B2C2-9A74A03AC100}" presName="rootConnector" presStyleLbl="node3" presStyleIdx="4" presStyleCnt="27"/>
      <dgm:spPr/>
    </dgm:pt>
    <dgm:pt modelId="{705B6AB8-420A-4A62-9F61-902447053349}" type="pres">
      <dgm:prSet presAssocID="{5B70F9F4-8CF3-439C-B2C2-9A74A03AC100}" presName="hierChild4" presStyleCnt="0"/>
      <dgm:spPr/>
    </dgm:pt>
    <dgm:pt modelId="{CD5F0342-7389-4030-85EA-9390C25C53A3}" type="pres">
      <dgm:prSet presAssocID="{E4EAFF58-13A5-4A2C-8A86-22A823F8C52C}" presName="Name37" presStyleLbl="parChTrans1D4" presStyleIdx="4" presStyleCnt="17"/>
      <dgm:spPr/>
    </dgm:pt>
    <dgm:pt modelId="{6672E387-DA3B-4C80-BF93-C06619BA4877}" type="pres">
      <dgm:prSet presAssocID="{F1EBAB31-6375-4A43-A88B-E932FF4E134E}" presName="hierRoot2" presStyleCnt="0">
        <dgm:presLayoutVars>
          <dgm:hierBranch val="init"/>
        </dgm:presLayoutVars>
      </dgm:prSet>
      <dgm:spPr/>
    </dgm:pt>
    <dgm:pt modelId="{618171DD-D1EC-4EC2-B6E3-617288D89062}" type="pres">
      <dgm:prSet presAssocID="{F1EBAB31-6375-4A43-A88B-E932FF4E134E}" presName="rootComposite" presStyleCnt="0"/>
      <dgm:spPr/>
    </dgm:pt>
    <dgm:pt modelId="{4C819A9B-3E71-4B74-9AE0-1623D6036877}" type="pres">
      <dgm:prSet presAssocID="{F1EBAB31-6375-4A43-A88B-E932FF4E134E}" presName="rootText" presStyleLbl="node4" presStyleIdx="4" presStyleCnt="17">
        <dgm:presLayoutVars>
          <dgm:chPref val="3"/>
        </dgm:presLayoutVars>
      </dgm:prSet>
      <dgm:spPr/>
    </dgm:pt>
    <dgm:pt modelId="{6F2DB247-5DCE-4E4E-AD22-746F431BC0F1}" type="pres">
      <dgm:prSet presAssocID="{F1EBAB31-6375-4A43-A88B-E932FF4E134E}" presName="rootConnector" presStyleLbl="node4" presStyleIdx="4" presStyleCnt="17"/>
      <dgm:spPr/>
    </dgm:pt>
    <dgm:pt modelId="{265446DE-CA0A-41C5-94CC-ABF4181C9938}" type="pres">
      <dgm:prSet presAssocID="{F1EBAB31-6375-4A43-A88B-E932FF4E134E}" presName="hierChild4" presStyleCnt="0"/>
      <dgm:spPr/>
    </dgm:pt>
    <dgm:pt modelId="{6541D023-DF5C-40BE-BD49-4861EBDBD329}" type="pres">
      <dgm:prSet presAssocID="{F1EBAB31-6375-4A43-A88B-E932FF4E134E}" presName="hierChild5" presStyleCnt="0"/>
      <dgm:spPr/>
    </dgm:pt>
    <dgm:pt modelId="{32A93DFC-C588-4BF8-A96F-7B83D619D9A8}" type="pres">
      <dgm:prSet presAssocID="{0CFFE0A2-9C94-44AA-92CD-2201A654B78C}" presName="Name37" presStyleLbl="parChTrans1D4" presStyleIdx="5" presStyleCnt="17"/>
      <dgm:spPr/>
    </dgm:pt>
    <dgm:pt modelId="{97F9CD26-D740-4B36-B246-7C0252BB39DD}" type="pres">
      <dgm:prSet presAssocID="{8DF80F6D-2EE3-45DB-BE13-1ABD7F619C1C}" presName="hierRoot2" presStyleCnt="0">
        <dgm:presLayoutVars>
          <dgm:hierBranch val="init"/>
        </dgm:presLayoutVars>
      </dgm:prSet>
      <dgm:spPr/>
    </dgm:pt>
    <dgm:pt modelId="{EA5047AF-6157-44D5-A3B8-19D6BC8D6598}" type="pres">
      <dgm:prSet presAssocID="{8DF80F6D-2EE3-45DB-BE13-1ABD7F619C1C}" presName="rootComposite" presStyleCnt="0"/>
      <dgm:spPr/>
    </dgm:pt>
    <dgm:pt modelId="{0CC23C90-BDC0-4179-9252-00E8875DF939}" type="pres">
      <dgm:prSet presAssocID="{8DF80F6D-2EE3-45DB-BE13-1ABD7F619C1C}" presName="rootText" presStyleLbl="node4" presStyleIdx="5" presStyleCnt="17">
        <dgm:presLayoutVars>
          <dgm:chPref val="3"/>
        </dgm:presLayoutVars>
      </dgm:prSet>
      <dgm:spPr/>
    </dgm:pt>
    <dgm:pt modelId="{A73C4475-536A-4E6A-92DF-D7AE0AA3F35D}" type="pres">
      <dgm:prSet presAssocID="{8DF80F6D-2EE3-45DB-BE13-1ABD7F619C1C}" presName="rootConnector" presStyleLbl="node4" presStyleIdx="5" presStyleCnt="17"/>
      <dgm:spPr/>
    </dgm:pt>
    <dgm:pt modelId="{CA1C0B60-CFF1-4C55-B13F-496D2F75922C}" type="pres">
      <dgm:prSet presAssocID="{8DF80F6D-2EE3-45DB-BE13-1ABD7F619C1C}" presName="hierChild4" presStyleCnt="0"/>
      <dgm:spPr/>
    </dgm:pt>
    <dgm:pt modelId="{03C8AFAE-FB5F-42FB-9244-99EC57C41C97}" type="pres">
      <dgm:prSet presAssocID="{8DF80F6D-2EE3-45DB-BE13-1ABD7F619C1C}" presName="hierChild5" presStyleCnt="0"/>
      <dgm:spPr/>
    </dgm:pt>
    <dgm:pt modelId="{B4983C8D-D19A-4480-83F9-67C8797D06BC}" type="pres">
      <dgm:prSet presAssocID="{4E883938-2014-4C34-944E-15A033B59DF1}" presName="Name37" presStyleLbl="parChTrans1D4" presStyleIdx="6" presStyleCnt="17"/>
      <dgm:spPr/>
    </dgm:pt>
    <dgm:pt modelId="{2A25AAFC-6681-4F89-B5B2-C924B5015BE2}" type="pres">
      <dgm:prSet presAssocID="{F535AB6D-0DF7-480A-8C91-18431B519B65}" presName="hierRoot2" presStyleCnt="0">
        <dgm:presLayoutVars>
          <dgm:hierBranch val="init"/>
        </dgm:presLayoutVars>
      </dgm:prSet>
      <dgm:spPr/>
    </dgm:pt>
    <dgm:pt modelId="{237668E0-8D8C-42E0-A649-402EEF43B648}" type="pres">
      <dgm:prSet presAssocID="{F535AB6D-0DF7-480A-8C91-18431B519B65}" presName="rootComposite" presStyleCnt="0"/>
      <dgm:spPr/>
    </dgm:pt>
    <dgm:pt modelId="{A0C44162-088A-4E5B-ACA9-091780C59463}" type="pres">
      <dgm:prSet presAssocID="{F535AB6D-0DF7-480A-8C91-18431B519B65}" presName="rootText" presStyleLbl="node4" presStyleIdx="6" presStyleCnt="17">
        <dgm:presLayoutVars>
          <dgm:chPref val="3"/>
        </dgm:presLayoutVars>
      </dgm:prSet>
      <dgm:spPr/>
    </dgm:pt>
    <dgm:pt modelId="{E423A0A1-F46B-494E-BD81-E3E2E9781AE9}" type="pres">
      <dgm:prSet presAssocID="{F535AB6D-0DF7-480A-8C91-18431B519B65}" presName="rootConnector" presStyleLbl="node4" presStyleIdx="6" presStyleCnt="17"/>
      <dgm:spPr/>
    </dgm:pt>
    <dgm:pt modelId="{509D7CA0-C9A0-40DC-B677-6897183BEDD0}" type="pres">
      <dgm:prSet presAssocID="{F535AB6D-0DF7-480A-8C91-18431B519B65}" presName="hierChild4" presStyleCnt="0"/>
      <dgm:spPr/>
    </dgm:pt>
    <dgm:pt modelId="{1A5E4D6A-0F36-42A8-B850-8A7D918D09C8}" type="pres">
      <dgm:prSet presAssocID="{F535AB6D-0DF7-480A-8C91-18431B519B65}" presName="hierChild5" presStyleCnt="0"/>
      <dgm:spPr/>
    </dgm:pt>
    <dgm:pt modelId="{E37B362E-DAF5-4913-9264-F9345F26E34D}" type="pres">
      <dgm:prSet presAssocID="{63092D49-2C9C-4B6E-9DA1-46A9E3960BAB}" presName="Name37" presStyleLbl="parChTrans1D4" presStyleIdx="7" presStyleCnt="17"/>
      <dgm:spPr/>
    </dgm:pt>
    <dgm:pt modelId="{3EFADF7E-A471-40F9-8335-6D8FBEDEEB7F}" type="pres">
      <dgm:prSet presAssocID="{98062E79-99CD-4B7F-BC29-A27DF6E57BF2}" presName="hierRoot2" presStyleCnt="0">
        <dgm:presLayoutVars>
          <dgm:hierBranch val="init"/>
        </dgm:presLayoutVars>
      </dgm:prSet>
      <dgm:spPr/>
    </dgm:pt>
    <dgm:pt modelId="{C800BEF7-7B11-4A68-85FC-515C37AD6203}" type="pres">
      <dgm:prSet presAssocID="{98062E79-99CD-4B7F-BC29-A27DF6E57BF2}" presName="rootComposite" presStyleCnt="0"/>
      <dgm:spPr/>
    </dgm:pt>
    <dgm:pt modelId="{4067A5C5-B978-461F-A14B-93537A9074DB}" type="pres">
      <dgm:prSet presAssocID="{98062E79-99CD-4B7F-BC29-A27DF6E57BF2}" presName="rootText" presStyleLbl="node4" presStyleIdx="7" presStyleCnt="17">
        <dgm:presLayoutVars>
          <dgm:chPref val="3"/>
        </dgm:presLayoutVars>
      </dgm:prSet>
      <dgm:spPr/>
    </dgm:pt>
    <dgm:pt modelId="{E0650EA5-3D5A-4E22-A62C-8417F9F1C75D}" type="pres">
      <dgm:prSet presAssocID="{98062E79-99CD-4B7F-BC29-A27DF6E57BF2}" presName="rootConnector" presStyleLbl="node4" presStyleIdx="7" presStyleCnt="17"/>
      <dgm:spPr/>
    </dgm:pt>
    <dgm:pt modelId="{186B1252-9E59-47F4-8A19-0EFB90134D30}" type="pres">
      <dgm:prSet presAssocID="{98062E79-99CD-4B7F-BC29-A27DF6E57BF2}" presName="hierChild4" presStyleCnt="0"/>
      <dgm:spPr/>
    </dgm:pt>
    <dgm:pt modelId="{9C48C797-BEC2-4DE7-A96C-1DAD3E460075}" type="pres">
      <dgm:prSet presAssocID="{98062E79-99CD-4B7F-BC29-A27DF6E57BF2}" presName="hierChild5" presStyleCnt="0"/>
      <dgm:spPr/>
    </dgm:pt>
    <dgm:pt modelId="{AD24C681-3306-4906-8D5A-546DBAF6F7A6}" type="pres">
      <dgm:prSet presAssocID="{5B70F9F4-8CF3-439C-B2C2-9A74A03AC100}" presName="hierChild5" presStyleCnt="0"/>
      <dgm:spPr/>
    </dgm:pt>
    <dgm:pt modelId="{02B63F4F-96A4-458D-83D6-392DC7324D52}" type="pres">
      <dgm:prSet presAssocID="{F3A8DA0C-EBA9-46E3-9A94-470278A1F787}" presName="Name37" presStyleLbl="parChTrans1D3" presStyleIdx="5" presStyleCnt="27"/>
      <dgm:spPr/>
    </dgm:pt>
    <dgm:pt modelId="{A7C898D6-FBB7-4A85-948D-E0CBFE472C39}" type="pres">
      <dgm:prSet presAssocID="{695C9E4E-8162-4177-BEC7-9B5C439D8C26}" presName="hierRoot2" presStyleCnt="0">
        <dgm:presLayoutVars>
          <dgm:hierBranch val="init"/>
        </dgm:presLayoutVars>
      </dgm:prSet>
      <dgm:spPr/>
    </dgm:pt>
    <dgm:pt modelId="{FF636B12-6CCE-43FF-9DF1-C1C246363156}" type="pres">
      <dgm:prSet presAssocID="{695C9E4E-8162-4177-BEC7-9B5C439D8C26}" presName="rootComposite" presStyleCnt="0"/>
      <dgm:spPr/>
    </dgm:pt>
    <dgm:pt modelId="{EAB82290-59A5-47C6-BD80-6CC074DD640D}" type="pres">
      <dgm:prSet presAssocID="{695C9E4E-8162-4177-BEC7-9B5C439D8C26}" presName="rootText" presStyleLbl="node3" presStyleIdx="5" presStyleCnt="27">
        <dgm:presLayoutVars>
          <dgm:chPref val="3"/>
        </dgm:presLayoutVars>
      </dgm:prSet>
      <dgm:spPr/>
    </dgm:pt>
    <dgm:pt modelId="{2785D3EB-3BD3-46A7-B215-4428AF75B240}" type="pres">
      <dgm:prSet presAssocID="{695C9E4E-8162-4177-BEC7-9B5C439D8C26}" presName="rootConnector" presStyleLbl="node3" presStyleIdx="5" presStyleCnt="27"/>
      <dgm:spPr/>
    </dgm:pt>
    <dgm:pt modelId="{F90136C0-07D3-4AF8-BD2C-64A9D2A5D99A}" type="pres">
      <dgm:prSet presAssocID="{695C9E4E-8162-4177-BEC7-9B5C439D8C26}" presName="hierChild4" presStyleCnt="0"/>
      <dgm:spPr/>
    </dgm:pt>
    <dgm:pt modelId="{7149C8CD-386F-486D-9FC3-938CDF33A509}" type="pres">
      <dgm:prSet presAssocID="{C682951A-E00E-4C74-BC3C-3333C1BCAF00}" presName="Name37" presStyleLbl="parChTrans1D4" presStyleIdx="8" presStyleCnt="17"/>
      <dgm:spPr/>
    </dgm:pt>
    <dgm:pt modelId="{301ADEAD-73C3-44FC-97CB-FDC5A34B0AAE}" type="pres">
      <dgm:prSet presAssocID="{3294517D-19F5-4C17-A365-1D80396FC830}" presName="hierRoot2" presStyleCnt="0">
        <dgm:presLayoutVars>
          <dgm:hierBranch val="init"/>
        </dgm:presLayoutVars>
      </dgm:prSet>
      <dgm:spPr/>
    </dgm:pt>
    <dgm:pt modelId="{AB0B7E80-F377-427B-93D0-5F25FFC16BFF}" type="pres">
      <dgm:prSet presAssocID="{3294517D-19F5-4C17-A365-1D80396FC830}" presName="rootComposite" presStyleCnt="0"/>
      <dgm:spPr/>
    </dgm:pt>
    <dgm:pt modelId="{B1AC87AE-3469-4EB8-833C-6B4929B0183B}" type="pres">
      <dgm:prSet presAssocID="{3294517D-19F5-4C17-A365-1D80396FC830}" presName="rootText" presStyleLbl="node4" presStyleIdx="8" presStyleCnt="17">
        <dgm:presLayoutVars>
          <dgm:chPref val="3"/>
        </dgm:presLayoutVars>
      </dgm:prSet>
      <dgm:spPr/>
    </dgm:pt>
    <dgm:pt modelId="{05858619-A7AE-41EE-8C4D-D366EE124707}" type="pres">
      <dgm:prSet presAssocID="{3294517D-19F5-4C17-A365-1D80396FC830}" presName="rootConnector" presStyleLbl="node4" presStyleIdx="8" presStyleCnt="17"/>
      <dgm:spPr/>
    </dgm:pt>
    <dgm:pt modelId="{7183A209-EA7D-4B11-A4A1-D1141AB0B904}" type="pres">
      <dgm:prSet presAssocID="{3294517D-19F5-4C17-A365-1D80396FC830}" presName="hierChild4" presStyleCnt="0"/>
      <dgm:spPr/>
    </dgm:pt>
    <dgm:pt modelId="{7E5CB35A-3760-4B9C-A273-2547158B8E71}" type="pres">
      <dgm:prSet presAssocID="{3294517D-19F5-4C17-A365-1D80396FC830}" presName="hierChild5" presStyleCnt="0"/>
      <dgm:spPr/>
    </dgm:pt>
    <dgm:pt modelId="{FED2387F-ADA2-4901-B400-DD95C934FF0E}" type="pres">
      <dgm:prSet presAssocID="{D5956498-CC4B-426E-953B-948356A163FB}" presName="Name37" presStyleLbl="parChTrans1D4" presStyleIdx="9" presStyleCnt="17"/>
      <dgm:spPr/>
    </dgm:pt>
    <dgm:pt modelId="{559C0FB6-0CD0-4D1D-89C6-FC2AC1FAD952}" type="pres">
      <dgm:prSet presAssocID="{CFA5CB7F-830F-46B4-A18F-E708F6607B22}" presName="hierRoot2" presStyleCnt="0">
        <dgm:presLayoutVars>
          <dgm:hierBranch val="init"/>
        </dgm:presLayoutVars>
      </dgm:prSet>
      <dgm:spPr/>
    </dgm:pt>
    <dgm:pt modelId="{2B79D5E0-50F7-48D9-945B-E5DD2B7C7056}" type="pres">
      <dgm:prSet presAssocID="{CFA5CB7F-830F-46B4-A18F-E708F6607B22}" presName="rootComposite" presStyleCnt="0"/>
      <dgm:spPr/>
    </dgm:pt>
    <dgm:pt modelId="{5D282F82-4DE6-48A0-A22A-5E848B4B65A7}" type="pres">
      <dgm:prSet presAssocID="{CFA5CB7F-830F-46B4-A18F-E708F6607B22}" presName="rootText" presStyleLbl="node4" presStyleIdx="9" presStyleCnt="17">
        <dgm:presLayoutVars>
          <dgm:chPref val="3"/>
        </dgm:presLayoutVars>
      </dgm:prSet>
      <dgm:spPr/>
    </dgm:pt>
    <dgm:pt modelId="{A9171128-2522-4849-B7C6-69D950DE8F81}" type="pres">
      <dgm:prSet presAssocID="{CFA5CB7F-830F-46B4-A18F-E708F6607B22}" presName="rootConnector" presStyleLbl="node4" presStyleIdx="9" presStyleCnt="17"/>
      <dgm:spPr/>
    </dgm:pt>
    <dgm:pt modelId="{FC2736CC-05E7-47F3-86B1-D78820657DCA}" type="pres">
      <dgm:prSet presAssocID="{CFA5CB7F-830F-46B4-A18F-E708F6607B22}" presName="hierChild4" presStyleCnt="0"/>
      <dgm:spPr/>
    </dgm:pt>
    <dgm:pt modelId="{C1F2F01B-98B9-49E5-BE63-8F8B39AE329E}" type="pres">
      <dgm:prSet presAssocID="{CFA5CB7F-830F-46B4-A18F-E708F6607B22}" presName="hierChild5" presStyleCnt="0"/>
      <dgm:spPr/>
    </dgm:pt>
    <dgm:pt modelId="{C8D89D45-0E97-428E-B8D7-D0E7ADBB81CA}" type="pres">
      <dgm:prSet presAssocID="{711ACC13-5CCF-4C2A-9F28-CCDC31CDDD77}" presName="Name37" presStyleLbl="parChTrans1D4" presStyleIdx="10" presStyleCnt="17"/>
      <dgm:spPr/>
    </dgm:pt>
    <dgm:pt modelId="{C037DB37-DD3C-4D70-880F-7E3E487605E4}" type="pres">
      <dgm:prSet presAssocID="{E5F41997-0D13-4B6D-A697-EAF4028BF258}" presName="hierRoot2" presStyleCnt="0">
        <dgm:presLayoutVars>
          <dgm:hierBranch val="init"/>
        </dgm:presLayoutVars>
      </dgm:prSet>
      <dgm:spPr/>
    </dgm:pt>
    <dgm:pt modelId="{1E3A123F-7B7B-4F55-8896-514F210B535A}" type="pres">
      <dgm:prSet presAssocID="{E5F41997-0D13-4B6D-A697-EAF4028BF258}" presName="rootComposite" presStyleCnt="0"/>
      <dgm:spPr/>
    </dgm:pt>
    <dgm:pt modelId="{A8F8BBF8-3C8C-4FC7-BB7F-27583CE0D46A}" type="pres">
      <dgm:prSet presAssocID="{E5F41997-0D13-4B6D-A697-EAF4028BF258}" presName="rootText" presStyleLbl="node4" presStyleIdx="10" presStyleCnt="17">
        <dgm:presLayoutVars>
          <dgm:chPref val="3"/>
        </dgm:presLayoutVars>
      </dgm:prSet>
      <dgm:spPr/>
    </dgm:pt>
    <dgm:pt modelId="{B2C7CA5E-EE24-4F76-93FD-4DFCB62E53CF}" type="pres">
      <dgm:prSet presAssocID="{E5F41997-0D13-4B6D-A697-EAF4028BF258}" presName="rootConnector" presStyleLbl="node4" presStyleIdx="10" presStyleCnt="17"/>
      <dgm:spPr/>
    </dgm:pt>
    <dgm:pt modelId="{4A640A50-9931-4186-8F0C-0262D1767ADA}" type="pres">
      <dgm:prSet presAssocID="{E5F41997-0D13-4B6D-A697-EAF4028BF258}" presName="hierChild4" presStyleCnt="0"/>
      <dgm:spPr/>
    </dgm:pt>
    <dgm:pt modelId="{D1674ABE-BFBC-4B52-99E8-62546F122FB4}" type="pres">
      <dgm:prSet presAssocID="{E5F41997-0D13-4B6D-A697-EAF4028BF258}" presName="hierChild5" presStyleCnt="0"/>
      <dgm:spPr/>
    </dgm:pt>
    <dgm:pt modelId="{F04BFE14-EE36-4E7B-84A5-CC67CFA62454}" type="pres">
      <dgm:prSet presAssocID="{6FC2F53B-CEC6-4692-98E4-46F345459A73}" presName="Name37" presStyleLbl="parChTrans1D4" presStyleIdx="11" presStyleCnt="17"/>
      <dgm:spPr/>
    </dgm:pt>
    <dgm:pt modelId="{A10EFB4C-C593-4EB2-8FD9-5AAC1B3D41AC}" type="pres">
      <dgm:prSet presAssocID="{7A3EB251-EDC1-4699-B98C-EFFCDF6AAAE4}" presName="hierRoot2" presStyleCnt="0">
        <dgm:presLayoutVars>
          <dgm:hierBranch val="init"/>
        </dgm:presLayoutVars>
      </dgm:prSet>
      <dgm:spPr/>
    </dgm:pt>
    <dgm:pt modelId="{19BDF78C-7CAD-440C-B503-B5917470ABF9}" type="pres">
      <dgm:prSet presAssocID="{7A3EB251-EDC1-4699-B98C-EFFCDF6AAAE4}" presName="rootComposite" presStyleCnt="0"/>
      <dgm:spPr/>
    </dgm:pt>
    <dgm:pt modelId="{1C1C00ED-5A46-4902-A350-90D3A1672D5F}" type="pres">
      <dgm:prSet presAssocID="{7A3EB251-EDC1-4699-B98C-EFFCDF6AAAE4}" presName="rootText" presStyleLbl="node4" presStyleIdx="11" presStyleCnt="17">
        <dgm:presLayoutVars>
          <dgm:chPref val="3"/>
        </dgm:presLayoutVars>
      </dgm:prSet>
      <dgm:spPr/>
    </dgm:pt>
    <dgm:pt modelId="{E92EB976-DDF7-4EC3-908A-A25072153022}" type="pres">
      <dgm:prSet presAssocID="{7A3EB251-EDC1-4699-B98C-EFFCDF6AAAE4}" presName="rootConnector" presStyleLbl="node4" presStyleIdx="11" presStyleCnt="17"/>
      <dgm:spPr/>
    </dgm:pt>
    <dgm:pt modelId="{2C3B4552-90AF-405F-9066-2D9F512118A2}" type="pres">
      <dgm:prSet presAssocID="{7A3EB251-EDC1-4699-B98C-EFFCDF6AAAE4}" presName="hierChild4" presStyleCnt="0"/>
      <dgm:spPr/>
    </dgm:pt>
    <dgm:pt modelId="{4A4E6E59-EB07-43CB-ACE2-FF62B378660C}" type="pres">
      <dgm:prSet presAssocID="{7A3EB251-EDC1-4699-B98C-EFFCDF6AAAE4}" presName="hierChild5" presStyleCnt="0"/>
      <dgm:spPr/>
    </dgm:pt>
    <dgm:pt modelId="{EBEE6AB6-DAB9-4D30-87DF-05957FEC9202}" type="pres">
      <dgm:prSet presAssocID="{695C9E4E-8162-4177-BEC7-9B5C439D8C26}" presName="hierChild5" presStyleCnt="0"/>
      <dgm:spPr/>
    </dgm:pt>
    <dgm:pt modelId="{69745923-33BB-45D3-9FD4-B2714D9484FC}" type="pres">
      <dgm:prSet presAssocID="{93B1AC7A-35D5-4514-B108-10FEBAF603EF}" presName="Name37" presStyleLbl="parChTrans1D3" presStyleIdx="6" presStyleCnt="27"/>
      <dgm:spPr/>
    </dgm:pt>
    <dgm:pt modelId="{4FA13C70-019D-4A8F-82E1-14596D99C5AF}" type="pres">
      <dgm:prSet presAssocID="{E71DB98A-C883-44B8-9C93-D55D1620481B}" presName="hierRoot2" presStyleCnt="0">
        <dgm:presLayoutVars>
          <dgm:hierBranch val="init"/>
        </dgm:presLayoutVars>
      </dgm:prSet>
      <dgm:spPr/>
    </dgm:pt>
    <dgm:pt modelId="{BE26E57A-0A1E-450D-9B32-E2D72803F4DB}" type="pres">
      <dgm:prSet presAssocID="{E71DB98A-C883-44B8-9C93-D55D1620481B}" presName="rootComposite" presStyleCnt="0"/>
      <dgm:spPr/>
    </dgm:pt>
    <dgm:pt modelId="{655F555D-0C79-4CC2-9EDD-BDECFB5D40E6}" type="pres">
      <dgm:prSet presAssocID="{E71DB98A-C883-44B8-9C93-D55D1620481B}" presName="rootText" presStyleLbl="node3" presStyleIdx="6" presStyleCnt="27">
        <dgm:presLayoutVars>
          <dgm:chPref val="3"/>
        </dgm:presLayoutVars>
      </dgm:prSet>
      <dgm:spPr/>
    </dgm:pt>
    <dgm:pt modelId="{09D1017A-F038-4644-B208-279CDDF2C308}" type="pres">
      <dgm:prSet presAssocID="{E71DB98A-C883-44B8-9C93-D55D1620481B}" presName="rootConnector" presStyleLbl="node3" presStyleIdx="6" presStyleCnt="27"/>
      <dgm:spPr/>
    </dgm:pt>
    <dgm:pt modelId="{E7B73ADE-9C63-46E1-81E4-0EDA0692B166}" type="pres">
      <dgm:prSet presAssocID="{E71DB98A-C883-44B8-9C93-D55D1620481B}" presName="hierChild4" presStyleCnt="0"/>
      <dgm:spPr/>
    </dgm:pt>
    <dgm:pt modelId="{176EAFBF-5542-4B2D-8D10-7D414C03E915}" type="pres">
      <dgm:prSet presAssocID="{FC6C2368-D851-4171-A61D-9E6162258748}" presName="Name37" presStyleLbl="parChTrans1D4" presStyleIdx="12" presStyleCnt="17"/>
      <dgm:spPr/>
    </dgm:pt>
    <dgm:pt modelId="{B45639DE-BBB0-4A5C-811B-ED009250AAAD}" type="pres">
      <dgm:prSet presAssocID="{008E6F56-209B-43AB-96EB-4018494ECF41}" presName="hierRoot2" presStyleCnt="0">
        <dgm:presLayoutVars>
          <dgm:hierBranch val="init"/>
        </dgm:presLayoutVars>
      </dgm:prSet>
      <dgm:spPr/>
    </dgm:pt>
    <dgm:pt modelId="{064958FC-8D2F-4B0C-BAFC-88E70AA70458}" type="pres">
      <dgm:prSet presAssocID="{008E6F56-209B-43AB-96EB-4018494ECF41}" presName="rootComposite" presStyleCnt="0"/>
      <dgm:spPr/>
    </dgm:pt>
    <dgm:pt modelId="{53CF978D-C638-478C-AE6F-D4C4DF416E66}" type="pres">
      <dgm:prSet presAssocID="{008E6F56-209B-43AB-96EB-4018494ECF41}" presName="rootText" presStyleLbl="node4" presStyleIdx="12" presStyleCnt="17">
        <dgm:presLayoutVars>
          <dgm:chPref val="3"/>
        </dgm:presLayoutVars>
      </dgm:prSet>
      <dgm:spPr/>
    </dgm:pt>
    <dgm:pt modelId="{5E2B5EDC-123A-4F50-B114-07A03566ECF7}" type="pres">
      <dgm:prSet presAssocID="{008E6F56-209B-43AB-96EB-4018494ECF41}" presName="rootConnector" presStyleLbl="node4" presStyleIdx="12" presStyleCnt="17"/>
      <dgm:spPr/>
    </dgm:pt>
    <dgm:pt modelId="{A0FD3025-8BF2-4E27-B2D2-8456D7EE0F40}" type="pres">
      <dgm:prSet presAssocID="{008E6F56-209B-43AB-96EB-4018494ECF41}" presName="hierChild4" presStyleCnt="0"/>
      <dgm:spPr/>
    </dgm:pt>
    <dgm:pt modelId="{4B1396B0-0638-4F9E-B6DE-D59B62B43BF2}" type="pres">
      <dgm:prSet presAssocID="{008E6F56-209B-43AB-96EB-4018494ECF41}" presName="hierChild5" presStyleCnt="0"/>
      <dgm:spPr/>
    </dgm:pt>
    <dgm:pt modelId="{291853A1-09C7-474B-BEB0-CCD4595A3003}" type="pres">
      <dgm:prSet presAssocID="{7547D657-46BD-4E5B-A75B-A568D8CC3C15}" presName="Name37" presStyleLbl="parChTrans1D4" presStyleIdx="13" presStyleCnt="17"/>
      <dgm:spPr/>
    </dgm:pt>
    <dgm:pt modelId="{7CB9B8C6-21F6-475D-B799-41EEBDEA60F0}" type="pres">
      <dgm:prSet presAssocID="{E4DF5B9F-694C-445A-AEC5-1B37E47B11DB}" presName="hierRoot2" presStyleCnt="0">
        <dgm:presLayoutVars>
          <dgm:hierBranch val="init"/>
        </dgm:presLayoutVars>
      </dgm:prSet>
      <dgm:spPr/>
    </dgm:pt>
    <dgm:pt modelId="{C05A0DDE-8DD9-4929-8D1F-30C9B77E4876}" type="pres">
      <dgm:prSet presAssocID="{E4DF5B9F-694C-445A-AEC5-1B37E47B11DB}" presName="rootComposite" presStyleCnt="0"/>
      <dgm:spPr/>
    </dgm:pt>
    <dgm:pt modelId="{D763E2A0-D9C5-4138-8E6E-9BD8A2098A00}" type="pres">
      <dgm:prSet presAssocID="{E4DF5B9F-694C-445A-AEC5-1B37E47B11DB}" presName="rootText" presStyleLbl="node4" presStyleIdx="13" presStyleCnt="17">
        <dgm:presLayoutVars>
          <dgm:chPref val="3"/>
        </dgm:presLayoutVars>
      </dgm:prSet>
      <dgm:spPr/>
    </dgm:pt>
    <dgm:pt modelId="{2D18B44C-2CA7-4C4F-8C51-0BC956694475}" type="pres">
      <dgm:prSet presAssocID="{E4DF5B9F-694C-445A-AEC5-1B37E47B11DB}" presName="rootConnector" presStyleLbl="node4" presStyleIdx="13" presStyleCnt="17"/>
      <dgm:spPr/>
    </dgm:pt>
    <dgm:pt modelId="{C43AABD4-7309-41ED-B34F-203A91BD5677}" type="pres">
      <dgm:prSet presAssocID="{E4DF5B9F-694C-445A-AEC5-1B37E47B11DB}" presName="hierChild4" presStyleCnt="0"/>
      <dgm:spPr/>
    </dgm:pt>
    <dgm:pt modelId="{E52C5D1D-75CC-4ED9-9B3D-08F176383924}" type="pres">
      <dgm:prSet presAssocID="{E4DF5B9F-694C-445A-AEC5-1B37E47B11DB}" presName="hierChild5" presStyleCnt="0"/>
      <dgm:spPr/>
    </dgm:pt>
    <dgm:pt modelId="{D6F9612C-D00C-468C-B9E3-0D0DA6114C46}" type="pres">
      <dgm:prSet presAssocID="{A964B2BB-A9F8-43A8-8944-7AC8C5F451B0}" presName="Name37" presStyleLbl="parChTrans1D4" presStyleIdx="14" presStyleCnt="17"/>
      <dgm:spPr/>
    </dgm:pt>
    <dgm:pt modelId="{E106FF78-EB45-4881-905C-6EED5B699049}" type="pres">
      <dgm:prSet presAssocID="{60734A2C-8D97-4FAB-8DDB-0548D4B66C30}" presName="hierRoot2" presStyleCnt="0">
        <dgm:presLayoutVars>
          <dgm:hierBranch val="init"/>
        </dgm:presLayoutVars>
      </dgm:prSet>
      <dgm:spPr/>
    </dgm:pt>
    <dgm:pt modelId="{CA26397A-FD93-4189-BB71-D2ADB33948F9}" type="pres">
      <dgm:prSet presAssocID="{60734A2C-8D97-4FAB-8DDB-0548D4B66C30}" presName="rootComposite" presStyleCnt="0"/>
      <dgm:spPr/>
    </dgm:pt>
    <dgm:pt modelId="{354EDB1C-E088-4B3C-8D11-349A56AF7889}" type="pres">
      <dgm:prSet presAssocID="{60734A2C-8D97-4FAB-8DDB-0548D4B66C30}" presName="rootText" presStyleLbl="node4" presStyleIdx="14" presStyleCnt="17">
        <dgm:presLayoutVars>
          <dgm:chPref val="3"/>
        </dgm:presLayoutVars>
      </dgm:prSet>
      <dgm:spPr/>
    </dgm:pt>
    <dgm:pt modelId="{88525C2B-222C-474A-B7EF-B1E18A611BA7}" type="pres">
      <dgm:prSet presAssocID="{60734A2C-8D97-4FAB-8DDB-0548D4B66C30}" presName="rootConnector" presStyleLbl="node4" presStyleIdx="14" presStyleCnt="17"/>
      <dgm:spPr/>
    </dgm:pt>
    <dgm:pt modelId="{BCC2C300-62C4-4E9E-92AE-65FA4421757F}" type="pres">
      <dgm:prSet presAssocID="{60734A2C-8D97-4FAB-8DDB-0548D4B66C30}" presName="hierChild4" presStyleCnt="0"/>
      <dgm:spPr/>
    </dgm:pt>
    <dgm:pt modelId="{7F415F33-DF0B-428B-B802-8429682869C4}" type="pres">
      <dgm:prSet presAssocID="{60734A2C-8D97-4FAB-8DDB-0548D4B66C30}" presName="hierChild5" presStyleCnt="0"/>
      <dgm:spPr/>
    </dgm:pt>
    <dgm:pt modelId="{7FC8B5D9-AC2C-449B-A82D-B6F55C83068B}" type="pres">
      <dgm:prSet presAssocID="{52D593E6-A99C-433B-857A-0DA66355C9F9}" presName="Name37" presStyleLbl="parChTrans1D4" presStyleIdx="15" presStyleCnt="17"/>
      <dgm:spPr/>
    </dgm:pt>
    <dgm:pt modelId="{48A1E3AA-ABB9-4FA3-8B38-A2FC60BCC527}" type="pres">
      <dgm:prSet presAssocID="{5FF17637-1711-4F63-987F-96778DFB6735}" presName="hierRoot2" presStyleCnt="0">
        <dgm:presLayoutVars>
          <dgm:hierBranch val="init"/>
        </dgm:presLayoutVars>
      </dgm:prSet>
      <dgm:spPr/>
    </dgm:pt>
    <dgm:pt modelId="{DA272E59-4FB8-4738-8D62-296C6C79365A}" type="pres">
      <dgm:prSet presAssocID="{5FF17637-1711-4F63-987F-96778DFB6735}" presName="rootComposite" presStyleCnt="0"/>
      <dgm:spPr/>
    </dgm:pt>
    <dgm:pt modelId="{A6FF4677-A0D1-4ACD-9D8A-773B2920097D}" type="pres">
      <dgm:prSet presAssocID="{5FF17637-1711-4F63-987F-96778DFB6735}" presName="rootText" presStyleLbl="node4" presStyleIdx="15" presStyleCnt="17">
        <dgm:presLayoutVars>
          <dgm:chPref val="3"/>
        </dgm:presLayoutVars>
      </dgm:prSet>
      <dgm:spPr/>
    </dgm:pt>
    <dgm:pt modelId="{107A22FC-12F0-4DF8-8EB4-52962E1B7C43}" type="pres">
      <dgm:prSet presAssocID="{5FF17637-1711-4F63-987F-96778DFB6735}" presName="rootConnector" presStyleLbl="node4" presStyleIdx="15" presStyleCnt="17"/>
      <dgm:spPr/>
    </dgm:pt>
    <dgm:pt modelId="{FAA3C718-9077-457B-919E-D493601D37EB}" type="pres">
      <dgm:prSet presAssocID="{5FF17637-1711-4F63-987F-96778DFB6735}" presName="hierChild4" presStyleCnt="0"/>
      <dgm:spPr/>
    </dgm:pt>
    <dgm:pt modelId="{56F2E71D-2237-47C9-AD53-A8BFBAF15DD7}" type="pres">
      <dgm:prSet presAssocID="{5FF17637-1711-4F63-987F-96778DFB6735}" presName="hierChild5" presStyleCnt="0"/>
      <dgm:spPr/>
    </dgm:pt>
    <dgm:pt modelId="{D1A724A8-8861-4044-9E4C-1635CFE39BAC}" type="pres">
      <dgm:prSet presAssocID="{70002E95-A928-44FB-A65E-AD0CFC24FA99}" presName="Name37" presStyleLbl="parChTrans1D4" presStyleIdx="16" presStyleCnt="17"/>
      <dgm:spPr/>
    </dgm:pt>
    <dgm:pt modelId="{1EA3D66B-BBDE-44CB-B57E-D75D89F15516}" type="pres">
      <dgm:prSet presAssocID="{2E952BC6-A105-4A17-94E7-5D35D9E32B98}" presName="hierRoot2" presStyleCnt="0">
        <dgm:presLayoutVars>
          <dgm:hierBranch val="init"/>
        </dgm:presLayoutVars>
      </dgm:prSet>
      <dgm:spPr/>
    </dgm:pt>
    <dgm:pt modelId="{8835BEEE-E015-4DA6-AB13-52679B5F7CC2}" type="pres">
      <dgm:prSet presAssocID="{2E952BC6-A105-4A17-94E7-5D35D9E32B98}" presName="rootComposite" presStyleCnt="0"/>
      <dgm:spPr/>
    </dgm:pt>
    <dgm:pt modelId="{82F4F409-A6DE-401A-9108-D579C82343FB}" type="pres">
      <dgm:prSet presAssocID="{2E952BC6-A105-4A17-94E7-5D35D9E32B98}" presName="rootText" presStyleLbl="node4" presStyleIdx="16" presStyleCnt="17">
        <dgm:presLayoutVars>
          <dgm:chPref val="3"/>
        </dgm:presLayoutVars>
      </dgm:prSet>
      <dgm:spPr/>
    </dgm:pt>
    <dgm:pt modelId="{B04E4DDA-AEF4-49B1-95EE-B9F0D7A2082F}" type="pres">
      <dgm:prSet presAssocID="{2E952BC6-A105-4A17-94E7-5D35D9E32B98}" presName="rootConnector" presStyleLbl="node4" presStyleIdx="16" presStyleCnt="17"/>
      <dgm:spPr/>
    </dgm:pt>
    <dgm:pt modelId="{81F09E69-2494-4F39-9174-16D1C64C211D}" type="pres">
      <dgm:prSet presAssocID="{2E952BC6-A105-4A17-94E7-5D35D9E32B98}" presName="hierChild4" presStyleCnt="0"/>
      <dgm:spPr/>
    </dgm:pt>
    <dgm:pt modelId="{5B2536C7-49A9-444B-BC3D-E7CD4304851A}" type="pres">
      <dgm:prSet presAssocID="{2E952BC6-A105-4A17-94E7-5D35D9E32B98}" presName="hierChild5" presStyleCnt="0"/>
      <dgm:spPr/>
    </dgm:pt>
    <dgm:pt modelId="{4E139D89-589B-4902-B79D-D10184AD3BAC}" type="pres">
      <dgm:prSet presAssocID="{E71DB98A-C883-44B8-9C93-D55D1620481B}" presName="hierChild5" presStyleCnt="0"/>
      <dgm:spPr/>
    </dgm:pt>
    <dgm:pt modelId="{94956877-7BB0-417E-BE8D-D51DF394E11F}" type="pres">
      <dgm:prSet presAssocID="{27D961DE-0730-49EF-87A2-39F1B2D77C52}" presName="hierChild5" presStyleCnt="0"/>
      <dgm:spPr/>
    </dgm:pt>
    <dgm:pt modelId="{6C3B8A9B-4711-4D03-BF30-BEC790B3504E}" type="pres">
      <dgm:prSet presAssocID="{01F8D1BD-C426-4A67-85FB-7505232335BC}" presName="Name37" presStyleLbl="parChTrans1D2" presStyleIdx="2" presStyleCnt="6"/>
      <dgm:spPr/>
    </dgm:pt>
    <dgm:pt modelId="{E796C041-BAB0-4098-A134-5F598B05526C}" type="pres">
      <dgm:prSet presAssocID="{AF196F9E-E571-4FAF-A5EF-80A4C2DFEBA9}" presName="hierRoot2" presStyleCnt="0">
        <dgm:presLayoutVars>
          <dgm:hierBranch val="init"/>
        </dgm:presLayoutVars>
      </dgm:prSet>
      <dgm:spPr/>
    </dgm:pt>
    <dgm:pt modelId="{6C90A50D-CFDA-4EDA-9A08-1946414DDB63}" type="pres">
      <dgm:prSet presAssocID="{AF196F9E-E571-4FAF-A5EF-80A4C2DFEBA9}" presName="rootComposite" presStyleCnt="0"/>
      <dgm:spPr/>
    </dgm:pt>
    <dgm:pt modelId="{E80C77E2-6C06-452C-883E-D13E582109DE}" type="pres">
      <dgm:prSet presAssocID="{AF196F9E-E571-4FAF-A5EF-80A4C2DFEBA9}" presName="rootText" presStyleLbl="node2" presStyleIdx="2" presStyleCnt="6">
        <dgm:presLayoutVars>
          <dgm:chPref val="3"/>
        </dgm:presLayoutVars>
      </dgm:prSet>
      <dgm:spPr/>
    </dgm:pt>
    <dgm:pt modelId="{756DB276-68CD-458D-A3BC-E8AF0B4F40C7}" type="pres">
      <dgm:prSet presAssocID="{AF196F9E-E571-4FAF-A5EF-80A4C2DFEBA9}" presName="rootConnector" presStyleLbl="node2" presStyleIdx="2" presStyleCnt="6"/>
      <dgm:spPr/>
    </dgm:pt>
    <dgm:pt modelId="{99591493-6FAB-46BD-88BA-A94020765FC6}" type="pres">
      <dgm:prSet presAssocID="{AF196F9E-E571-4FAF-A5EF-80A4C2DFEBA9}" presName="hierChild4" presStyleCnt="0"/>
      <dgm:spPr/>
    </dgm:pt>
    <dgm:pt modelId="{B1486F13-DEDF-429B-BA76-F6C468CE4D8F}" type="pres">
      <dgm:prSet presAssocID="{3BEC52A5-A778-4657-A396-99738DAC117E}" presName="Name37" presStyleLbl="parChTrans1D3" presStyleIdx="7" presStyleCnt="27"/>
      <dgm:spPr/>
    </dgm:pt>
    <dgm:pt modelId="{52F90586-C2C4-49F4-BB33-9A4EF3116AD9}" type="pres">
      <dgm:prSet presAssocID="{A9149678-3203-4D9C-AEB3-0B582CD9A7BC}" presName="hierRoot2" presStyleCnt="0">
        <dgm:presLayoutVars>
          <dgm:hierBranch val="init"/>
        </dgm:presLayoutVars>
      </dgm:prSet>
      <dgm:spPr/>
    </dgm:pt>
    <dgm:pt modelId="{392A7DB3-56BC-4778-9E06-41B3321C90E3}" type="pres">
      <dgm:prSet presAssocID="{A9149678-3203-4D9C-AEB3-0B582CD9A7BC}" presName="rootComposite" presStyleCnt="0"/>
      <dgm:spPr/>
    </dgm:pt>
    <dgm:pt modelId="{B08BEA0C-E03F-40F2-825D-8F8FD8CB3C44}" type="pres">
      <dgm:prSet presAssocID="{A9149678-3203-4D9C-AEB3-0B582CD9A7BC}" presName="rootText" presStyleLbl="node3" presStyleIdx="7" presStyleCnt="27">
        <dgm:presLayoutVars>
          <dgm:chPref val="3"/>
        </dgm:presLayoutVars>
      </dgm:prSet>
      <dgm:spPr/>
    </dgm:pt>
    <dgm:pt modelId="{C5DC7DA6-D0E7-468D-959C-38F2E66CC162}" type="pres">
      <dgm:prSet presAssocID="{A9149678-3203-4D9C-AEB3-0B582CD9A7BC}" presName="rootConnector" presStyleLbl="node3" presStyleIdx="7" presStyleCnt="27"/>
      <dgm:spPr/>
    </dgm:pt>
    <dgm:pt modelId="{0DDB0219-064D-4162-913D-804779D15AA4}" type="pres">
      <dgm:prSet presAssocID="{A9149678-3203-4D9C-AEB3-0B582CD9A7BC}" presName="hierChild4" presStyleCnt="0"/>
      <dgm:spPr/>
    </dgm:pt>
    <dgm:pt modelId="{2D96CBB0-0209-4131-A176-EBC34804C31B}" type="pres">
      <dgm:prSet presAssocID="{A9149678-3203-4D9C-AEB3-0B582CD9A7BC}" presName="hierChild5" presStyleCnt="0"/>
      <dgm:spPr/>
    </dgm:pt>
    <dgm:pt modelId="{ED51DC13-E497-46B0-858E-32CEE34BE236}" type="pres">
      <dgm:prSet presAssocID="{444C1D52-52AC-4893-9DEF-77DBACFEE96B}" presName="Name37" presStyleLbl="parChTrans1D3" presStyleIdx="8" presStyleCnt="27"/>
      <dgm:spPr/>
    </dgm:pt>
    <dgm:pt modelId="{197536A3-963D-43D7-8B3E-1EFA8DE5FC57}" type="pres">
      <dgm:prSet presAssocID="{D28CA80C-7167-41E9-ACA5-FD53EB6491A7}" presName="hierRoot2" presStyleCnt="0">
        <dgm:presLayoutVars>
          <dgm:hierBranch val="init"/>
        </dgm:presLayoutVars>
      </dgm:prSet>
      <dgm:spPr/>
    </dgm:pt>
    <dgm:pt modelId="{D8816470-B907-44BC-985E-D713301EA1EB}" type="pres">
      <dgm:prSet presAssocID="{D28CA80C-7167-41E9-ACA5-FD53EB6491A7}" presName="rootComposite" presStyleCnt="0"/>
      <dgm:spPr/>
    </dgm:pt>
    <dgm:pt modelId="{A5D7BBD4-71E8-4147-81C9-49E460C42A8A}" type="pres">
      <dgm:prSet presAssocID="{D28CA80C-7167-41E9-ACA5-FD53EB6491A7}" presName="rootText" presStyleLbl="node3" presStyleIdx="8" presStyleCnt="27">
        <dgm:presLayoutVars>
          <dgm:chPref val="3"/>
        </dgm:presLayoutVars>
      </dgm:prSet>
      <dgm:spPr/>
    </dgm:pt>
    <dgm:pt modelId="{E34D06B0-D689-4126-98F3-384F808C0019}" type="pres">
      <dgm:prSet presAssocID="{D28CA80C-7167-41E9-ACA5-FD53EB6491A7}" presName="rootConnector" presStyleLbl="node3" presStyleIdx="8" presStyleCnt="27"/>
      <dgm:spPr/>
    </dgm:pt>
    <dgm:pt modelId="{7C69CD72-8E2A-41C1-AB24-CE9E111B7226}" type="pres">
      <dgm:prSet presAssocID="{D28CA80C-7167-41E9-ACA5-FD53EB6491A7}" presName="hierChild4" presStyleCnt="0"/>
      <dgm:spPr/>
    </dgm:pt>
    <dgm:pt modelId="{F34BCBF0-4B29-475A-A2D7-065CEFA3C4FA}" type="pres">
      <dgm:prSet presAssocID="{D28CA80C-7167-41E9-ACA5-FD53EB6491A7}" presName="hierChild5" presStyleCnt="0"/>
      <dgm:spPr/>
    </dgm:pt>
    <dgm:pt modelId="{D70D0473-84CA-4E98-9ADC-F17697B00CD8}" type="pres">
      <dgm:prSet presAssocID="{7C0875D6-BE8D-44D0-A259-D78D104569BF}" presName="Name37" presStyleLbl="parChTrans1D3" presStyleIdx="9" presStyleCnt="27"/>
      <dgm:spPr/>
    </dgm:pt>
    <dgm:pt modelId="{5273140B-59C6-47C7-B8C5-4E31B478E89A}" type="pres">
      <dgm:prSet presAssocID="{8CB336B0-DD56-45ED-85F0-F1E984182BCC}" presName="hierRoot2" presStyleCnt="0">
        <dgm:presLayoutVars>
          <dgm:hierBranch val="init"/>
        </dgm:presLayoutVars>
      </dgm:prSet>
      <dgm:spPr/>
    </dgm:pt>
    <dgm:pt modelId="{69214E2D-46DB-49B8-AC17-FC66A914F7B6}" type="pres">
      <dgm:prSet presAssocID="{8CB336B0-DD56-45ED-85F0-F1E984182BCC}" presName="rootComposite" presStyleCnt="0"/>
      <dgm:spPr/>
    </dgm:pt>
    <dgm:pt modelId="{4DAD1833-E328-4F4F-9A28-80993BF12530}" type="pres">
      <dgm:prSet presAssocID="{8CB336B0-DD56-45ED-85F0-F1E984182BCC}" presName="rootText" presStyleLbl="node3" presStyleIdx="9" presStyleCnt="27">
        <dgm:presLayoutVars>
          <dgm:chPref val="3"/>
        </dgm:presLayoutVars>
      </dgm:prSet>
      <dgm:spPr/>
    </dgm:pt>
    <dgm:pt modelId="{48A32AC1-512A-4CDD-BFCD-EEFFC063E009}" type="pres">
      <dgm:prSet presAssocID="{8CB336B0-DD56-45ED-85F0-F1E984182BCC}" presName="rootConnector" presStyleLbl="node3" presStyleIdx="9" presStyleCnt="27"/>
      <dgm:spPr/>
    </dgm:pt>
    <dgm:pt modelId="{4694C41E-E93B-45A0-AA75-5E6961742929}" type="pres">
      <dgm:prSet presAssocID="{8CB336B0-DD56-45ED-85F0-F1E984182BCC}" presName="hierChild4" presStyleCnt="0"/>
      <dgm:spPr/>
    </dgm:pt>
    <dgm:pt modelId="{701DDD25-4913-480F-9EB2-CA54D368D13E}" type="pres">
      <dgm:prSet presAssocID="{8CB336B0-DD56-45ED-85F0-F1E984182BCC}" presName="hierChild5" presStyleCnt="0"/>
      <dgm:spPr/>
    </dgm:pt>
    <dgm:pt modelId="{84514B85-25B0-43D4-9B89-8E3D7325DD4F}" type="pres">
      <dgm:prSet presAssocID="{D8E8B024-242C-47B7-8BF0-CAB2A5DCDA04}" presName="Name37" presStyleLbl="parChTrans1D3" presStyleIdx="10" presStyleCnt="27"/>
      <dgm:spPr/>
    </dgm:pt>
    <dgm:pt modelId="{7E80C071-14F7-4996-9804-1264A648A6C9}" type="pres">
      <dgm:prSet presAssocID="{DAE33F1C-F2E9-42D4-89DA-EF2AACA943B0}" presName="hierRoot2" presStyleCnt="0">
        <dgm:presLayoutVars>
          <dgm:hierBranch val="init"/>
        </dgm:presLayoutVars>
      </dgm:prSet>
      <dgm:spPr/>
    </dgm:pt>
    <dgm:pt modelId="{1725E259-8ADC-42FB-95FE-44913C8A49D1}" type="pres">
      <dgm:prSet presAssocID="{DAE33F1C-F2E9-42D4-89DA-EF2AACA943B0}" presName="rootComposite" presStyleCnt="0"/>
      <dgm:spPr/>
    </dgm:pt>
    <dgm:pt modelId="{25F34605-702E-4AEF-AF23-A0BA5355DBA7}" type="pres">
      <dgm:prSet presAssocID="{DAE33F1C-F2E9-42D4-89DA-EF2AACA943B0}" presName="rootText" presStyleLbl="node3" presStyleIdx="10" presStyleCnt="27">
        <dgm:presLayoutVars>
          <dgm:chPref val="3"/>
        </dgm:presLayoutVars>
      </dgm:prSet>
      <dgm:spPr/>
    </dgm:pt>
    <dgm:pt modelId="{824985FF-E197-47B3-84A5-B6E04D440CFC}" type="pres">
      <dgm:prSet presAssocID="{DAE33F1C-F2E9-42D4-89DA-EF2AACA943B0}" presName="rootConnector" presStyleLbl="node3" presStyleIdx="10" presStyleCnt="27"/>
      <dgm:spPr/>
    </dgm:pt>
    <dgm:pt modelId="{A1696098-241F-41C1-BA20-3B5FF230F4B4}" type="pres">
      <dgm:prSet presAssocID="{DAE33F1C-F2E9-42D4-89DA-EF2AACA943B0}" presName="hierChild4" presStyleCnt="0"/>
      <dgm:spPr/>
    </dgm:pt>
    <dgm:pt modelId="{DDFA6C3E-DBA2-4A16-A813-F68ACEA168BC}" type="pres">
      <dgm:prSet presAssocID="{DAE33F1C-F2E9-42D4-89DA-EF2AACA943B0}" presName="hierChild5" presStyleCnt="0"/>
      <dgm:spPr/>
    </dgm:pt>
    <dgm:pt modelId="{02988B97-364C-4B9A-A0F7-55F8A0D543A6}" type="pres">
      <dgm:prSet presAssocID="{F413D7F0-59C0-497A-BEF9-DFF2CAB22F3E}" presName="Name37" presStyleLbl="parChTrans1D3" presStyleIdx="11" presStyleCnt="27"/>
      <dgm:spPr/>
    </dgm:pt>
    <dgm:pt modelId="{B9DD2A40-AA22-4879-B4A6-5BEE9C6DF930}" type="pres">
      <dgm:prSet presAssocID="{0ED381E6-D975-4232-9DCF-04FD43F0BA52}" presName="hierRoot2" presStyleCnt="0">
        <dgm:presLayoutVars>
          <dgm:hierBranch val="init"/>
        </dgm:presLayoutVars>
      </dgm:prSet>
      <dgm:spPr/>
    </dgm:pt>
    <dgm:pt modelId="{3F3BB5D6-90C3-4C16-BBEB-26BAF41C34B8}" type="pres">
      <dgm:prSet presAssocID="{0ED381E6-D975-4232-9DCF-04FD43F0BA52}" presName="rootComposite" presStyleCnt="0"/>
      <dgm:spPr/>
    </dgm:pt>
    <dgm:pt modelId="{25AD6EBB-300D-4BA2-96AE-D5E919B09600}" type="pres">
      <dgm:prSet presAssocID="{0ED381E6-D975-4232-9DCF-04FD43F0BA52}" presName="rootText" presStyleLbl="node3" presStyleIdx="11" presStyleCnt="27">
        <dgm:presLayoutVars>
          <dgm:chPref val="3"/>
        </dgm:presLayoutVars>
      </dgm:prSet>
      <dgm:spPr/>
    </dgm:pt>
    <dgm:pt modelId="{F13CD3D0-E18A-4C50-B3EE-4F8B73B9BF95}" type="pres">
      <dgm:prSet presAssocID="{0ED381E6-D975-4232-9DCF-04FD43F0BA52}" presName="rootConnector" presStyleLbl="node3" presStyleIdx="11" presStyleCnt="27"/>
      <dgm:spPr/>
    </dgm:pt>
    <dgm:pt modelId="{384D77C9-238C-494F-9326-F5B1B6D431F4}" type="pres">
      <dgm:prSet presAssocID="{0ED381E6-D975-4232-9DCF-04FD43F0BA52}" presName="hierChild4" presStyleCnt="0"/>
      <dgm:spPr/>
    </dgm:pt>
    <dgm:pt modelId="{6046B4BA-7591-425E-B619-D5996CE0EDA7}" type="pres">
      <dgm:prSet presAssocID="{0ED381E6-D975-4232-9DCF-04FD43F0BA52}" presName="hierChild5" presStyleCnt="0"/>
      <dgm:spPr/>
    </dgm:pt>
    <dgm:pt modelId="{DD0C4F76-0D13-4401-B61E-CE19C8AE7416}" type="pres">
      <dgm:prSet presAssocID="{AF196F9E-E571-4FAF-A5EF-80A4C2DFEBA9}" presName="hierChild5" presStyleCnt="0"/>
      <dgm:spPr/>
    </dgm:pt>
    <dgm:pt modelId="{D07ED600-E0CE-47FA-99D3-0843F86A7AC0}" type="pres">
      <dgm:prSet presAssocID="{1AF89C60-E517-4776-878A-3BDB7CA17843}" presName="Name37" presStyleLbl="parChTrans1D2" presStyleIdx="3" presStyleCnt="6"/>
      <dgm:spPr/>
    </dgm:pt>
    <dgm:pt modelId="{FB9167DB-7560-4280-8216-F8CB230D7DAE}" type="pres">
      <dgm:prSet presAssocID="{96694E1D-0225-4E4F-990D-95ABBF78899C}" presName="hierRoot2" presStyleCnt="0">
        <dgm:presLayoutVars>
          <dgm:hierBranch val="init"/>
        </dgm:presLayoutVars>
      </dgm:prSet>
      <dgm:spPr/>
    </dgm:pt>
    <dgm:pt modelId="{13070426-B1F8-4EB7-975B-A9CA0FA8E083}" type="pres">
      <dgm:prSet presAssocID="{96694E1D-0225-4E4F-990D-95ABBF78899C}" presName="rootComposite" presStyleCnt="0"/>
      <dgm:spPr/>
    </dgm:pt>
    <dgm:pt modelId="{3358B749-9535-4A54-BBB3-D1691A806066}" type="pres">
      <dgm:prSet presAssocID="{96694E1D-0225-4E4F-990D-95ABBF78899C}" presName="rootText" presStyleLbl="node2" presStyleIdx="3" presStyleCnt="6">
        <dgm:presLayoutVars>
          <dgm:chPref val="3"/>
        </dgm:presLayoutVars>
      </dgm:prSet>
      <dgm:spPr/>
    </dgm:pt>
    <dgm:pt modelId="{850489D7-BA40-46B0-A6B5-C1544BF0CDDB}" type="pres">
      <dgm:prSet presAssocID="{96694E1D-0225-4E4F-990D-95ABBF78899C}" presName="rootConnector" presStyleLbl="node2" presStyleIdx="3" presStyleCnt="6"/>
      <dgm:spPr/>
    </dgm:pt>
    <dgm:pt modelId="{14FD0B04-830D-4049-AD3E-7508003A495E}" type="pres">
      <dgm:prSet presAssocID="{96694E1D-0225-4E4F-990D-95ABBF78899C}" presName="hierChild4" presStyleCnt="0"/>
      <dgm:spPr/>
    </dgm:pt>
    <dgm:pt modelId="{B664E21E-437F-47F9-8C27-B61553E0B6DF}" type="pres">
      <dgm:prSet presAssocID="{E3A06F9B-4FA3-477D-8AE8-F74E5629D545}" presName="Name37" presStyleLbl="parChTrans1D3" presStyleIdx="12" presStyleCnt="27"/>
      <dgm:spPr/>
    </dgm:pt>
    <dgm:pt modelId="{E4A03232-8100-4C69-8B36-E563C3A5F674}" type="pres">
      <dgm:prSet presAssocID="{DD07EC94-25DF-4B0C-9A24-CCA7963BF320}" presName="hierRoot2" presStyleCnt="0">
        <dgm:presLayoutVars>
          <dgm:hierBranch val="init"/>
        </dgm:presLayoutVars>
      </dgm:prSet>
      <dgm:spPr/>
    </dgm:pt>
    <dgm:pt modelId="{850F79ED-0774-462F-914D-53E77B0CF8C2}" type="pres">
      <dgm:prSet presAssocID="{DD07EC94-25DF-4B0C-9A24-CCA7963BF320}" presName="rootComposite" presStyleCnt="0"/>
      <dgm:spPr/>
    </dgm:pt>
    <dgm:pt modelId="{4861986C-7B21-42B0-A3DF-6D6751F54778}" type="pres">
      <dgm:prSet presAssocID="{DD07EC94-25DF-4B0C-9A24-CCA7963BF320}" presName="rootText" presStyleLbl="node3" presStyleIdx="12" presStyleCnt="27">
        <dgm:presLayoutVars>
          <dgm:chPref val="3"/>
        </dgm:presLayoutVars>
      </dgm:prSet>
      <dgm:spPr/>
    </dgm:pt>
    <dgm:pt modelId="{C3CD5E13-F8BE-490D-B084-29E9430FA3CC}" type="pres">
      <dgm:prSet presAssocID="{DD07EC94-25DF-4B0C-9A24-CCA7963BF320}" presName="rootConnector" presStyleLbl="node3" presStyleIdx="12" presStyleCnt="27"/>
      <dgm:spPr/>
    </dgm:pt>
    <dgm:pt modelId="{1F41EF33-C716-44FB-9872-BDEB40B12191}" type="pres">
      <dgm:prSet presAssocID="{DD07EC94-25DF-4B0C-9A24-CCA7963BF320}" presName="hierChild4" presStyleCnt="0"/>
      <dgm:spPr/>
    </dgm:pt>
    <dgm:pt modelId="{C0DFDE0E-26A4-4A23-AE28-67C3C5B96298}" type="pres">
      <dgm:prSet presAssocID="{DD07EC94-25DF-4B0C-9A24-CCA7963BF320}" presName="hierChild5" presStyleCnt="0"/>
      <dgm:spPr/>
    </dgm:pt>
    <dgm:pt modelId="{337B122B-F79B-416B-92B4-C5DFBA966D94}" type="pres">
      <dgm:prSet presAssocID="{9859C049-DBE7-4315-A935-C018C1BD7467}" presName="Name37" presStyleLbl="parChTrans1D3" presStyleIdx="13" presStyleCnt="27"/>
      <dgm:spPr/>
    </dgm:pt>
    <dgm:pt modelId="{E7D06718-BB70-41E4-AC3E-783697B74030}" type="pres">
      <dgm:prSet presAssocID="{188FCEFD-A5B1-4CC8-ABBA-039896FB76DA}" presName="hierRoot2" presStyleCnt="0">
        <dgm:presLayoutVars>
          <dgm:hierBranch val="init"/>
        </dgm:presLayoutVars>
      </dgm:prSet>
      <dgm:spPr/>
    </dgm:pt>
    <dgm:pt modelId="{962C48FF-8269-4591-BE6C-A1F26A5028E9}" type="pres">
      <dgm:prSet presAssocID="{188FCEFD-A5B1-4CC8-ABBA-039896FB76DA}" presName="rootComposite" presStyleCnt="0"/>
      <dgm:spPr/>
    </dgm:pt>
    <dgm:pt modelId="{E007701A-25CD-4751-B228-C3261E7CDBF9}" type="pres">
      <dgm:prSet presAssocID="{188FCEFD-A5B1-4CC8-ABBA-039896FB76DA}" presName="rootText" presStyleLbl="node3" presStyleIdx="13" presStyleCnt="27">
        <dgm:presLayoutVars>
          <dgm:chPref val="3"/>
        </dgm:presLayoutVars>
      </dgm:prSet>
      <dgm:spPr/>
    </dgm:pt>
    <dgm:pt modelId="{1AF3D140-A5AF-4D1C-9B7F-9B84F8427EB6}" type="pres">
      <dgm:prSet presAssocID="{188FCEFD-A5B1-4CC8-ABBA-039896FB76DA}" presName="rootConnector" presStyleLbl="node3" presStyleIdx="13" presStyleCnt="27"/>
      <dgm:spPr/>
    </dgm:pt>
    <dgm:pt modelId="{D7C31639-6583-4593-BC39-E9506D838C29}" type="pres">
      <dgm:prSet presAssocID="{188FCEFD-A5B1-4CC8-ABBA-039896FB76DA}" presName="hierChild4" presStyleCnt="0"/>
      <dgm:spPr/>
    </dgm:pt>
    <dgm:pt modelId="{22012F0D-952F-459A-8146-358DAF403D71}" type="pres">
      <dgm:prSet presAssocID="{188FCEFD-A5B1-4CC8-ABBA-039896FB76DA}" presName="hierChild5" presStyleCnt="0"/>
      <dgm:spPr/>
    </dgm:pt>
    <dgm:pt modelId="{AE77FD2F-DA2B-4F76-8D3A-4BB53BFA9D00}" type="pres">
      <dgm:prSet presAssocID="{DC55D453-CACE-4F52-AA96-F8A18C74466A}" presName="Name37" presStyleLbl="parChTrans1D3" presStyleIdx="14" presStyleCnt="27"/>
      <dgm:spPr/>
    </dgm:pt>
    <dgm:pt modelId="{E22D7313-CBDD-4FC9-AA65-DB98F05F9916}" type="pres">
      <dgm:prSet presAssocID="{7E4F1ECD-B004-4153-9ECC-5E0A853140C3}" presName="hierRoot2" presStyleCnt="0">
        <dgm:presLayoutVars>
          <dgm:hierBranch val="init"/>
        </dgm:presLayoutVars>
      </dgm:prSet>
      <dgm:spPr/>
    </dgm:pt>
    <dgm:pt modelId="{3B029936-3B48-4F93-8912-820F8D7D58B9}" type="pres">
      <dgm:prSet presAssocID="{7E4F1ECD-B004-4153-9ECC-5E0A853140C3}" presName="rootComposite" presStyleCnt="0"/>
      <dgm:spPr/>
    </dgm:pt>
    <dgm:pt modelId="{194E2BAE-51E7-4755-8DCC-53D3D4862EE7}" type="pres">
      <dgm:prSet presAssocID="{7E4F1ECD-B004-4153-9ECC-5E0A853140C3}" presName="rootText" presStyleLbl="node3" presStyleIdx="14" presStyleCnt="27">
        <dgm:presLayoutVars>
          <dgm:chPref val="3"/>
        </dgm:presLayoutVars>
      </dgm:prSet>
      <dgm:spPr/>
    </dgm:pt>
    <dgm:pt modelId="{84620A35-977A-4830-A82C-047AE4FBE0E2}" type="pres">
      <dgm:prSet presAssocID="{7E4F1ECD-B004-4153-9ECC-5E0A853140C3}" presName="rootConnector" presStyleLbl="node3" presStyleIdx="14" presStyleCnt="27"/>
      <dgm:spPr/>
    </dgm:pt>
    <dgm:pt modelId="{1E7DB469-4680-4A35-9BF3-38487C77A8B9}" type="pres">
      <dgm:prSet presAssocID="{7E4F1ECD-B004-4153-9ECC-5E0A853140C3}" presName="hierChild4" presStyleCnt="0"/>
      <dgm:spPr/>
    </dgm:pt>
    <dgm:pt modelId="{D06DD06D-44AC-43BA-A1AF-6A5881A13E4D}" type="pres">
      <dgm:prSet presAssocID="{7E4F1ECD-B004-4153-9ECC-5E0A853140C3}" presName="hierChild5" presStyleCnt="0"/>
      <dgm:spPr/>
    </dgm:pt>
    <dgm:pt modelId="{CB966880-6858-4BE3-9E32-4917BB191D88}" type="pres">
      <dgm:prSet presAssocID="{96694E1D-0225-4E4F-990D-95ABBF78899C}" presName="hierChild5" presStyleCnt="0"/>
      <dgm:spPr/>
    </dgm:pt>
    <dgm:pt modelId="{08CFC8B8-C2BE-4B90-BFDA-67D510DD8834}" type="pres">
      <dgm:prSet presAssocID="{A7D7E6E1-C897-4E0D-A290-E11CFE8B4880}" presName="Name37" presStyleLbl="parChTrans1D2" presStyleIdx="4" presStyleCnt="6"/>
      <dgm:spPr/>
    </dgm:pt>
    <dgm:pt modelId="{EDFD23E3-05A8-4353-ACEF-7221FD39BEA0}" type="pres">
      <dgm:prSet presAssocID="{1926FCF8-FB5C-4E9A-8E87-10E16CA3E7D8}" presName="hierRoot2" presStyleCnt="0">
        <dgm:presLayoutVars>
          <dgm:hierBranch val="init"/>
        </dgm:presLayoutVars>
      </dgm:prSet>
      <dgm:spPr/>
    </dgm:pt>
    <dgm:pt modelId="{2EC8FCC1-E656-4BFD-A999-7D6B647A1050}" type="pres">
      <dgm:prSet presAssocID="{1926FCF8-FB5C-4E9A-8E87-10E16CA3E7D8}" presName="rootComposite" presStyleCnt="0"/>
      <dgm:spPr/>
    </dgm:pt>
    <dgm:pt modelId="{BBED00EC-0CFB-4E53-AC3F-660B0617B696}" type="pres">
      <dgm:prSet presAssocID="{1926FCF8-FB5C-4E9A-8E87-10E16CA3E7D8}" presName="rootText" presStyleLbl="node2" presStyleIdx="4" presStyleCnt="6">
        <dgm:presLayoutVars>
          <dgm:chPref val="3"/>
        </dgm:presLayoutVars>
      </dgm:prSet>
      <dgm:spPr/>
    </dgm:pt>
    <dgm:pt modelId="{9EC19ACD-EA4C-4565-AE11-75DF5473C317}" type="pres">
      <dgm:prSet presAssocID="{1926FCF8-FB5C-4E9A-8E87-10E16CA3E7D8}" presName="rootConnector" presStyleLbl="node2" presStyleIdx="4" presStyleCnt="6"/>
      <dgm:spPr/>
    </dgm:pt>
    <dgm:pt modelId="{21EED926-FE9E-40A6-8FE7-A68E79F98C2D}" type="pres">
      <dgm:prSet presAssocID="{1926FCF8-FB5C-4E9A-8E87-10E16CA3E7D8}" presName="hierChild4" presStyleCnt="0"/>
      <dgm:spPr/>
    </dgm:pt>
    <dgm:pt modelId="{005DE947-0D15-404C-81CB-4286F1C10F1E}" type="pres">
      <dgm:prSet presAssocID="{00360C21-AB57-4BA1-BF08-C2B6C5996AEE}" presName="Name37" presStyleLbl="parChTrans1D3" presStyleIdx="15" presStyleCnt="27"/>
      <dgm:spPr/>
    </dgm:pt>
    <dgm:pt modelId="{F6C8A4B1-01C3-4261-A891-219F948F1352}" type="pres">
      <dgm:prSet presAssocID="{C83B9CAA-89B1-49C8-9426-13D8D1646AC1}" presName="hierRoot2" presStyleCnt="0">
        <dgm:presLayoutVars>
          <dgm:hierBranch val="init"/>
        </dgm:presLayoutVars>
      </dgm:prSet>
      <dgm:spPr/>
    </dgm:pt>
    <dgm:pt modelId="{467ED75F-EBB5-4FBE-A03D-2D9C6C5AB24C}" type="pres">
      <dgm:prSet presAssocID="{C83B9CAA-89B1-49C8-9426-13D8D1646AC1}" presName="rootComposite" presStyleCnt="0"/>
      <dgm:spPr/>
    </dgm:pt>
    <dgm:pt modelId="{EC81DEA0-D541-46BD-8A5A-9CDFCA0AB188}" type="pres">
      <dgm:prSet presAssocID="{C83B9CAA-89B1-49C8-9426-13D8D1646AC1}" presName="rootText" presStyleLbl="node3" presStyleIdx="15" presStyleCnt="27">
        <dgm:presLayoutVars>
          <dgm:chPref val="3"/>
        </dgm:presLayoutVars>
      </dgm:prSet>
      <dgm:spPr/>
    </dgm:pt>
    <dgm:pt modelId="{0DFAC940-B290-4350-A0A9-151D33D93CF8}" type="pres">
      <dgm:prSet presAssocID="{C83B9CAA-89B1-49C8-9426-13D8D1646AC1}" presName="rootConnector" presStyleLbl="node3" presStyleIdx="15" presStyleCnt="27"/>
      <dgm:spPr/>
    </dgm:pt>
    <dgm:pt modelId="{9292BB65-99E7-4892-B462-6D73E33297B9}" type="pres">
      <dgm:prSet presAssocID="{C83B9CAA-89B1-49C8-9426-13D8D1646AC1}" presName="hierChild4" presStyleCnt="0"/>
      <dgm:spPr/>
    </dgm:pt>
    <dgm:pt modelId="{8ADB80A6-8794-4BD8-A59E-016C9EB9C0FD}" type="pres">
      <dgm:prSet presAssocID="{C83B9CAA-89B1-49C8-9426-13D8D1646AC1}" presName="hierChild5" presStyleCnt="0"/>
      <dgm:spPr/>
    </dgm:pt>
    <dgm:pt modelId="{9658E1D4-A531-420E-8D0A-E1F8EB4A82E3}" type="pres">
      <dgm:prSet presAssocID="{F2BE331F-C880-412C-9156-356D054C1F75}" presName="Name37" presStyleLbl="parChTrans1D3" presStyleIdx="16" presStyleCnt="27"/>
      <dgm:spPr/>
    </dgm:pt>
    <dgm:pt modelId="{9728F818-B44E-449E-8696-51876E1F4E3A}" type="pres">
      <dgm:prSet presAssocID="{C92E055E-FCF5-414E-A128-F1097C9584BA}" presName="hierRoot2" presStyleCnt="0">
        <dgm:presLayoutVars>
          <dgm:hierBranch val="init"/>
        </dgm:presLayoutVars>
      </dgm:prSet>
      <dgm:spPr/>
    </dgm:pt>
    <dgm:pt modelId="{BD66D9AA-AC79-4B9D-B4D0-E93E01B29550}" type="pres">
      <dgm:prSet presAssocID="{C92E055E-FCF5-414E-A128-F1097C9584BA}" presName="rootComposite" presStyleCnt="0"/>
      <dgm:spPr/>
    </dgm:pt>
    <dgm:pt modelId="{E29A2ED2-F944-4563-B31C-61F9645C4BF5}" type="pres">
      <dgm:prSet presAssocID="{C92E055E-FCF5-414E-A128-F1097C9584BA}" presName="rootText" presStyleLbl="node3" presStyleIdx="16" presStyleCnt="27">
        <dgm:presLayoutVars>
          <dgm:chPref val="3"/>
        </dgm:presLayoutVars>
      </dgm:prSet>
      <dgm:spPr/>
    </dgm:pt>
    <dgm:pt modelId="{6AA37281-A9BA-4752-9A70-F6E36E8A460C}" type="pres">
      <dgm:prSet presAssocID="{C92E055E-FCF5-414E-A128-F1097C9584BA}" presName="rootConnector" presStyleLbl="node3" presStyleIdx="16" presStyleCnt="27"/>
      <dgm:spPr/>
    </dgm:pt>
    <dgm:pt modelId="{7EB1E46C-7CFB-4D4C-8508-284FE43710E7}" type="pres">
      <dgm:prSet presAssocID="{C92E055E-FCF5-414E-A128-F1097C9584BA}" presName="hierChild4" presStyleCnt="0"/>
      <dgm:spPr/>
    </dgm:pt>
    <dgm:pt modelId="{5233BC5E-CED6-430C-9E44-1D0479D3B8CC}" type="pres">
      <dgm:prSet presAssocID="{C92E055E-FCF5-414E-A128-F1097C9584BA}" presName="hierChild5" presStyleCnt="0"/>
      <dgm:spPr/>
    </dgm:pt>
    <dgm:pt modelId="{86C3C907-82BA-44EB-9E63-0270CEF218D7}" type="pres">
      <dgm:prSet presAssocID="{14565560-71D6-4BD0-B253-4D469C556795}" presName="Name37" presStyleLbl="parChTrans1D3" presStyleIdx="17" presStyleCnt="27"/>
      <dgm:spPr/>
    </dgm:pt>
    <dgm:pt modelId="{F5859255-88A4-4D42-936D-8837B76EF56A}" type="pres">
      <dgm:prSet presAssocID="{F221B847-2A57-4E15-9333-9CE62598F8EA}" presName="hierRoot2" presStyleCnt="0">
        <dgm:presLayoutVars>
          <dgm:hierBranch val="init"/>
        </dgm:presLayoutVars>
      </dgm:prSet>
      <dgm:spPr/>
    </dgm:pt>
    <dgm:pt modelId="{B898A2E7-F687-412B-933A-95247A79D587}" type="pres">
      <dgm:prSet presAssocID="{F221B847-2A57-4E15-9333-9CE62598F8EA}" presName="rootComposite" presStyleCnt="0"/>
      <dgm:spPr/>
    </dgm:pt>
    <dgm:pt modelId="{B66F6D53-0ED1-4F66-8F9C-720FA506AC10}" type="pres">
      <dgm:prSet presAssocID="{F221B847-2A57-4E15-9333-9CE62598F8EA}" presName="rootText" presStyleLbl="node3" presStyleIdx="17" presStyleCnt="27">
        <dgm:presLayoutVars>
          <dgm:chPref val="3"/>
        </dgm:presLayoutVars>
      </dgm:prSet>
      <dgm:spPr/>
    </dgm:pt>
    <dgm:pt modelId="{7FF6C3A0-51A0-47D7-AEDA-0D2E76D40707}" type="pres">
      <dgm:prSet presAssocID="{F221B847-2A57-4E15-9333-9CE62598F8EA}" presName="rootConnector" presStyleLbl="node3" presStyleIdx="17" presStyleCnt="27"/>
      <dgm:spPr/>
    </dgm:pt>
    <dgm:pt modelId="{652421AE-EEE8-478C-9C34-32A691893BCF}" type="pres">
      <dgm:prSet presAssocID="{F221B847-2A57-4E15-9333-9CE62598F8EA}" presName="hierChild4" presStyleCnt="0"/>
      <dgm:spPr/>
    </dgm:pt>
    <dgm:pt modelId="{74317DE3-6EFB-47CD-83DD-8A22D7F207FF}" type="pres">
      <dgm:prSet presAssocID="{F221B847-2A57-4E15-9333-9CE62598F8EA}" presName="hierChild5" presStyleCnt="0"/>
      <dgm:spPr/>
    </dgm:pt>
    <dgm:pt modelId="{A710042C-D5AA-420B-BAC8-EE0E6C94C9AA}" type="pres">
      <dgm:prSet presAssocID="{1926FCF8-FB5C-4E9A-8E87-10E16CA3E7D8}" presName="hierChild5" presStyleCnt="0"/>
      <dgm:spPr/>
    </dgm:pt>
    <dgm:pt modelId="{CBABE324-4A36-44C3-9F5B-439BCB3A3306}" type="pres">
      <dgm:prSet presAssocID="{4B8945B2-9470-432C-9A2A-9AC9344D4EFF}" presName="Name37" presStyleLbl="parChTrans1D2" presStyleIdx="5" presStyleCnt="6"/>
      <dgm:spPr/>
    </dgm:pt>
    <dgm:pt modelId="{BCC8CB4F-D3CD-402F-800C-D0A8814167A1}" type="pres">
      <dgm:prSet presAssocID="{172100C9-CC14-4810-948D-1D163EEA909C}" presName="hierRoot2" presStyleCnt="0">
        <dgm:presLayoutVars>
          <dgm:hierBranch val="init"/>
        </dgm:presLayoutVars>
      </dgm:prSet>
      <dgm:spPr/>
    </dgm:pt>
    <dgm:pt modelId="{5B8D9881-1381-4E60-9B9A-59678C43975B}" type="pres">
      <dgm:prSet presAssocID="{172100C9-CC14-4810-948D-1D163EEA909C}" presName="rootComposite" presStyleCnt="0"/>
      <dgm:spPr/>
    </dgm:pt>
    <dgm:pt modelId="{946984CC-C76A-4D36-854C-4B31AE83CEE1}" type="pres">
      <dgm:prSet presAssocID="{172100C9-CC14-4810-948D-1D163EEA909C}" presName="rootText" presStyleLbl="node2" presStyleIdx="5" presStyleCnt="6">
        <dgm:presLayoutVars>
          <dgm:chPref val="3"/>
        </dgm:presLayoutVars>
      </dgm:prSet>
      <dgm:spPr/>
    </dgm:pt>
    <dgm:pt modelId="{367F0B4D-BDC0-4185-817E-D3839D7333BB}" type="pres">
      <dgm:prSet presAssocID="{172100C9-CC14-4810-948D-1D163EEA909C}" presName="rootConnector" presStyleLbl="node2" presStyleIdx="5" presStyleCnt="6"/>
      <dgm:spPr/>
    </dgm:pt>
    <dgm:pt modelId="{99AC49F0-4427-4C64-8FEE-DFF5EAAE81E9}" type="pres">
      <dgm:prSet presAssocID="{172100C9-CC14-4810-948D-1D163EEA909C}" presName="hierChild4" presStyleCnt="0"/>
      <dgm:spPr/>
    </dgm:pt>
    <dgm:pt modelId="{BE4F8E40-7F03-4ED7-B146-409D4A8A33F0}" type="pres">
      <dgm:prSet presAssocID="{92B4F4F0-6DEB-476D-A077-1C600541641D}" presName="Name37" presStyleLbl="parChTrans1D3" presStyleIdx="18" presStyleCnt="27"/>
      <dgm:spPr/>
    </dgm:pt>
    <dgm:pt modelId="{E5AB4A71-D92A-401E-A7F1-3318AC2AFDD6}" type="pres">
      <dgm:prSet presAssocID="{7E9B1BF5-38E0-47C3-B001-F89D7F8E6C05}" presName="hierRoot2" presStyleCnt="0">
        <dgm:presLayoutVars>
          <dgm:hierBranch val="init"/>
        </dgm:presLayoutVars>
      </dgm:prSet>
      <dgm:spPr/>
    </dgm:pt>
    <dgm:pt modelId="{1CE23147-6AFD-4E06-93C6-A6BF7F56115A}" type="pres">
      <dgm:prSet presAssocID="{7E9B1BF5-38E0-47C3-B001-F89D7F8E6C05}" presName="rootComposite" presStyleCnt="0"/>
      <dgm:spPr/>
    </dgm:pt>
    <dgm:pt modelId="{AED03EB8-D44A-4D69-BBA6-FD4EA4B5AA55}" type="pres">
      <dgm:prSet presAssocID="{7E9B1BF5-38E0-47C3-B001-F89D7F8E6C05}" presName="rootText" presStyleLbl="node3" presStyleIdx="18" presStyleCnt="27">
        <dgm:presLayoutVars>
          <dgm:chPref val="3"/>
        </dgm:presLayoutVars>
      </dgm:prSet>
      <dgm:spPr/>
    </dgm:pt>
    <dgm:pt modelId="{18A2B5CE-B74C-4038-B1F3-9FDA370A06C3}" type="pres">
      <dgm:prSet presAssocID="{7E9B1BF5-38E0-47C3-B001-F89D7F8E6C05}" presName="rootConnector" presStyleLbl="node3" presStyleIdx="18" presStyleCnt="27"/>
      <dgm:spPr/>
    </dgm:pt>
    <dgm:pt modelId="{376D4573-D29E-4766-AB8A-194BEBCA4797}" type="pres">
      <dgm:prSet presAssocID="{7E9B1BF5-38E0-47C3-B001-F89D7F8E6C05}" presName="hierChild4" presStyleCnt="0"/>
      <dgm:spPr/>
    </dgm:pt>
    <dgm:pt modelId="{14DF36B7-D927-4B58-83F3-07F47E074BB4}" type="pres">
      <dgm:prSet presAssocID="{7E9B1BF5-38E0-47C3-B001-F89D7F8E6C05}" presName="hierChild5" presStyleCnt="0"/>
      <dgm:spPr/>
    </dgm:pt>
    <dgm:pt modelId="{9D1B4F5C-EF3D-479E-8C36-850DE35878CD}" type="pres">
      <dgm:prSet presAssocID="{12EC8974-8738-451E-A29C-8619CC2CB22E}" presName="Name37" presStyleLbl="parChTrans1D3" presStyleIdx="19" presStyleCnt="27"/>
      <dgm:spPr/>
    </dgm:pt>
    <dgm:pt modelId="{11F11D14-458A-450D-924A-245657114B62}" type="pres">
      <dgm:prSet presAssocID="{9DEEA699-CFDD-4F0F-83D6-8A597CEB7EE6}" presName="hierRoot2" presStyleCnt="0">
        <dgm:presLayoutVars>
          <dgm:hierBranch val="init"/>
        </dgm:presLayoutVars>
      </dgm:prSet>
      <dgm:spPr/>
    </dgm:pt>
    <dgm:pt modelId="{BA929CCB-2638-41B3-8FE7-4D9C58E1336F}" type="pres">
      <dgm:prSet presAssocID="{9DEEA699-CFDD-4F0F-83D6-8A597CEB7EE6}" presName="rootComposite" presStyleCnt="0"/>
      <dgm:spPr/>
    </dgm:pt>
    <dgm:pt modelId="{23F8C06A-9FF3-4070-8121-A608B08083B9}" type="pres">
      <dgm:prSet presAssocID="{9DEEA699-CFDD-4F0F-83D6-8A597CEB7EE6}" presName="rootText" presStyleLbl="node3" presStyleIdx="19" presStyleCnt="27">
        <dgm:presLayoutVars>
          <dgm:chPref val="3"/>
        </dgm:presLayoutVars>
      </dgm:prSet>
      <dgm:spPr/>
    </dgm:pt>
    <dgm:pt modelId="{309BF521-22E3-4926-986A-446362CC8703}" type="pres">
      <dgm:prSet presAssocID="{9DEEA699-CFDD-4F0F-83D6-8A597CEB7EE6}" presName="rootConnector" presStyleLbl="node3" presStyleIdx="19" presStyleCnt="27"/>
      <dgm:spPr/>
    </dgm:pt>
    <dgm:pt modelId="{7AAC92BC-CB64-4E49-AEF3-7FE94524AB56}" type="pres">
      <dgm:prSet presAssocID="{9DEEA699-CFDD-4F0F-83D6-8A597CEB7EE6}" presName="hierChild4" presStyleCnt="0"/>
      <dgm:spPr/>
    </dgm:pt>
    <dgm:pt modelId="{7EF72B5A-8697-415E-BE31-124D8B43644F}" type="pres">
      <dgm:prSet presAssocID="{9DEEA699-CFDD-4F0F-83D6-8A597CEB7EE6}" presName="hierChild5" presStyleCnt="0"/>
      <dgm:spPr/>
    </dgm:pt>
    <dgm:pt modelId="{7506E401-8859-45CD-BD22-8BCDB2981085}" type="pres">
      <dgm:prSet presAssocID="{0584D06F-1A2E-4ED2-86F3-532AB26EE397}" presName="Name37" presStyleLbl="parChTrans1D3" presStyleIdx="20" presStyleCnt="27"/>
      <dgm:spPr/>
    </dgm:pt>
    <dgm:pt modelId="{FE7767A7-5DB7-4C69-B884-99164A98CBFE}" type="pres">
      <dgm:prSet presAssocID="{3AFA4D40-1584-4C5D-9771-28FE3295C6F6}" presName="hierRoot2" presStyleCnt="0">
        <dgm:presLayoutVars>
          <dgm:hierBranch val="init"/>
        </dgm:presLayoutVars>
      </dgm:prSet>
      <dgm:spPr/>
    </dgm:pt>
    <dgm:pt modelId="{EA5ADAA9-DE56-4B71-BD43-C19A0290BBBD}" type="pres">
      <dgm:prSet presAssocID="{3AFA4D40-1584-4C5D-9771-28FE3295C6F6}" presName="rootComposite" presStyleCnt="0"/>
      <dgm:spPr/>
    </dgm:pt>
    <dgm:pt modelId="{D6251C4F-549F-41DD-8DB3-2C023EA09298}" type="pres">
      <dgm:prSet presAssocID="{3AFA4D40-1584-4C5D-9771-28FE3295C6F6}" presName="rootText" presStyleLbl="node3" presStyleIdx="20" presStyleCnt="27">
        <dgm:presLayoutVars>
          <dgm:chPref val="3"/>
        </dgm:presLayoutVars>
      </dgm:prSet>
      <dgm:spPr/>
    </dgm:pt>
    <dgm:pt modelId="{E5921643-2E4D-4A2F-9AA1-CE5CC2D357FA}" type="pres">
      <dgm:prSet presAssocID="{3AFA4D40-1584-4C5D-9771-28FE3295C6F6}" presName="rootConnector" presStyleLbl="node3" presStyleIdx="20" presStyleCnt="27"/>
      <dgm:spPr/>
    </dgm:pt>
    <dgm:pt modelId="{EFCB24E9-4E9B-4D1D-B6BB-9BDEB981CA0F}" type="pres">
      <dgm:prSet presAssocID="{3AFA4D40-1584-4C5D-9771-28FE3295C6F6}" presName="hierChild4" presStyleCnt="0"/>
      <dgm:spPr/>
    </dgm:pt>
    <dgm:pt modelId="{78F9B166-D944-405A-B178-D81C31F47212}" type="pres">
      <dgm:prSet presAssocID="{3AFA4D40-1584-4C5D-9771-28FE3295C6F6}" presName="hierChild5" presStyleCnt="0"/>
      <dgm:spPr/>
    </dgm:pt>
    <dgm:pt modelId="{D766B302-03B6-4F24-A8BA-F29CB757C327}" type="pres">
      <dgm:prSet presAssocID="{963857CE-3C59-4659-989B-CB3790471F8E}" presName="Name37" presStyleLbl="parChTrans1D3" presStyleIdx="21" presStyleCnt="27"/>
      <dgm:spPr/>
    </dgm:pt>
    <dgm:pt modelId="{8D2A6713-C930-4FEC-9789-F3CC8488396B}" type="pres">
      <dgm:prSet presAssocID="{2FD11A4E-9520-46D0-ADCE-F44A9EC46A20}" presName="hierRoot2" presStyleCnt="0">
        <dgm:presLayoutVars>
          <dgm:hierBranch val="init"/>
        </dgm:presLayoutVars>
      </dgm:prSet>
      <dgm:spPr/>
    </dgm:pt>
    <dgm:pt modelId="{1D924709-6676-41D4-9AAA-479B78FE7A4A}" type="pres">
      <dgm:prSet presAssocID="{2FD11A4E-9520-46D0-ADCE-F44A9EC46A20}" presName="rootComposite" presStyleCnt="0"/>
      <dgm:spPr/>
    </dgm:pt>
    <dgm:pt modelId="{B8341730-0526-4909-ACD0-1BC5677CE40C}" type="pres">
      <dgm:prSet presAssocID="{2FD11A4E-9520-46D0-ADCE-F44A9EC46A20}" presName="rootText" presStyleLbl="node3" presStyleIdx="21" presStyleCnt="27">
        <dgm:presLayoutVars>
          <dgm:chPref val="3"/>
        </dgm:presLayoutVars>
      </dgm:prSet>
      <dgm:spPr/>
    </dgm:pt>
    <dgm:pt modelId="{888E222D-C2EA-40C5-9981-A6EBB27E591F}" type="pres">
      <dgm:prSet presAssocID="{2FD11A4E-9520-46D0-ADCE-F44A9EC46A20}" presName="rootConnector" presStyleLbl="node3" presStyleIdx="21" presStyleCnt="27"/>
      <dgm:spPr/>
    </dgm:pt>
    <dgm:pt modelId="{4FC98B26-7A69-4CE4-BA1E-9D5BF975FC6A}" type="pres">
      <dgm:prSet presAssocID="{2FD11A4E-9520-46D0-ADCE-F44A9EC46A20}" presName="hierChild4" presStyleCnt="0"/>
      <dgm:spPr/>
    </dgm:pt>
    <dgm:pt modelId="{346065A3-391B-46EB-99FC-F0AA0E36F9F6}" type="pres">
      <dgm:prSet presAssocID="{2FD11A4E-9520-46D0-ADCE-F44A9EC46A20}" presName="hierChild5" presStyleCnt="0"/>
      <dgm:spPr/>
    </dgm:pt>
    <dgm:pt modelId="{DCC20DA0-CB53-4A6D-9CA1-5814C18AF5EB}" type="pres">
      <dgm:prSet presAssocID="{619B4020-E941-4574-B51D-87CB67E98F24}" presName="Name37" presStyleLbl="parChTrans1D3" presStyleIdx="22" presStyleCnt="27"/>
      <dgm:spPr/>
    </dgm:pt>
    <dgm:pt modelId="{9185200F-FEF1-4527-8A4B-FBC7697EF884}" type="pres">
      <dgm:prSet presAssocID="{A0A36EB6-550F-4E6D-BA11-2EA6B605C256}" presName="hierRoot2" presStyleCnt="0">
        <dgm:presLayoutVars>
          <dgm:hierBranch val="init"/>
        </dgm:presLayoutVars>
      </dgm:prSet>
      <dgm:spPr/>
    </dgm:pt>
    <dgm:pt modelId="{94762393-0370-4799-A185-0990F4F0ED10}" type="pres">
      <dgm:prSet presAssocID="{A0A36EB6-550F-4E6D-BA11-2EA6B605C256}" presName="rootComposite" presStyleCnt="0"/>
      <dgm:spPr/>
    </dgm:pt>
    <dgm:pt modelId="{F8F26336-C1E4-48AF-83A0-DB93C892388D}" type="pres">
      <dgm:prSet presAssocID="{A0A36EB6-550F-4E6D-BA11-2EA6B605C256}" presName="rootText" presStyleLbl="node3" presStyleIdx="22" presStyleCnt="27">
        <dgm:presLayoutVars>
          <dgm:chPref val="3"/>
        </dgm:presLayoutVars>
      </dgm:prSet>
      <dgm:spPr/>
    </dgm:pt>
    <dgm:pt modelId="{8596DC93-8AA6-4B15-BF1D-3125281D22E2}" type="pres">
      <dgm:prSet presAssocID="{A0A36EB6-550F-4E6D-BA11-2EA6B605C256}" presName="rootConnector" presStyleLbl="node3" presStyleIdx="22" presStyleCnt="27"/>
      <dgm:spPr/>
    </dgm:pt>
    <dgm:pt modelId="{BE9724AA-9A12-4380-8127-F3647B0E9033}" type="pres">
      <dgm:prSet presAssocID="{A0A36EB6-550F-4E6D-BA11-2EA6B605C256}" presName="hierChild4" presStyleCnt="0"/>
      <dgm:spPr/>
    </dgm:pt>
    <dgm:pt modelId="{4FFBEF53-292C-49D2-B370-B3B57750546C}" type="pres">
      <dgm:prSet presAssocID="{A0A36EB6-550F-4E6D-BA11-2EA6B605C256}" presName="hierChild5" presStyleCnt="0"/>
      <dgm:spPr/>
    </dgm:pt>
    <dgm:pt modelId="{7AB78D24-522D-40AD-B153-03E6C8BB2556}" type="pres">
      <dgm:prSet presAssocID="{436D4E38-48F7-4A05-BEFB-675096B6F5ED}" presName="Name37" presStyleLbl="parChTrans1D3" presStyleIdx="23" presStyleCnt="27"/>
      <dgm:spPr/>
    </dgm:pt>
    <dgm:pt modelId="{663BA65D-17BD-4DCF-9615-A54989BF0BC4}" type="pres">
      <dgm:prSet presAssocID="{1D60C86E-1194-46AB-8C8A-8784F2A8E5D8}" presName="hierRoot2" presStyleCnt="0">
        <dgm:presLayoutVars>
          <dgm:hierBranch val="init"/>
        </dgm:presLayoutVars>
      </dgm:prSet>
      <dgm:spPr/>
    </dgm:pt>
    <dgm:pt modelId="{4E117F38-BB94-492F-99DB-3C9F7DE84A0F}" type="pres">
      <dgm:prSet presAssocID="{1D60C86E-1194-46AB-8C8A-8784F2A8E5D8}" presName="rootComposite" presStyleCnt="0"/>
      <dgm:spPr/>
    </dgm:pt>
    <dgm:pt modelId="{76751B15-49D7-4386-9DD7-D8FECC8C5F4C}" type="pres">
      <dgm:prSet presAssocID="{1D60C86E-1194-46AB-8C8A-8784F2A8E5D8}" presName="rootText" presStyleLbl="node3" presStyleIdx="23" presStyleCnt="27">
        <dgm:presLayoutVars>
          <dgm:chPref val="3"/>
        </dgm:presLayoutVars>
      </dgm:prSet>
      <dgm:spPr/>
    </dgm:pt>
    <dgm:pt modelId="{88E3C13F-581B-46C9-A9CA-E09A20D6DA00}" type="pres">
      <dgm:prSet presAssocID="{1D60C86E-1194-46AB-8C8A-8784F2A8E5D8}" presName="rootConnector" presStyleLbl="node3" presStyleIdx="23" presStyleCnt="27"/>
      <dgm:spPr/>
    </dgm:pt>
    <dgm:pt modelId="{F9F295A7-89AA-41E5-8F36-4D6E61C07BF1}" type="pres">
      <dgm:prSet presAssocID="{1D60C86E-1194-46AB-8C8A-8784F2A8E5D8}" presName="hierChild4" presStyleCnt="0"/>
      <dgm:spPr/>
    </dgm:pt>
    <dgm:pt modelId="{0A75C6EF-4582-4BDF-A13E-68C3317D7C21}" type="pres">
      <dgm:prSet presAssocID="{1D60C86E-1194-46AB-8C8A-8784F2A8E5D8}" presName="hierChild5" presStyleCnt="0"/>
      <dgm:spPr/>
    </dgm:pt>
    <dgm:pt modelId="{B6EDCE35-1CFF-47A0-829E-01C205F92B8A}" type="pres">
      <dgm:prSet presAssocID="{06457928-35A9-4FE2-A50A-394FA2DB9F2B}" presName="Name37" presStyleLbl="parChTrans1D3" presStyleIdx="24" presStyleCnt="27"/>
      <dgm:spPr/>
    </dgm:pt>
    <dgm:pt modelId="{ABC0B249-F9B2-4869-80DD-13A0101013E6}" type="pres">
      <dgm:prSet presAssocID="{49C0253B-BA65-478D-A30C-2C5D0CDC4C99}" presName="hierRoot2" presStyleCnt="0">
        <dgm:presLayoutVars>
          <dgm:hierBranch val="init"/>
        </dgm:presLayoutVars>
      </dgm:prSet>
      <dgm:spPr/>
    </dgm:pt>
    <dgm:pt modelId="{2E83997B-DD66-48FC-A8EF-2EED1609E56E}" type="pres">
      <dgm:prSet presAssocID="{49C0253B-BA65-478D-A30C-2C5D0CDC4C99}" presName="rootComposite" presStyleCnt="0"/>
      <dgm:spPr/>
    </dgm:pt>
    <dgm:pt modelId="{EEF56C4A-0C56-459F-9A77-81BB529213B1}" type="pres">
      <dgm:prSet presAssocID="{49C0253B-BA65-478D-A30C-2C5D0CDC4C99}" presName="rootText" presStyleLbl="node3" presStyleIdx="24" presStyleCnt="27">
        <dgm:presLayoutVars>
          <dgm:chPref val="3"/>
        </dgm:presLayoutVars>
      </dgm:prSet>
      <dgm:spPr/>
    </dgm:pt>
    <dgm:pt modelId="{6DDC5B8D-2883-4D95-A595-89E0EED8F1B0}" type="pres">
      <dgm:prSet presAssocID="{49C0253B-BA65-478D-A30C-2C5D0CDC4C99}" presName="rootConnector" presStyleLbl="node3" presStyleIdx="24" presStyleCnt="27"/>
      <dgm:spPr/>
    </dgm:pt>
    <dgm:pt modelId="{B13F9C30-44DB-4B39-8360-C174C3E5E9F3}" type="pres">
      <dgm:prSet presAssocID="{49C0253B-BA65-478D-A30C-2C5D0CDC4C99}" presName="hierChild4" presStyleCnt="0"/>
      <dgm:spPr/>
    </dgm:pt>
    <dgm:pt modelId="{23630AEA-A56A-4582-9EA7-8420563554A2}" type="pres">
      <dgm:prSet presAssocID="{49C0253B-BA65-478D-A30C-2C5D0CDC4C99}" presName="hierChild5" presStyleCnt="0"/>
      <dgm:spPr/>
    </dgm:pt>
    <dgm:pt modelId="{D52F80BA-6340-4381-B174-516204F7B38C}" type="pres">
      <dgm:prSet presAssocID="{7C575295-71A7-49F3-98FD-080D080369FF}" presName="Name37" presStyleLbl="parChTrans1D3" presStyleIdx="25" presStyleCnt="27"/>
      <dgm:spPr/>
    </dgm:pt>
    <dgm:pt modelId="{3F8CD4A4-2B01-4B6B-BC19-921E927EB4CD}" type="pres">
      <dgm:prSet presAssocID="{CD81F3EF-E292-47BB-A33D-2CB532F94BA2}" presName="hierRoot2" presStyleCnt="0">
        <dgm:presLayoutVars>
          <dgm:hierBranch val="init"/>
        </dgm:presLayoutVars>
      </dgm:prSet>
      <dgm:spPr/>
    </dgm:pt>
    <dgm:pt modelId="{92F311DD-07B6-4797-80F6-27D91F6A622B}" type="pres">
      <dgm:prSet presAssocID="{CD81F3EF-E292-47BB-A33D-2CB532F94BA2}" presName="rootComposite" presStyleCnt="0"/>
      <dgm:spPr/>
    </dgm:pt>
    <dgm:pt modelId="{5B0E08EF-F2E5-4B77-8BE3-20E6DF10BCC3}" type="pres">
      <dgm:prSet presAssocID="{CD81F3EF-E292-47BB-A33D-2CB532F94BA2}" presName="rootText" presStyleLbl="node3" presStyleIdx="25" presStyleCnt="27">
        <dgm:presLayoutVars>
          <dgm:chPref val="3"/>
        </dgm:presLayoutVars>
      </dgm:prSet>
      <dgm:spPr/>
    </dgm:pt>
    <dgm:pt modelId="{A5114DF4-BAB9-4944-BB5C-357C03176301}" type="pres">
      <dgm:prSet presAssocID="{CD81F3EF-E292-47BB-A33D-2CB532F94BA2}" presName="rootConnector" presStyleLbl="node3" presStyleIdx="25" presStyleCnt="27"/>
      <dgm:spPr/>
    </dgm:pt>
    <dgm:pt modelId="{7DBAFBAA-951C-4532-A844-C3A3CAA6726F}" type="pres">
      <dgm:prSet presAssocID="{CD81F3EF-E292-47BB-A33D-2CB532F94BA2}" presName="hierChild4" presStyleCnt="0"/>
      <dgm:spPr/>
    </dgm:pt>
    <dgm:pt modelId="{E0D62110-78A5-4C89-B0DA-87EE3D859843}" type="pres">
      <dgm:prSet presAssocID="{CD81F3EF-E292-47BB-A33D-2CB532F94BA2}" presName="hierChild5" presStyleCnt="0"/>
      <dgm:spPr/>
    </dgm:pt>
    <dgm:pt modelId="{B5B7862D-0CDD-476B-9140-7CCA654ACBB3}" type="pres">
      <dgm:prSet presAssocID="{594ABAED-923B-41FE-A8E7-EA7F0AD53522}" presName="Name37" presStyleLbl="parChTrans1D3" presStyleIdx="26" presStyleCnt="27"/>
      <dgm:spPr/>
    </dgm:pt>
    <dgm:pt modelId="{AF4A5B5B-241B-4C33-95DE-F90F3DA71F76}" type="pres">
      <dgm:prSet presAssocID="{DB3A16F9-089F-474B-827D-EA9BB6843259}" presName="hierRoot2" presStyleCnt="0">
        <dgm:presLayoutVars>
          <dgm:hierBranch val="init"/>
        </dgm:presLayoutVars>
      </dgm:prSet>
      <dgm:spPr/>
    </dgm:pt>
    <dgm:pt modelId="{567E2DEA-735F-47D7-9A64-9DB10CC14AF8}" type="pres">
      <dgm:prSet presAssocID="{DB3A16F9-089F-474B-827D-EA9BB6843259}" presName="rootComposite" presStyleCnt="0"/>
      <dgm:spPr/>
    </dgm:pt>
    <dgm:pt modelId="{E33BC9EA-D09C-490A-BCBA-D08DF72B9C27}" type="pres">
      <dgm:prSet presAssocID="{DB3A16F9-089F-474B-827D-EA9BB6843259}" presName="rootText" presStyleLbl="node3" presStyleIdx="26" presStyleCnt="27">
        <dgm:presLayoutVars>
          <dgm:chPref val="3"/>
        </dgm:presLayoutVars>
      </dgm:prSet>
      <dgm:spPr/>
    </dgm:pt>
    <dgm:pt modelId="{CA52A5BA-AC6E-495D-B90F-CE4C7A336901}" type="pres">
      <dgm:prSet presAssocID="{DB3A16F9-089F-474B-827D-EA9BB6843259}" presName="rootConnector" presStyleLbl="node3" presStyleIdx="26" presStyleCnt="27"/>
      <dgm:spPr/>
    </dgm:pt>
    <dgm:pt modelId="{BCFA6C9D-B320-411B-A6D6-1D08EEC5E42F}" type="pres">
      <dgm:prSet presAssocID="{DB3A16F9-089F-474B-827D-EA9BB6843259}" presName="hierChild4" presStyleCnt="0"/>
      <dgm:spPr/>
    </dgm:pt>
    <dgm:pt modelId="{B7AE0D33-A537-4FD9-9A8C-19DD7B45BF7E}" type="pres">
      <dgm:prSet presAssocID="{DB3A16F9-089F-474B-827D-EA9BB6843259}" presName="hierChild5" presStyleCnt="0"/>
      <dgm:spPr/>
    </dgm:pt>
    <dgm:pt modelId="{F7AE6635-4166-4E42-9A1E-D2335239E34C}" type="pres">
      <dgm:prSet presAssocID="{172100C9-CC14-4810-948D-1D163EEA909C}" presName="hierChild5" presStyleCnt="0"/>
      <dgm:spPr/>
    </dgm:pt>
    <dgm:pt modelId="{978790F4-B649-4419-B743-944B72659051}" type="pres">
      <dgm:prSet presAssocID="{3C601AD7-9331-4CD4-8596-5607CF5F582D}" presName="hierChild3" presStyleCnt="0"/>
      <dgm:spPr/>
    </dgm:pt>
  </dgm:ptLst>
  <dgm:cxnLst>
    <dgm:cxn modelId="{5357B18B-B684-4CFB-BA03-29984FC7F05A}" srcId="{27D961DE-0730-49EF-87A2-39F1B2D77C52}" destId="{111314CB-15E6-41A4-8ACA-56A52E0286F0}" srcOrd="0" destOrd="0" parTransId="{1A7A028D-B20A-4E61-8128-297914DBF486}" sibTransId="{44631C58-0068-4419-BD7E-1236A11E3F59}"/>
    <dgm:cxn modelId="{38036585-D0CB-4C83-8AA6-11A56BE66158}" srcId="{AF196F9E-E571-4FAF-A5EF-80A4C2DFEBA9}" destId="{8CB336B0-DD56-45ED-85F0-F1E984182BCC}" srcOrd="2" destOrd="0" parTransId="{7C0875D6-BE8D-44D0-A259-D78D104569BF}" sibTransId="{AE65BA7E-03BE-4E3D-980D-4767A85138BC}"/>
    <dgm:cxn modelId="{83EA1721-6680-4AF1-AAF4-45ABE922EE47}" type="presOf" srcId="{F413D7F0-59C0-497A-BEF9-DFF2CAB22F3E}" destId="{02988B97-364C-4B9A-A0F7-55F8A0D543A6}" srcOrd="0" destOrd="0" presId="urn:microsoft.com/office/officeart/2005/8/layout/orgChart1"/>
    <dgm:cxn modelId="{29AB0CE8-50CC-4EA5-8250-7186CA97260C}" type="presOf" srcId="{E4EAFF58-13A5-4A2C-8A86-22A823F8C52C}" destId="{CD5F0342-7389-4030-85EA-9390C25C53A3}" srcOrd="0" destOrd="0" presId="urn:microsoft.com/office/officeart/2005/8/layout/orgChart1"/>
    <dgm:cxn modelId="{6DEA01AB-8A97-4668-98AF-5C5F62A042B7}" type="presOf" srcId="{5FF17637-1711-4F63-987F-96778DFB6735}" destId="{A6FF4677-A0D1-4ACD-9D8A-773B2920097D}" srcOrd="0" destOrd="0" presId="urn:microsoft.com/office/officeart/2005/8/layout/orgChart1"/>
    <dgm:cxn modelId="{E5DF7C5B-776E-455C-93F0-22D9419E603A}" srcId="{111314CB-15E6-41A4-8ACA-56A52E0286F0}" destId="{4D10A726-5E59-4E29-A946-F71E16D213C4}" srcOrd="3" destOrd="0" parTransId="{77C898C5-C07A-425A-A483-D2EEBABB4C3C}" sibTransId="{D547600A-89FC-4DC6-82E1-AC08FBDCA154}"/>
    <dgm:cxn modelId="{2FBDD17B-6599-43A1-A507-7E9A91CA5791}" srcId="{1926FCF8-FB5C-4E9A-8E87-10E16CA3E7D8}" destId="{C92E055E-FCF5-414E-A128-F1097C9584BA}" srcOrd="1" destOrd="0" parTransId="{F2BE331F-C880-412C-9156-356D054C1F75}" sibTransId="{46CAC257-19D4-44FD-9B7C-8512D7C77137}"/>
    <dgm:cxn modelId="{EA8A98BD-D40E-43CD-857F-9B4E5A663D50}" type="presOf" srcId="{44803DFB-979A-4D82-B8B8-7F3D369BA518}" destId="{4893FC13-B561-4B28-AAC1-C13E6A71DE6C}" srcOrd="0" destOrd="0" presId="urn:microsoft.com/office/officeart/2005/8/layout/orgChart1"/>
    <dgm:cxn modelId="{5F7DDFBD-1944-4F02-991A-5FDD80653280}" srcId="{172100C9-CC14-4810-948D-1D163EEA909C}" destId="{9DEEA699-CFDD-4F0F-83D6-8A597CEB7EE6}" srcOrd="1" destOrd="0" parTransId="{12EC8974-8738-451E-A29C-8619CC2CB22E}" sibTransId="{4F92FD02-FC95-491A-AB16-A0F4E0DC31DE}"/>
    <dgm:cxn modelId="{C19DB32F-D1F3-46B5-A2CE-4870FBD2FA21}" srcId="{27D961DE-0730-49EF-87A2-39F1B2D77C52}" destId="{5B70F9F4-8CF3-439C-B2C2-9A74A03AC100}" srcOrd="1" destOrd="0" parTransId="{0378BC07-FEE9-4983-A22F-A9FB7EC3D097}" sibTransId="{7582D1B4-C683-4F7F-8859-3CF0C7DF17A0}"/>
    <dgm:cxn modelId="{32868A78-AEF9-4CED-9FBB-0070301A50D0}" srcId="{111314CB-15E6-41A4-8ACA-56A52E0286F0}" destId="{E19BBAD7-FC2C-4008-BAB2-4401CBF17F5C}" srcOrd="0" destOrd="0" parTransId="{559D6460-5011-44F2-9243-734E331767A1}" sibTransId="{DB4F3174-0841-4D37-9E40-17CE0844615C}"/>
    <dgm:cxn modelId="{E8136A5C-2550-439C-B6ED-49D7C21F8C04}" type="presOf" srcId="{7C0875D6-BE8D-44D0-A259-D78D104569BF}" destId="{D70D0473-84CA-4E98-9ADC-F17697B00CD8}" srcOrd="0" destOrd="0" presId="urn:microsoft.com/office/officeart/2005/8/layout/orgChart1"/>
    <dgm:cxn modelId="{903BFD8F-1FA1-4BEC-AAA0-9D283C185E16}" type="presOf" srcId="{5FF17637-1711-4F63-987F-96778DFB6735}" destId="{107A22FC-12F0-4DF8-8EB4-52962E1B7C43}" srcOrd="1" destOrd="0" presId="urn:microsoft.com/office/officeart/2005/8/layout/orgChart1"/>
    <dgm:cxn modelId="{EB6D19AC-0B40-4007-9E53-735F31BEFE85}" type="presOf" srcId="{A9149678-3203-4D9C-AEB3-0B582CD9A7BC}" destId="{C5DC7DA6-D0E7-468D-959C-38F2E66CC162}" srcOrd="1" destOrd="0" presId="urn:microsoft.com/office/officeart/2005/8/layout/orgChart1"/>
    <dgm:cxn modelId="{C7867687-1B46-4852-8C1A-0E820B486F01}" type="presOf" srcId="{4E883938-2014-4C34-944E-15A033B59DF1}" destId="{B4983C8D-D19A-4480-83F9-67C8797D06BC}" srcOrd="0" destOrd="0" presId="urn:microsoft.com/office/officeart/2005/8/layout/orgChart1"/>
    <dgm:cxn modelId="{172FD614-E122-40A4-A583-F0D613EF713E}" type="presOf" srcId="{436D4E38-48F7-4A05-BEFB-675096B6F5ED}" destId="{7AB78D24-522D-40AD-B153-03E6C8BB2556}" srcOrd="0" destOrd="0" presId="urn:microsoft.com/office/officeart/2005/8/layout/orgChart1"/>
    <dgm:cxn modelId="{3E1D7C6C-F34A-4B69-9190-AC8F89FB3782}" srcId="{AF196F9E-E571-4FAF-A5EF-80A4C2DFEBA9}" destId="{D28CA80C-7167-41E9-ACA5-FD53EB6491A7}" srcOrd="1" destOrd="0" parTransId="{444C1D52-52AC-4893-9DEF-77DBACFEE96B}" sibTransId="{C1442F3B-51D7-4280-964E-9F8AE90CB6F7}"/>
    <dgm:cxn modelId="{4227D973-3C8B-41C7-9E3F-72A7A424768D}" type="presOf" srcId="{7C575295-71A7-49F3-98FD-080D080369FF}" destId="{D52F80BA-6340-4381-B174-516204F7B38C}" srcOrd="0" destOrd="0" presId="urn:microsoft.com/office/officeart/2005/8/layout/orgChart1"/>
    <dgm:cxn modelId="{B842E7EB-2B99-4D83-BBAD-22435E004934}" type="presOf" srcId="{1D60C86E-1194-46AB-8C8A-8784F2A8E5D8}" destId="{76751B15-49D7-4386-9DD7-D8FECC8C5F4C}" srcOrd="0" destOrd="0" presId="urn:microsoft.com/office/officeart/2005/8/layout/orgChart1"/>
    <dgm:cxn modelId="{66A01B09-6F1C-48BA-A2D2-13E61E4E2EE8}" type="presOf" srcId="{AF196F9E-E571-4FAF-A5EF-80A4C2DFEBA9}" destId="{E80C77E2-6C06-452C-883E-D13E582109DE}" srcOrd="0" destOrd="0" presId="urn:microsoft.com/office/officeart/2005/8/layout/orgChart1"/>
    <dgm:cxn modelId="{F311401C-8673-44BA-B116-5158861FE782}" srcId="{F2894070-31C5-40DC-AE17-D89B676B27DA}" destId="{44803DFB-979A-4D82-B8B8-7F3D369BA518}" srcOrd="0" destOrd="0" parTransId="{3BDFEA14-A049-468B-866A-072D2224F50A}" sibTransId="{2D88DDE3-EB24-4E7F-A23F-13CC27379E0E}"/>
    <dgm:cxn modelId="{E5E55C42-422A-4314-BA60-A12DD4C18A1D}" type="presOf" srcId="{D5956498-CC4B-426E-953B-948356A163FB}" destId="{FED2387F-ADA2-4901-B400-DD95C934FF0E}" srcOrd="0" destOrd="0" presId="urn:microsoft.com/office/officeart/2005/8/layout/orgChart1"/>
    <dgm:cxn modelId="{EFF8A416-7079-437D-8E1B-1C6F9EFB3206}" srcId="{E71DB98A-C883-44B8-9C93-D55D1620481B}" destId="{5FF17637-1711-4F63-987F-96778DFB6735}" srcOrd="3" destOrd="0" parTransId="{52D593E6-A99C-433B-857A-0DA66355C9F9}" sibTransId="{9259BD21-E877-414D-913A-4F6CF0496957}"/>
    <dgm:cxn modelId="{E0EE1888-2923-4B2B-9DE0-C5B75886189E}" type="presOf" srcId="{948C138A-4574-443C-BE30-6592F9EE0931}" destId="{1497DE27-6405-43B3-BD3E-A9BA9B708A50}" srcOrd="0" destOrd="0" presId="urn:microsoft.com/office/officeart/2005/8/layout/orgChart1"/>
    <dgm:cxn modelId="{6AAF20A9-2C79-450F-B655-94E22E0C9CCB}" type="presOf" srcId="{0ED381E6-D975-4232-9DCF-04FD43F0BA52}" destId="{25AD6EBB-300D-4BA2-96AE-D5E919B09600}" srcOrd="0" destOrd="0" presId="urn:microsoft.com/office/officeart/2005/8/layout/orgChart1"/>
    <dgm:cxn modelId="{B89459C8-CFBC-4DD8-BEFF-69211A867E59}" type="presOf" srcId="{F2BE331F-C880-412C-9156-356D054C1F75}" destId="{9658E1D4-A531-420E-8D0A-E1F8EB4A82E3}" srcOrd="0" destOrd="0" presId="urn:microsoft.com/office/officeart/2005/8/layout/orgChart1"/>
    <dgm:cxn modelId="{8F322263-4D02-4A6F-A65E-788C1B3EC191}" type="presOf" srcId="{559D6460-5011-44F2-9243-734E331767A1}" destId="{2F705DA4-04AF-445A-ABAE-28C003A3ABEB}" srcOrd="0" destOrd="0" presId="urn:microsoft.com/office/officeart/2005/8/layout/orgChart1"/>
    <dgm:cxn modelId="{E456C6A3-B0CB-4A2F-954C-D9550CA1FB98}" type="presOf" srcId="{AF196F9E-E571-4FAF-A5EF-80A4C2DFEBA9}" destId="{756DB276-68CD-458D-A3BC-E8AF0B4F40C7}" srcOrd="1" destOrd="0" presId="urn:microsoft.com/office/officeart/2005/8/layout/orgChart1"/>
    <dgm:cxn modelId="{320137E9-BD16-40A4-AC44-E28D43717EDF}" type="presOf" srcId="{93B1AC7A-35D5-4514-B108-10FEBAF603EF}" destId="{69745923-33BB-45D3-9FD4-B2714D9484FC}" srcOrd="0" destOrd="0" presId="urn:microsoft.com/office/officeart/2005/8/layout/orgChart1"/>
    <dgm:cxn modelId="{F5215782-21CC-41C9-8CD1-DA82D92FD149}" type="presOf" srcId="{7E9B1BF5-38E0-47C3-B001-F89D7F8E6C05}" destId="{18A2B5CE-B74C-4038-B1F3-9FDA370A06C3}" srcOrd="1" destOrd="0" presId="urn:microsoft.com/office/officeart/2005/8/layout/orgChart1"/>
    <dgm:cxn modelId="{0A556A58-0488-48B3-B7B1-08242D52C581}" type="presOf" srcId="{7E4F1ECD-B004-4153-9ECC-5E0A853140C3}" destId="{194E2BAE-51E7-4755-8DCC-53D3D4862EE7}" srcOrd="0" destOrd="0" presId="urn:microsoft.com/office/officeart/2005/8/layout/orgChart1"/>
    <dgm:cxn modelId="{76EEBFDA-551E-4F9D-86FA-E339990C5265}" type="presOf" srcId="{188FCEFD-A5B1-4CC8-ABBA-039896FB76DA}" destId="{E007701A-25CD-4751-B228-C3261E7CDBF9}" srcOrd="0" destOrd="0" presId="urn:microsoft.com/office/officeart/2005/8/layout/orgChart1"/>
    <dgm:cxn modelId="{22EA514C-2A1E-45F4-9DD4-16D00CBF59FB}" type="presOf" srcId="{CFA5CB7F-830F-46B4-A18F-E708F6607B22}" destId="{A9171128-2522-4849-B7C6-69D950DE8F81}" srcOrd="1" destOrd="0" presId="urn:microsoft.com/office/officeart/2005/8/layout/orgChart1"/>
    <dgm:cxn modelId="{2346F01D-82A2-4A67-99C5-F278BE5CCB16}" type="presOf" srcId="{2E952BC6-A105-4A17-94E7-5D35D9E32B98}" destId="{B04E4DDA-AEF4-49B1-95EE-B9F0D7A2082F}" srcOrd="1" destOrd="0" presId="urn:microsoft.com/office/officeart/2005/8/layout/orgChart1"/>
    <dgm:cxn modelId="{270A764B-E0A4-4FD5-8C25-B90D3F9FE5A8}" type="presOf" srcId="{619B4020-E941-4574-B51D-87CB67E98F24}" destId="{DCC20DA0-CB53-4A6D-9CA1-5814C18AF5EB}" srcOrd="0" destOrd="0" presId="urn:microsoft.com/office/officeart/2005/8/layout/orgChart1"/>
    <dgm:cxn modelId="{DC35258A-5DDF-4BFD-87C1-3EAB4293F069}" type="presOf" srcId="{DAE33F1C-F2E9-42D4-89DA-EF2AACA943B0}" destId="{824985FF-E197-47B3-84A5-B6E04D440CFC}" srcOrd="1" destOrd="0" presId="urn:microsoft.com/office/officeart/2005/8/layout/orgChart1"/>
    <dgm:cxn modelId="{3944CEFF-0E0E-45EA-AD55-2FF686A3A374}" srcId="{695C9E4E-8162-4177-BEC7-9B5C439D8C26}" destId="{3294517D-19F5-4C17-A365-1D80396FC830}" srcOrd="0" destOrd="0" parTransId="{C682951A-E00E-4C74-BC3C-3333C1BCAF00}" sibTransId="{81F3F01D-4575-457C-9839-2AE37819F224}"/>
    <dgm:cxn modelId="{25BE40CD-6099-4998-9323-300B449F02D1}" srcId="{96694E1D-0225-4E4F-990D-95ABBF78899C}" destId="{DD07EC94-25DF-4B0C-9A24-CCA7963BF320}" srcOrd="0" destOrd="0" parTransId="{E3A06F9B-4FA3-477D-8AE8-F74E5629D545}" sibTransId="{EEAFA0D9-FDE6-45E1-B35F-7723D075EDF6}"/>
    <dgm:cxn modelId="{256D9031-DB1A-421E-AA0A-D7387B69AB0A}" srcId="{172100C9-CC14-4810-948D-1D163EEA909C}" destId="{49C0253B-BA65-478D-A30C-2C5D0CDC4C99}" srcOrd="6" destOrd="0" parTransId="{06457928-35A9-4FE2-A50A-394FA2DB9F2B}" sibTransId="{F4AAF661-C170-4192-A32A-CEF7DF68A537}"/>
    <dgm:cxn modelId="{7F237F53-7B56-43AD-B5E2-474099088456}" srcId="{1926FCF8-FB5C-4E9A-8E87-10E16CA3E7D8}" destId="{F221B847-2A57-4E15-9333-9CE62598F8EA}" srcOrd="2" destOrd="0" parTransId="{14565560-71D6-4BD0-B253-4D469C556795}" sibTransId="{8118AAA7-A024-4E85-B693-35A5ECCE31CF}"/>
    <dgm:cxn modelId="{8EFF0585-BF81-4565-8B5F-26304BCC1DAC}" srcId="{3C601AD7-9331-4CD4-8596-5607CF5F582D}" destId="{F2894070-31C5-40DC-AE17-D89B676B27DA}" srcOrd="0" destOrd="0" parTransId="{2A328C10-51C9-44FA-BF31-11BFA1501637}" sibTransId="{F289A33D-27D8-408F-9338-D24C6C7D7FFA}"/>
    <dgm:cxn modelId="{E14A7F9F-BCC9-4D17-A5D7-53751AECF86C}" srcId="{172100C9-CC14-4810-948D-1D163EEA909C}" destId="{A0A36EB6-550F-4E6D-BA11-2EA6B605C256}" srcOrd="4" destOrd="0" parTransId="{619B4020-E941-4574-B51D-87CB67E98F24}" sibTransId="{30011C9D-5E71-48F5-AE2E-DDFA054725CE}"/>
    <dgm:cxn modelId="{105E67FF-9BDA-4F41-BA78-C41C011E4F53}" type="presOf" srcId="{1A7A028D-B20A-4E61-8128-297914DBF486}" destId="{5B89EAC8-CDAE-4667-AA1D-753315D66B17}" srcOrd="0" destOrd="0" presId="urn:microsoft.com/office/officeart/2005/8/layout/orgChart1"/>
    <dgm:cxn modelId="{5B7C28D4-7B39-437B-9B0A-3E4C375A9785}" type="presOf" srcId="{12EC8974-8738-451E-A29C-8619CC2CB22E}" destId="{9D1B4F5C-EF3D-479E-8C36-850DE35878CD}" srcOrd="0" destOrd="0" presId="urn:microsoft.com/office/officeart/2005/8/layout/orgChart1"/>
    <dgm:cxn modelId="{28F45795-87C7-44EF-A4DB-88B658D08E83}" type="presOf" srcId="{F535AB6D-0DF7-480A-8C91-18431B519B65}" destId="{A0C44162-088A-4E5B-ACA9-091780C59463}" srcOrd="0" destOrd="0" presId="urn:microsoft.com/office/officeart/2005/8/layout/orgChart1"/>
    <dgm:cxn modelId="{5B86B734-6A87-409D-A7B1-E8C6A4E27F48}" type="presOf" srcId="{B853C0A0-59F7-42A5-8DCD-577E8420162D}" destId="{9FC2714C-39B5-454E-9E8B-C2635F98C6DC}" srcOrd="0" destOrd="0" presId="urn:microsoft.com/office/officeart/2005/8/layout/orgChart1"/>
    <dgm:cxn modelId="{F333E356-F1BB-4095-B21D-AF733A28450F}" type="presOf" srcId="{49C0253B-BA65-478D-A30C-2C5D0CDC4C99}" destId="{EEF56C4A-0C56-459F-9A77-81BB529213B1}" srcOrd="0" destOrd="0" presId="urn:microsoft.com/office/officeart/2005/8/layout/orgChart1"/>
    <dgm:cxn modelId="{B7E7ACBB-B5EC-4A06-AA24-B1B3C4029C7A}" type="presOf" srcId="{0378BC07-FEE9-4983-A22F-A9FB7EC3D097}" destId="{B068932E-5281-4F05-8EE8-FEB97839343A}" srcOrd="0" destOrd="0" presId="urn:microsoft.com/office/officeart/2005/8/layout/orgChart1"/>
    <dgm:cxn modelId="{2CF79AA2-375F-413D-9BCA-B707DECAB5F6}" type="presOf" srcId="{A964B2BB-A9F8-43A8-8944-7AC8C5F451B0}" destId="{D6F9612C-D00C-468C-B9E3-0D0DA6114C46}" srcOrd="0" destOrd="0" presId="urn:microsoft.com/office/officeart/2005/8/layout/orgChart1"/>
    <dgm:cxn modelId="{E564996E-5B42-4E31-9A99-6C1FD96356A7}" type="presOf" srcId="{E19BBAD7-FC2C-4008-BAB2-4401CBF17F5C}" destId="{06A4C9F9-55F5-46D4-8AEE-A5F3F7EDF01A}" srcOrd="0" destOrd="0" presId="urn:microsoft.com/office/officeart/2005/8/layout/orgChart1"/>
    <dgm:cxn modelId="{6C341B6D-610D-4A3A-8E0D-A82E004FB624}" type="presOf" srcId="{3C601AD7-9331-4CD4-8596-5607CF5F582D}" destId="{B95C2761-712F-479B-95B9-A207C5B18F3F}" srcOrd="0" destOrd="0" presId="urn:microsoft.com/office/officeart/2005/8/layout/orgChart1"/>
    <dgm:cxn modelId="{FD88F61B-F54B-48EE-B5FC-EFAB9E084D84}" srcId="{AF196F9E-E571-4FAF-A5EF-80A4C2DFEBA9}" destId="{A9149678-3203-4D9C-AEB3-0B582CD9A7BC}" srcOrd="0" destOrd="0" parTransId="{3BEC52A5-A778-4657-A396-99738DAC117E}" sibTransId="{2910E7B0-5305-4065-9816-1692EAE7ECE5}"/>
    <dgm:cxn modelId="{C9DB129C-94CA-471C-B2A5-B71C84565E5D}" type="presOf" srcId="{70002E95-A928-44FB-A65E-AD0CFC24FA99}" destId="{D1A724A8-8861-4044-9E4C-1635CFE39BAC}" srcOrd="0" destOrd="0" presId="urn:microsoft.com/office/officeart/2005/8/layout/orgChart1"/>
    <dgm:cxn modelId="{9EC9695A-22A0-4D81-9D6E-FCD06D30D5E7}" type="presOf" srcId="{963857CE-3C59-4659-989B-CB3790471F8E}" destId="{D766B302-03B6-4F24-A8BA-F29CB757C327}" srcOrd="0" destOrd="0" presId="urn:microsoft.com/office/officeart/2005/8/layout/orgChart1"/>
    <dgm:cxn modelId="{257E9A3A-763D-450A-944F-194BF4973143}" type="presOf" srcId="{92B4F4F0-6DEB-476D-A077-1C600541641D}" destId="{BE4F8E40-7F03-4ED7-B146-409D4A8A33F0}" srcOrd="0" destOrd="0" presId="urn:microsoft.com/office/officeart/2005/8/layout/orgChart1"/>
    <dgm:cxn modelId="{FC6593EE-9FC9-42F9-AAA9-2C5F37724125}" type="presOf" srcId="{2FD11A4E-9520-46D0-ADCE-F44A9EC46A20}" destId="{B8341730-0526-4909-ACD0-1BC5677CE40C}" srcOrd="0" destOrd="0" presId="urn:microsoft.com/office/officeart/2005/8/layout/orgChart1"/>
    <dgm:cxn modelId="{BD2E82C8-C291-43AF-B65A-DA48D42856CD}" type="presOf" srcId="{27D961DE-0730-49EF-87A2-39F1B2D77C52}" destId="{D923F9EC-3EC2-4111-A9E9-C438C56911BB}" srcOrd="0" destOrd="0" presId="urn:microsoft.com/office/officeart/2005/8/layout/orgChart1"/>
    <dgm:cxn modelId="{A79B5AFB-6359-4862-AA2A-E4C4C4E3839E}" type="presOf" srcId="{27D961DE-0730-49EF-87A2-39F1B2D77C52}" destId="{7FA8378A-5170-475C-8DCD-9F34CD59CAD3}" srcOrd="1" destOrd="0" presId="urn:microsoft.com/office/officeart/2005/8/layout/orgChart1"/>
    <dgm:cxn modelId="{0C2DAFF9-63D9-4A36-A72B-8F05E86F1E52}" type="presOf" srcId="{6FC2F53B-CEC6-4692-98E4-46F345459A73}" destId="{F04BFE14-EE36-4E7B-84A5-CC67CFA62454}" srcOrd="0" destOrd="0" presId="urn:microsoft.com/office/officeart/2005/8/layout/orgChart1"/>
    <dgm:cxn modelId="{77727E83-75F1-45FA-8E97-ECE965980F42}" srcId="{172100C9-CC14-4810-948D-1D163EEA909C}" destId="{DB3A16F9-089F-474B-827D-EA9BB6843259}" srcOrd="8" destOrd="0" parTransId="{594ABAED-923B-41FE-A8E7-EA7F0AD53522}" sibTransId="{78C23544-0D61-43CF-B967-DDA2E85B4B18}"/>
    <dgm:cxn modelId="{9A477781-2CF6-441F-BB1D-C2FCDD7A849E}" type="presOf" srcId="{C92E055E-FCF5-414E-A128-F1097C9584BA}" destId="{E29A2ED2-F944-4563-B31C-61F9645C4BF5}" srcOrd="0" destOrd="0" presId="urn:microsoft.com/office/officeart/2005/8/layout/orgChart1"/>
    <dgm:cxn modelId="{DD25C239-7F87-4241-B95A-C2DD2355B1CF}" type="presOf" srcId="{1926FCF8-FB5C-4E9A-8E87-10E16CA3E7D8}" destId="{9EC19ACD-EA4C-4565-AE11-75DF5473C317}" srcOrd="1" destOrd="0" presId="urn:microsoft.com/office/officeart/2005/8/layout/orgChart1"/>
    <dgm:cxn modelId="{487555BF-9A7A-48BB-8237-1274818872D3}" type="presOf" srcId="{A0A36EB6-550F-4E6D-BA11-2EA6B605C256}" destId="{F8F26336-C1E4-48AF-83A0-DB93C892388D}" srcOrd="0" destOrd="0" presId="urn:microsoft.com/office/officeart/2005/8/layout/orgChart1"/>
    <dgm:cxn modelId="{3F7A74DE-AE1F-4972-BF5E-B665023A3767}" type="presOf" srcId="{F1EBAB31-6375-4A43-A88B-E932FF4E134E}" destId="{6F2DB247-5DCE-4E4E-AD22-746F431BC0F1}" srcOrd="1" destOrd="0" presId="urn:microsoft.com/office/officeart/2005/8/layout/orgChart1"/>
    <dgm:cxn modelId="{4595DBDF-7911-46F7-8F84-57165E2224C8}" type="presOf" srcId="{172100C9-CC14-4810-948D-1D163EEA909C}" destId="{946984CC-C76A-4D36-854C-4B31AE83CEE1}" srcOrd="0" destOrd="0" presId="urn:microsoft.com/office/officeart/2005/8/layout/orgChart1"/>
    <dgm:cxn modelId="{D1520516-37F4-4824-89AE-A621DEDF8B07}" srcId="{3C601AD7-9331-4CD4-8596-5607CF5F582D}" destId="{172100C9-CC14-4810-948D-1D163EEA909C}" srcOrd="5" destOrd="0" parTransId="{4B8945B2-9470-432C-9A2A-9AC9344D4EFF}" sibTransId="{7751866C-82E2-4E09-97BD-FA3A8943FF6D}"/>
    <dgm:cxn modelId="{28C12E62-53E3-42CF-BFBE-3602AC0E7DB7}" type="presOf" srcId="{711ACC13-5CCF-4C2A-9F28-CCDC31CDDD77}" destId="{C8D89D45-0E97-428E-B8D7-D0E7ADBB81CA}" srcOrd="0" destOrd="0" presId="urn:microsoft.com/office/officeart/2005/8/layout/orgChart1"/>
    <dgm:cxn modelId="{BE235DBD-BE29-4C91-A445-84EFCF8F7FEB}" type="presOf" srcId="{9859C049-DBE7-4315-A935-C018C1BD7467}" destId="{337B122B-F79B-416B-92B4-C5DFBA966D94}" srcOrd="0" destOrd="0" presId="urn:microsoft.com/office/officeart/2005/8/layout/orgChart1"/>
    <dgm:cxn modelId="{AE0E0D43-83FC-45D2-A6A5-92D4295234C0}" type="presOf" srcId="{8DF80F6D-2EE3-45DB-BE13-1ABD7F619C1C}" destId="{0CC23C90-BDC0-4179-9252-00E8875DF939}" srcOrd="0" destOrd="0" presId="urn:microsoft.com/office/officeart/2005/8/layout/orgChart1"/>
    <dgm:cxn modelId="{941539EA-3110-460E-8E98-749423C2628A}" type="presOf" srcId="{DD07EC94-25DF-4B0C-9A24-CCA7963BF320}" destId="{C3CD5E13-F8BE-490D-B084-29E9430FA3CC}" srcOrd="1" destOrd="0" presId="urn:microsoft.com/office/officeart/2005/8/layout/orgChart1"/>
    <dgm:cxn modelId="{AB9D6078-25FD-4AA8-917C-E7107A2A7CF6}" srcId="{172100C9-CC14-4810-948D-1D163EEA909C}" destId="{1D60C86E-1194-46AB-8C8A-8784F2A8E5D8}" srcOrd="5" destOrd="0" parTransId="{436D4E38-48F7-4A05-BEFB-675096B6F5ED}" sibTransId="{A17516FD-0772-4EFA-8DDE-63442469D0A1}"/>
    <dgm:cxn modelId="{56DECAF4-B1AA-460E-89F9-FEACAAD78A45}" srcId="{96694E1D-0225-4E4F-990D-95ABBF78899C}" destId="{188FCEFD-A5B1-4CC8-ABBA-039896FB76DA}" srcOrd="1" destOrd="0" parTransId="{9859C049-DBE7-4315-A935-C018C1BD7467}" sibTransId="{A22ED907-CADA-4383-9235-6CE97BF7327A}"/>
    <dgm:cxn modelId="{B79D4F5A-2A6C-48CD-859F-2CC842BCD211}" type="presOf" srcId="{0CFFE0A2-9C94-44AA-92CD-2201A654B78C}" destId="{32A93DFC-C588-4BF8-A96F-7B83D619D9A8}" srcOrd="0" destOrd="0" presId="urn:microsoft.com/office/officeart/2005/8/layout/orgChart1"/>
    <dgm:cxn modelId="{AA01B7F4-725A-433A-AB38-95C120272807}" type="presOf" srcId="{3AFA4D40-1584-4C5D-9771-28FE3295C6F6}" destId="{E5921643-2E4D-4A2F-9AA1-CE5CC2D357FA}" srcOrd="1" destOrd="0" presId="urn:microsoft.com/office/officeart/2005/8/layout/orgChart1"/>
    <dgm:cxn modelId="{1103EC46-1ADD-4E95-8C80-0B9EFD9EB4F5}" type="presOf" srcId="{1926FCF8-FB5C-4E9A-8E87-10E16CA3E7D8}" destId="{BBED00EC-0CFB-4E53-AC3F-660B0617B696}" srcOrd="0" destOrd="0" presId="urn:microsoft.com/office/officeart/2005/8/layout/orgChart1"/>
    <dgm:cxn modelId="{8EB0C417-287E-4FA2-B833-F2A01F84940A}" type="presOf" srcId="{C682951A-E00E-4C74-BC3C-3333C1BCAF00}" destId="{7149C8CD-386F-486D-9FC3-938CDF33A509}" srcOrd="0" destOrd="0" presId="urn:microsoft.com/office/officeart/2005/8/layout/orgChart1"/>
    <dgm:cxn modelId="{B8DAC79F-731F-4300-B1C6-C982859EC5C9}" type="presOf" srcId="{CD81F3EF-E292-47BB-A33D-2CB532F94BA2}" destId="{5B0E08EF-F2E5-4B77-8BE3-20E6DF10BCC3}" srcOrd="0" destOrd="0" presId="urn:microsoft.com/office/officeart/2005/8/layout/orgChart1"/>
    <dgm:cxn modelId="{3A00D2F8-B10C-46BD-92A5-656DB5DF3A53}" srcId="{111314CB-15E6-41A4-8ACA-56A52E0286F0}" destId="{65B6CB99-0238-499E-B60D-162029762D24}" srcOrd="1" destOrd="0" parTransId="{278D7A62-6D44-4DEE-971F-5184E1558FB1}" sibTransId="{32B53F09-4F36-455C-BF42-6FE1AA10C6B5}"/>
    <dgm:cxn modelId="{E6FF7802-AF8F-49E4-92F5-7D52C6F44576}" type="presOf" srcId="{1AF89C60-E517-4776-878A-3BDB7CA17843}" destId="{D07ED600-E0CE-47FA-99D3-0843F86A7AC0}" srcOrd="0" destOrd="0" presId="urn:microsoft.com/office/officeart/2005/8/layout/orgChart1"/>
    <dgm:cxn modelId="{609705B8-BB97-4317-8D74-9FDDEC789B2B}" srcId="{E71DB98A-C883-44B8-9C93-D55D1620481B}" destId="{60734A2C-8D97-4FAB-8DDB-0548D4B66C30}" srcOrd="2" destOrd="0" parTransId="{A964B2BB-A9F8-43A8-8944-7AC8C5F451B0}" sibTransId="{508C9690-239E-4C2F-9DDB-681697A35E8E}"/>
    <dgm:cxn modelId="{18EE8602-76E9-4A9A-8D9B-AFF948A64B86}" type="presOf" srcId="{F535AB6D-0DF7-480A-8C91-18431B519B65}" destId="{E423A0A1-F46B-494E-BD81-E3E2E9781AE9}" srcOrd="1" destOrd="0" presId="urn:microsoft.com/office/officeart/2005/8/layout/orgChart1"/>
    <dgm:cxn modelId="{7CEC1AB5-113D-47A0-9E94-261CB97FC8EB}" type="presOf" srcId="{01F8D1BD-C426-4A67-85FB-7505232335BC}" destId="{6C3B8A9B-4711-4D03-BF30-BEC790B3504E}" srcOrd="0" destOrd="0" presId="urn:microsoft.com/office/officeart/2005/8/layout/orgChart1"/>
    <dgm:cxn modelId="{1E5FCD4E-83DA-4D36-B4AD-ECFC24E7C4B5}" type="presOf" srcId="{111314CB-15E6-41A4-8ACA-56A52E0286F0}" destId="{90C7FE92-952B-4BCE-BD87-44F5378E8CA9}" srcOrd="1" destOrd="0" presId="urn:microsoft.com/office/officeart/2005/8/layout/orgChart1"/>
    <dgm:cxn modelId="{DD7631D2-BE75-41D5-8235-1C3EDA9079F5}" type="presOf" srcId="{594ABAED-923B-41FE-A8E7-EA7F0AD53522}" destId="{B5B7862D-0CDD-476B-9140-7CCA654ACBB3}" srcOrd="0" destOrd="0" presId="urn:microsoft.com/office/officeart/2005/8/layout/orgChart1"/>
    <dgm:cxn modelId="{E848141A-6E0A-46D5-8319-FE4EA7BDAB5C}" srcId="{5B70F9F4-8CF3-439C-B2C2-9A74A03AC100}" destId="{98062E79-99CD-4B7F-BC29-A27DF6E57BF2}" srcOrd="3" destOrd="0" parTransId="{63092D49-2C9C-4B6E-9DA1-46A9E3960BAB}" sibTransId="{D5A3D132-A6A8-4FAD-A9A1-9A4E30658B2C}"/>
    <dgm:cxn modelId="{9EFA3765-46DD-42DA-9714-274A52782BFF}" type="presOf" srcId="{4B8945B2-9470-432C-9A2A-9AC9344D4EFF}" destId="{CBABE324-4A36-44C3-9F5B-439BCB3A3306}" srcOrd="0" destOrd="0" presId="urn:microsoft.com/office/officeart/2005/8/layout/orgChart1"/>
    <dgm:cxn modelId="{F0625CEF-070A-4409-B4D4-E868F3249C26}" srcId="{F2894070-31C5-40DC-AE17-D89B676B27DA}" destId="{ED3ACB29-950A-4093-9B31-9FA0F1E8C520}" srcOrd="2" destOrd="0" parTransId="{B6897AD4-BB18-41A9-8915-12F87E32FEF5}" sibTransId="{34D88324-5895-45C6-8840-3C76804BBFB3}"/>
    <dgm:cxn modelId="{972AC8D6-ABF6-45A5-B681-0D4B162DCBBE}" type="presOf" srcId="{D28CA80C-7167-41E9-ACA5-FD53EB6491A7}" destId="{A5D7BBD4-71E8-4147-81C9-49E460C42A8A}" srcOrd="0" destOrd="0" presId="urn:microsoft.com/office/officeart/2005/8/layout/orgChart1"/>
    <dgm:cxn modelId="{0CF6150A-950F-4621-BA84-667DBBC99827}" srcId="{E71DB98A-C883-44B8-9C93-D55D1620481B}" destId="{008E6F56-209B-43AB-96EB-4018494ECF41}" srcOrd="0" destOrd="0" parTransId="{FC6C2368-D851-4171-A61D-9E6162258748}" sibTransId="{F9C4F1FE-A716-4B9E-B715-0AA488FAB841}"/>
    <dgm:cxn modelId="{82955015-AC04-4C5D-9958-4D1B5964ADFE}" type="presOf" srcId="{7A3EB251-EDC1-4699-B98C-EFFCDF6AAAE4}" destId="{E92EB976-DDF7-4EC3-908A-A25072153022}" srcOrd="1" destOrd="0" presId="urn:microsoft.com/office/officeart/2005/8/layout/orgChart1"/>
    <dgm:cxn modelId="{F7B5F4FB-BB39-495D-BBBB-6512C78B1AF3}" type="presOf" srcId="{695C9E4E-8162-4177-BEC7-9B5C439D8C26}" destId="{2785D3EB-3BD3-46A7-B215-4428AF75B240}" srcOrd="1" destOrd="0" presId="urn:microsoft.com/office/officeart/2005/8/layout/orgChart1"/>
    <dgm:cxn modelId="{9E85A6A1-F922-421C-8A58-416B5EFC19C2}" type="presOf" srcId="{4D10A726-5E59-4E29-A946-F71E16D213C4}" destId="{466BCBEB-1451-4ADB-900C-D487231D2000}" srcOrd="0" destOrd="0" presId="urn:microsoft.com/office/officeart/2005/8/layout/orgChart1"/>
    <dgm:cxn modelId="{33F7C2FA-33F6-4CD0-919E-B69FA65DE14F}" srcId="{695C9E4E-8162-4177-BEC7-9B5C439D8C26}" destId="{CFA5CB7F-830F-46B4-A18F-E708F6607B22}" srcOrd="1" destOrd="0" parTransId="{D5956498-CC4B-426E-953B-948356A163FB}" sibTransId="{FE559C51-C166-430E-8F13-69B3A6F49CC0}"/>
    <dgm:cxn modelId="{4729C8C3-04E3-4A45-A3B4-647CDC42A20D}" type="presOf" srcId="{6E8C63C6-7D27-496C-91D8-303D3D9BE173}" destId="{61B6DA4D-70F7-4991-888B-764DECA61B51}" srcOrd="1" destOrd="0" presId="urn:microsoft.com/office/officeart/2005/8/layout/orgChart1"/>
    <dgm:cxn modelId="{6816FE47-2232-4C72-8704-C2F209CD9D2A}" srcId="{5B70F9F4-8CF3-439C-B2C2-9A74A03AC100}" destId="{F535AB6D-0DF7-480A-8C91-18431B519B65}" srcOrd="2" destOrd="0" parTransId="{4E883938-2014-4C34-944E-15A033B59DF1}" sibTransId="{093D9DF8-E8B3-4E62-B77F-5723E1EFD20F}"/>
    <dgm:cxn modelId="{355E8E26-C4BA-40E7-B677-EAE26CDF0B85}" srcId="{5B70F9F4-8CF3-439C-B2C2-9A74A03AC100}" destId="{F1EBAB31-6375-4A43-A88B-E932FF4E134E}" srcOrd="0" destOrd="0" parTransId="{E4EAFF58-13A5-4A2C-8A86-22A823F8C52C}" sibTransId="{FAA5453C-022F-43A8-9D93-A6FC28C86216}"/>
    <dgm:cxn modelId="{6124E575-7A99-442D-B944-5F908A1E58EA}" type="presOf" srcId="{A0A36EB6-550F-4E6D-BA11-2EA6B605C256}" destId="{8596DC93-8AA6-4B15-BF1D-3125281D22E2}" srcOrd="1" destOrd="0" presId="urn:microsoft.com/office/officeart/2005/8/layout/orgChart1"/>
    <dgm:cxn modelId="{6318BF8C-60A9-461C-8D05-D4D9C310EFE5}" srcId="{172100C9-CC14-4810-948D-1D163EEA909C}" destId="{7E9B1BF5-38E0-47C3-B001-F89D7F8E6C05}" srcOrd="0" destOrd="0" parTransId="{92B4F4F0-6DEB-476D-A077-1C600541641D}" sibTransId="{D704FFE5-C419-4366-BCBA-F4D8A3DFE364}"/>
    <dgm:cxn modelId="{7851B428-F335-445B-A488-C1FB4BD3E441}" type="presOf" srcId="{B2339664-B2A5-48F5-9AA2-DFE91362BA9A}" destId="{D904498D-311C-4D18-9836-85290396F3EF}" srcOrd="0" destOrd="0" presId="urn:microsoft.com/office/officeart/2005/8/layout/orgChart1"/>
    <dgm:cxn modelId="{DF55B37E-0785-4E37-BEE3-53ED109DD04C}" type="presOf" srcId="{E4DF5B9F-694C-445A-AEC5-1B37E47B11DB}" destId="{2D18B44C-2CA7-4C4F-8C51-0BC956694475}" srcOrd="1" destOrd="0" presId="urn:microsoft.com/office/officeart/2005/8/layout/orgChart1"/>
    <dgm:cxn modelId="{764F19AF-285F-4B13-87E5-EC61C2864586}" srcId="{3C601AD7-9331-4CD4-8596-5607CF5F582D}" destId="{AF196F9E-E571-4FAF-A5EF-80A4C2DFEBA9}" srcOrd="2" destOrd="0" parTransId="{01F8D1BD-C426-4A67-85FB-7505232335BC}" sibTransId="{888BC014-8CCA-4EAD-B5FE-6C5E06677C7F}"/>
    <dgm:cxn modelId="{C4D873AC-A05D-4E9B-A095-2542889E7043}" type="presOf" srcId="{3BDFEA14-A049-468B-866A-072D2224F50A}" destId="{1220002E-6F88-4E49-A724-A801ECFCCE20}" srcOrd="0" destOrd="0" presId="urn:microsoft.com/office/officeart/2005/8/layout/orgChart1"/>
    <dgm:cxn modelId="{6C93390B-946B-4D30-BDBE-A7FD13E2B10A}" type="presOf" srcId="{FC6C2368-D851-4171-A61D-9E6162258748}" destId="{176EAFBF-5542-4B2D-8D10-7D414C03E915}" srcOrd="0" destOrd="0" presId="urn:microsoft.com/office/officeart/2005/8/layout/orgChart1"/>
    <dgm:cxn modelId="{8D7326DA-3B60-4FA1-BA62-ED1F7C2C1CD7}" type="presOf" srcId="{52D593E6-A99C-433B-857A-0DA66355C9F9}" destId="{7FC8B5D9-AC2C-449B-A82D-B6F55C83068B}" srcOrd="0" destOrd="0" presId="urn:microsoft.com/office/officeart/2005/8/layout/orgChart1"/>
    <dgm:cxn modelId="{5C4A9368-DF9D-4947-93C3-1082BE2DB692}" type="presOf" srcId="{DD07EC94-25DF-4B0C-9A24-CCA7963BF320}" destId="{4861986C-7B21-42B0-A3DF-6D6751F54778}" srcOrd="0" destOrd="0" presId="urn:microsoft.com/office/officeart/2005/8/layout/orgChart1"/>
    <dgm:cxn modelId="{064C5868-E2E3-4359-8127-A26A0243D650}" type="presOf" srcId="{008E6F56-209B-43AB-96EB-4018494ECF41}" destId="{5E2B5EDC-123A-4F50-B114-07A03566ECF7}" srcOrd="1" destOrd="0" presId="urn:microsoft.com/office/officeart/2005/8/layout/orgChart1"/>
    <dgm:cxn modelId="{6301EC0F-6D4B-45C0-9ABA-584D98F8E12B}" type="presOf" srcId="{7E9B1BF5-38E0-47C3-B001-F89D7F8E6C05}" destId="{AED03EB8-D44A-4D69-BBA6-FD4EA4B5AA55}" srcOrd="0" destOrd="0" presId="urn:microsoft.com/office/officeart/2005/8/layout/orgChart1"/>
    <dgm:cxn modelId="{9F268235-CF5D-4A66-8DE6-200EDEE1B33B}" type="presOf" srcId="{2FD11A4E-9520-46D0-ADCE-F44A9EC46A20}" destId="{888E222D-C2EA-40C5-9981-A6EBB27E591F}" srcOrd="1" destOrd="0" presId="urn:microsoft.com/office/officeart/2005/8/layout/orgChart1"/>
    <dgm:cxn modelId="{03CC495D-4F7F-40E4-B47C-FC5C0B6E52C6}" type="presOf" srcId="{7547D657-46BD-4E5B-A75B-A568D8CC3C15}" destId="{291853A1-09C7-474B-BEB0-CCD4595A3003}" srcOrd="0" destOrd="0" presId="urn:microsoft.com/office/officeart/2005/8/layout/orgChart1"/>
    <dgm:cxn modelId="{D255CC7C-B692-4B57-9686-EFA778A851C7}" type="presOf" srcId="{188FCEFD-A5B1-4CC8-ABBA-039896FB76DA}" destId="{1AF3D140-A5AF-4D1C-9B7F-9B84F8427EB6}" srcOrd="1" destOrd="0" presId="urn:microsoft.com/office/officeart/2005/8/layout/orgChart1"/>
    <dgm:cxn modelId="{8F264830-199E-4B15-BC2C-62AFF7DD4911}" type="presOf" srcId="{2A328C10-51C9-44FA-BF31-11BFA1501637}" destId="{2E0E1C94-3170-4341-9AF1-1A1339212A4C}" srcOrd="0" destOrd="0" presId="urn:microsoft.com/office/officeart/2005/8/layout/orgChart1"/>
    <dgm:cxn modelId="{346A5BAE-A181-43BE-A369-E91B3C85B2EF}" type="presOf" srcId="{4D10A726-5E59-4E29-A946-F71E16D213C4}" destId="{40DCF983-3055-4FA2-A2C8-C0E93BD8BA3A}" srcOrd="1" destOrd="0" presId="urn:microsoft.com/office/officeart/2005/8/layout/orgChart1"/>
    <dgm:cxn modelId="{8A9A063A-2ADC-4505-B546-F3B1000654F6}" srcId="{27D961DE-0730-49EF-87A2-39F1B2D77C52}" destId="{695C9E4E-8162-4177-BEC7-9B5C439D8C26}" srcOrd="2" destOrd="0" parTransId="{F3A8DA0C-EBA9-46E3-9A94-470278A1F787}" sibTransId="{E3056AD6-67A1-4E3F-A475-620EC09560C4}"/>
    <dgm:cxn modelId="{236C5FEB-28BE-409D-A21E-886F063660C0}" type="presOf" srcId="{60734A2C-8D97-4FAB-8DDB-0548D4B66C30}" destId="{354EDB1C-E088-4B3C-8D11-349A56AF7889}" srcOrd="0" destOrd="0" presId="urn:microsoft.com/office/officeart/2005/8/layout/orgChart1"/>
    <dgm:cxn modelId="{3C171B3C-D26B-42BE-8F9B-7F5133A0B52C}" type="presOf" srcId="{65B6CB99-0238-499E-B60D-162029762D24}" destId="{C06BFA84-A244-4984-9EB0-EADFF2F32411}" srcOrd="0" destOrd="0" presId="urn:microsoft.com/office/officeart/2005/8/layout/orgChart1"/>
    <dgm:cxn modelId="{875C7E42-2DF2-440A-A3A7-B8BF17345AC8}" srcId="{172100C9-CC14-4810-948D-1D163EEA909C}" destId="{2FD11A4E-9520-46D0-ADCE-F44A9EC46A20}" srcOrd="3" destOrd="0" parTransId="{963857CE-3C59-4659-989B-CB3790471F8E}" sibTransId="{621C1366-1942-4DE0-AE24-B41D60BB31AC}"/>
    <dgm:cxn modelId="{0EA1B8D5-84CD-4BFC-B7A8-A06A6DD98504}" srcId="{AF196F9E-E571-4FAF-A5EF-80A4C2DFEBA9}" destId="{0ED381E6-D975-4232-9DCF-04FD43F0BA52}" srcOrd="4" destOrd="0" parTransId="{F413D7F0-59C0-497A-BEF9-DFF2CAB22F3E}" sibTransId="{A45584D4-86D7-4BA1-A887-4FCA6D509FA5}"/>
    <dgm:cxn modelId="{B5844BAA-58C6-4DF2-A89F-E06EE01239A6}" type="presOf" srcId="{E71DB98A-C883-44B8-9C93-D55D1620481B}" destId="{655F555D-0C79-4CC2-9EDD-BDECFB5D40E6}" srcOrd="0" destOrd="0" presId="urn:microsoft.com/office/officeart/2005/8/layout/orgChart1"/>
    <dgm:cxn modelId="{88495574-77DB-4AE9-873E-F0CC416A9DF7}" srcId="{B2339664-B2A5-48F5-9AA2-DFE91362BA9A}" destId="{3C601AD7-9331-4CD4-8596-5607CF5F582D}" srcOrd="0" destOrd="0" parTransId="{CD484052-CE72-447B-A062-346E72D16980}" sibTransId="{6FE46FF3-26B4-4D1D-A13E-08829BE2613B}"/>
    <dgm:cxn modelId="{2729040E-CB30-48F7-9F9C-2458F6569055}" type="presOf" srcId="{9DEEA699-CFDD-4F0F-83D6-8A597CEB7EE6}" destId="{23F8C06A-9FF3-4070-8121-A608B08083B9}" srcOrd="0" destOrd="0" presId="urn:microsoft.com/office/officeart/2005/8/layout/orgChart1"/>
    <dgm:cxn modelId="{884D270A-79EB-44C3-8539-2C510083B661}" type="presOf" srcId="{0584D06F-1A2E-4ED2-86F3-532AB26EE397}" destId="{7506E401-8859-45CD-BD22-8BCDB2981085}" srcOrd="0" destOrd="0" presId="urn:microsoft.com/office/officeart/2005/8/layout/orgChart1"/>
    <dgm:cxn modelId="{A3A61858-3ABE-44E8-B9DB-3C0E2CEA3DC3}" type="presOf" srcId="{F2894070-31C5-40DC-AE17-D89B676B27DA}" destId="{8FDD3F1F-29A9-4590-B2C9-AF7E907A1671}" srcOrd="1" destOrd="0" presId="urn:microsoft.com/office/officeart/2005/8/layout/orgChart1"/>
    <dgm:cxn modelId="{B28481D2-71FC-4380-8A51-7AD5D286FFC2}" srcId="{27D961DE-0730-49EF-87A2-39F1B2D77C52}" destId="{E71DB98A-C883-44B8-9C93-D55D1620481B}" srcOrd="3" destOrd="0" parTransId="{93B1AC7A-35D5-4514-B108-10FEBAF603EF}" sibTransId="{3E3A4AE2-1F65-40DD-9407-437468221C9B}"/>
    <dgm:cxn modelId="{AFD78327-ECAB-4D23-8FC3-EADC1E373E5C}" type="presOf" srcId="{6E8C63C6-7D27-496C-91D8-303D3D9BE173}" destId="{A9FF53AB-027E-4563-9600-07409F7CD2FA}" srcOrd="0" destOrd="0" presId="urn:microsoft.com/office/officeart/2005/8/layout/orgChart1"/>
    <dgm:cxn modelId="{4C4F7537-B2DB-4745-BB78-B11D4B3E2A4C}" type="presOf" srcId="{F221B847-2A57-4E15-9333-9CE62598F8EA}" destId="{7FF6C3A0-51A0-47D7-AEDA-0D2E76D40707}" srcOrd="1" destOrd="0" presId="urn:microsoft.com/office/officeart/2005/8/layout/orgChart1"/>
    <dgm:cxn modelId="{4709B13F-7070-4E06-8C11-49F07894D873}" type="presOf" srcId="{DAE33F1C-F2E9-42D4-89DA-EF2AACA943B0}" destId="{25F34605-702E-4AEF-AF23-A0BA5355DBA7}" srcOrd="0" destOrd="0" presId="urn:microsoft.com/office/officeart/2005/8/layout/orgChart1"/>
    <dgm:cxn modelId="{3D9C638F-0BE4-4D29-AEBA-DBB669FD6650}" type="presOf" srcId="{44803DFB-979A-4D82-B8B8-7F3D369BA518}" destId="{05A86761-C24C-4C07-BC3D-8D6FF18230F8}" srcOrd="1" destOrd="0" presId="urn:microsoft.com/office/officeart/2005/8/layout/orgChart1"/>
    <dgm:cxn modelId="{0CD2C49D-4F11-4A51-A894-FC0EFA6BF8CC}" type="presOf" srcId="{3AFA4D40-1584-4C5D-9771-28FE3295C6F6}" destId="{D6251C4F-549F-41DD-8DB3-2C023EA09298}" srcOrd="0" destOrd="0" presId="urn:microsoft.com/office/officeart/2005/8/layout/orgChart1"/>
    <dgm:cxn modelId="{446DA374-D5F5-4D72-A20E-F242E7F1FB77}" type="presOf" srcId="{E19BBAD7-FC2C-4008-BAB2-4401CBF17F5C}" destId="{BF41CCCA-ABFB-44D9-B5D3-E745A5C598EB}" srcOrd="1" destOrd="0" presId="urn:microsoft.com/office/officeart/2005/8/layout/orgChart1"/>
    <dgm:cxn modelId="{E486201F-0A9F-4726-BB81-A51E1D93F0CF}" type="presOf" srcId="{278D7A62-6D44-4DEE-971F-5184E1558FB1}" destId="{0ADDC280-4CE3-457D-9590-E3A4814B705C}" srcOrd="0" destOrd="0" presId="urn:microsoft.com/office/officeart/2005/8/layout/orgChart1"/>
    <dgm:cxn modelId="{1510073C-ADF8-4CFB-81DB-5F46FF3D3186}" type="presOf" srcId="{63092D49-2C9C-4B6E-9DA1-46A9E3960BAB}" destId="{E37B362E-DAF5-4913-9264-F9345F26E34D}" srcOrd="0" destOrd="0" presId="urn:microsoft.com/office/officeart/2005/8/layout/orgChart1"/>
    <dgm:cxn modelId="{87690B5D-CC59-48AF-9F4E-6B62028C07BA}" type="presOf" srcId="{60734A2C-8D97-4FAB-8DDB-0548D4B66C30}" destId="{88525C2B-222C-474A-B7EF-B1E18A611BA7}" srcOrd="1" destOrd="0" presId="urn:microsoft.com/office/officeart/2005/8/layout/orgChart1"/>
    <dgm:cxn modelId="{97C3B3CE-E525-4BA4-8C0D-694117F6ED3D}" type="presOf" srcId="{3294517D-19F5-4C17-A365-1D80396FC830}" destId="{B1AC87AE-3469-4EB8-833C-6B4929B0183B}" srcOrd="0" destOrd="0" presId="urn:microsoft.com/office/officeart/2005/8/layout/orgChart1"/>
    <dgm:cxn modelId="{FA472106-7070-4150-9AD0-1C8A1D04DEC4}" type="presOf" srcId="{ED3ACB29-950A-4093-9B31-9FA0F1E8C520}" destId="{8A50CF7A-6477-4166-8599-780CBB9A39C0}" srcOrd="0" destOrd="0" presId="urn:microsoft.com/office/officeart/2005/8/layout/orgChart1"/>
    <dgm:cxn modelId="{CCB74818-519C-4743-B63C-08E2081643C6}" srcId="{3C601AD7-9331-4CD4-8596-5607CF5F582D}" destId="{27D961DE-0730-49EF-87A2-39F1B2D77C52}" srcOrd="1" destOrd="0" parTransId="{F033040D-8A80-4051-A3BF-D75E29FBCC91}" sibTransId="{D8F74431-0062-43BA-ACF3-A376A7F44BC4}"/>
    <dgm:cxn modelId="{AA96966D-F00A-4A06-ABF7-0F38C1AE8DFD}" type="presOf" srcId="{DB3A16F9-089F-474B-827D-EA9BB6843259}" destId="{E33BC9EA-D09C-490A-BCBA-D08DF72B9C27}" srcOrd="0" destOrd="0" presId="urn:microsoft.com/office/officeart/2005/8/layout/orgChart1"/>
    <dgm:cxn modelId="{D7E5B67F-58D3-4E5C-ABB4-3DEC942276BE}" srcId="{172100C9-CC14-4810-948D-1D163EEA909C}" destId="{CD81F3EF-E292-47BB-A33D-2CB532F94BA2}" srcOrd="7" destOrd="0" parTransId="{7C575295-71A7-49F3-98FD-080D080369FF}" sibTransId="{3B70A477-038F-48F2-8E4F-A78C922F59A0}"/>
    <dgm:cxn modelId="{5F1A63E8-E399-4EB0-8335-05BF0B98F9B4}" type="presOf" srcId="{9DEEA699-CFDD-4F0F-83D6-8A597CEB7EE6}" destId="{309BF521-22E3-4926-986A-446362CC8703}" srcOrd="1" destOrd="0" presId="urn:microsoft.com/office/officeart/2005/8/layout/orgChart1"/>
    <dgm:cxn modelId="{F1921E09-1AD4-4276-B422-27715D748401}" type="presOf" srcId="{CD81F3EF-E292-47BB-A33D-2CB532F94BA2}" destId="{A5114DF4-BAB9-4944-BB5C-357C03176301}" srcOrd="1" destOrd="0" presId="urn:microsoft.com/office/officeart/2005/8/layout/orgChart1"/>
    <dgm:cxn modelId="{6FA62AE8-8D19-4992-BB2B-33EB3B3C435A}" type="presOf" srcId="{172100C9-CC14-4810-948D-1D163EEA909C}" destId="{367F0B4D-BDC0-4185-817E-D3839D7333BB}" srcOrd="1" destOrd="0" presId="urn:microsoft.com/office/officeart/2005/8/layout/orgChart1"/>
    <dgm:cxn modelId="{806BB600-792E-4BCF-9C1A-5A8E6C978004}" type="presOf" srcId="{06457928-35A9-4FE2-A50A-394FA2DB9F2B}" destId="{B6EDCE35-1CFF-47A0-829E-01C205F92B8A}" srcOrd="0" destOrd="0" presId="urn:microsoft.com/office/officeart/2005/8/layout/orgChart1"/>
    <dgm:cxn modelId="{29DDC238-6939-406B-A35A-625B35CFDD87}" srcId="{111314CB-15E6-41A4-8ACA-56A52E0286F0}" destId="{21EC36CE-A17D-45D4-A858-75BE0C5BCCA8}" srcOrd="2" destOrd="0" parTransId="{948C138A-4574-443C-BE30-6592F9EE0931}" sibTransId="{3E570F0E-5727-435A-9C06-550A49CDCAC6}"/>
    <dgm:cxn modelId="{D1F63379-B23B-4691-8ABA-4CF80B8E3DFB}" type="presOf" srcId="{98062E79-99CD-4B7F-BC29-A27DF6E57BF2}" destId="{4067A5C5-B978-461F-A14B-93537A9074DB}" srcOrd="0" destOrd="0" presId="urn:microsoft.com/office/officeart/2005/8/layout/orgChart1"/>
    <dgm:cxn modelId="{9B8D4ED1-53B8-460C-907F-D70E94939DAB}" type="presOf" srcId="{00360C21-AB57-4BA1-BF08-C2B6C5996AEE}" destId="{005DE947-0D15-404C-81CB-4286F1C10F1E}" srcOrd="0" destOrd="0" presId="urn:microsoft.com/office/officeart/2005/8/layout/orgChart1"/>
    <dgm:cxn modelId="{A82C3040-E457-4568-9CB3-9F4FFCE87DAC}" srcId="{F2894070-31C5-40DC-AE17-D89B676B27DA}" destId="{6E8C63C6-7D27-496C-91D8-303D3D9BE173}" srcOrd="1" destOrd="0" parTransId="{B853C0A0-59F7-42A5-8DCD-577E8420162D}" sibTransId="{34D7BF85-EBC8-41EC-80C7-F65ACC9161B9}"/>
    <dgm:cxn modelId="{12E7406D-6274-49CB-9F6A-35C49F60065B}" type="presOf" srcId="{8CB336B0-DD56-45ED-85F0-F1E984182BCC}" destId="{48A32AC1-512A-4CDD-BFCD-EEFFC063E009}" srcOrd="1" destOrd="0" presId="urn:microsoft.com/office/officeart/2005/8/layout/orgChart1"/>
    <dgm:cxn modelId="{A33607DE-CAAB-446F-AAEF-DB21249173C5}" type="presOf" srcId="{65B6CB99-0238-499E-B60D-162029762D24}" destId="{74B68157-EDD4-4342-8970-C5C923721052}" srcOrd="1" destOrd="0" presId="urn:microsoft.com/office/officeart/2005/8/layout/orgChart1"/>
    <dgm:cxn modelId="{BE740622-EC42-43DB-8BD6-CFBB98B05ED0}" type="presOf" srcId="{7A3EB251-EDC1-4699-B98C-EFFCDF6AAAE4}" destId="{1C1C00ED-5A46-4902-A350-90D3A1672D5F}" srcOrd="0" destOrd="0" presId="urn:microsoft.com/office/officeart/2005/8/layout/orgChart1"/>
    <dgm:cxn modelId="{7231101A-F90E-495E-BD81-37B14695CC5F}" type="presOf" srcId="{E5F41997-0D13-4B6D-A697-EAF4028BF258}" destId="{B2C7CA5E-EE24-4F76-93FD-4DFCB62E53CF}" srcOrd="1" destOrd="0" presId="urn:microsoft.com/office/officeart/2005/8/layout/orgChart1"/>
    <dgm:cxn modelId="{C0F50817-B4B5-4B6B-BE08-65BD47AF3F43}" type="presOf" srcId="{111314CB-15E6-41A4-8ACA-56A52E0286F0}" destId="{10A656A9-5465-4B4F-861E-D0A3BBC22D0D}" srcOrd="0" destOrd="0" presId="urn:microsoft.com/office/officeart/2005/8/layout/orgChart1"/>
    <dgm:cxn modelId="{AC3E1DCE-5C5B-4433-B81B-F1BAA386637E}" type="presOf" srcId="{98062E79-99CD-4B7F-BC29-A27DF6E57BF2}" destId="{E0650EA5-3D5A-4E22-A62C-8417F9F1C75D}" srcOrd="1" destOrd="0" presId="urn:microsoft.com/office/officeart/2005/8/layout/orgChart1"/>
    <dgm:cxn modelId="{4365317C-C230-4F35-98AD-595D8FAE2EEF}" type="presOf" srcId="{F033040D-8A80-4051-A3BF-D75E29FBCC91}" destId="{8E33D75F-F050-4CC7-82DF-869D931610B7}" srcOrd="0" destOrd="0" presId="urn:microsoft.com/office/officeart/2005/8/layout/orgChart1"/>
    <dgm:cxn modelId="{D99EAB38-B949-4BB2-B6E2-81868A1D5457}" type="presOf" srcId="{14565560-71D6-4BD0-B253-4D469C556795}" destId="{86C3C907-82BA-44EB-9E63-0270CEF218D7}" srcOrd="0" destOrd="0" presId="urn:microsoft.com/office/officeart/2005/8/layout/orgChart1"/>
    <dgm:cxn modelId="{EC337EBF-5C86-46E1-9A1E-C508B7A15A39}" type="presOf" srcId="{D28CA80C-7167-41E9-ACA5-FD53EB6491A7}" destId="{E34D06B0-D689-4126-98F3-384F808C0019}" srcOrd="1" destOrd="0" presId="urn:microsoft.com/office/officeart/2005/8/layout/orgChart1"/>
    <dgm:cxn modelId="{E3D5D33F-2781-4922-BD18-5E3EF49CC459}" type="presOf" srcId="{21EC36CE-A17D-45D4-A858-75BE0C5BCCA8}" destId="{5C57F205-785D-4D5C-A705-30174DC2DA6C}" srcOrd="0" destOrd="0" presId="urn:microsoft.com/office/officeart/2005/8/layout/orgChart1"/>
    <dgm:cxn modelId="{462D13AB-3EF0-43F8-984D-FC1552729ECD}" srcId="{695C9E4E-8162-4177-BEC7-9B5C439D8C26}" destId="{7A3EB251-EDC1-4699-B98C-EFFCDF6AAAE4}" srcOrd="3" destOrd="0" parTransId="{6FC2F53B-CEC6-4692-98E4-46F345459A73}" sibTransId="{DB18777C-3B1D-4734-B981-B28F94681D6F}"/>
    <dgm:cxn modelId="{EA6CAA0C-856F-4025-A672-0BD326DA7FA2}" type="presOf" srcId="{A9149678-3203-4D9C-AEB3-0B582CD9A7BC}" destId="{B08BEA0C-E03F-40F2-825D-8F8FD8CB3C44}" srcOrd="0" destOrd="0" presId="urn:microsoft.com/office/officeart/2005/8/layout/orgChart1"/>
    <dgm:cxn modelId="{AE7A0951-821A-4F97-A0B1-F0AFABCA9FB7}" type="presOf" srcId="{0ED381E6-D975-4232-9DCF-04FD43F0BA52}" destId="{F13CD3D0-E18A-4C50-B3EE-4F8B73B9BF95}" srcOrd="1" destOrd="0" presId="urn:microsoft.com/office/officeart/2005/8/layout/orgChart1"/>
    <dgm:cxn modelId="{DCF91881-5807-4BC4-B856-4BD44361181B}" type="presOf" srcId="{D8E8B024-242C-47B7-8BF0-CAB2A5DCDA04}" destId="{84514B85-25B0-43D4-9B89-8E3D7325DD4F}" srcOrd="0" destOrd="0" presId="urn:microsoft.com/office/officeart/2005/8/layout/orgChart1"/>
    <dgm:cxn modelId="{03F5B90C-E6A5-4A53-8FF6-3C7729B86ACB}" type="presOf" srcId="{C83B9CAA-89B1-49C8-9426-13D8D1646AC1}" destId="{EC81DEA0-D541-46BD-8A5A-9CDFCA0AB188}" srcOrd="0" destOrd="0" presId="urn:microsoft.com/office/officeart/2005/8/layout/orgChart1"/>
    <dgm:cxn modelId="{C54E7AF2-E2A0-48F4-A959-7730520D1CA5}" srcId="{96694E1D-0225-4E4F-990D-95ABBF78899C}" destId="{7E4F1ECD-B004-4153-9ECC-5E0A853140C3}" srcOrd="2" destOrd="0" parTransId="{DC55D453-CACE-4F52-AA96-F8A18C74466A}" sibTransId="{260C4AC0-9C84-4017-A703-18CDF251F80E}"/>
    <dgm:cxn modelId="{C178A430-8A9F-4E84-948E-58F4F8D506CA}" type="presOf" srcId="{CFA5CB7F-830F-46B4-A18F-E708F6607B22}" destId="{5D282F82-4DE6-48A0-A22A-5E848B4B65A7}" srcOrd="0" destOrd="0" presId="urn:microsoft.com/office/officeart/2005/8/layout/orgChart1"/>
    <dgm:cxn modelId="{A7C1D3BD-A8DD-4C8B-9D1A-D2ED865396B7}" srcId="{5B70F9F4-8CF3-439C-B2C2-9A74A03AC100}" destId="{8DF80F6D-2EE3-45DB-BE13-1ABD7F619C1C}" srcOrd="1" destOrd="0" parTransId="{0CFFE0A2-9C94-44AA-92CD-2201A654B78C}" sibTransId="{F0A2D1F7-4FBC-4C6B-B9BD-C6E65F8A8B65}"/>
    <dgm:cxn modelId="{20CD2C6C-1F5A-45B5-B4C7-2EC2D1BFFF83}" type="presOf" srcId="{C83B9CAA-89B1-49C8-9426-13D8D1646AC1}" destId="{0DFAC940-B290-4350-A0A9-151D33D93CF8}" srcOrd="1" destOrd="0" presId="urn:microsoft.com/office/officeart/2005/8/layout/orgChart1"/>
    <dgm:cxn modelId="{514652CD-7B8A-4F8E-9065-3DBD62C62869}" type="presOf" srcId="{3C601AD7-9331-4CD4-8596-5607CF5F582D}" destId="{8E51BBD0-63BF-46A6-A4B6-12BE58B45F6A}" srcOrd="1" destOrd="0" presId="urn:microsoft.com/office/officeart/2005/8/layout/orgChart1"/>
    <dgm:cxn modelId="{AE912182-5733-4F17-9CD3-DBF1E1D3EF48}" type="presOf" srcId="{E3A06F9B-4FA3-477D-8AE8-F74E5629D545}" destId="{B664E21E-437F-47F9-8C27-B61553E0B6DF}" srcOrd="0" destOrd="0" presId="urn:microsoft.com/office/officeart/2005/8/layout/orgChart1"/>
    <dgm:cxn modelId="{F598E504-9243-481B-B72B-E632DA2B466E}" type="presOf" srcId="{21EC36CE-A17D-45D4-A858-75BE0C5BCCA8}" destId="{D613E512-42E8-4433-BE81-13B640B2B5C1}" srcOrd="1" destOrd="0" presId="urn:microsoft.com/office/officeart/2005/8/layout/orgChart1"/>
    <dgm:cxn modelId="{D3039C49-5035-4E2E-B557-665FDE495FD5}" type="presOf" srcId="{8DF80F6D-2EE3-45DB-BE13-1ABD7F619C1C}" destId="{A73C4475-536A-4E6A-92DF-D7AE0AA3F35D}" srcOrd="1" destOrd="0" presId="urn:microsoft.com/office/officeart/2005/8/layout/orgChart1"/>
    <dgm:cxn modelId="{DF9FBE1E-57B1-472D-9D75-81D4E3E752A0}" type="presOf" srcId="{DB3A16F9-089F-474B-827D-EA9BB6843259}" destId="{CA52A5BA-AC6E-495D-B90F-CE4C7A336901}" srcOrd="1" destOrd="0" presId="urn:microsoft.com/office/officeart/2005/8/layout/orgChart1"/>
    <dgm:cxn modelId="{456EFF3A-63F4-43C9-BDC1-B897F9309CA6}" srcId="{E71DB98A-C883-44B8-9C93-D55D1620481B}" destId="{E4DF5B9F-694C-445A-AEC5-1B37E47B11DB}" srcOrd="1" destOrd="0" parTransId="{7547D657-46BD-4E5B-A75B-A568D8CC3C15}" sibTransId="{56FF0577-1F4C-44CB-97A9-4A7270C9ADB2}"/>
    <dgm:cxn modelId="{B4861455-C63D-4D5A-9615-E4DC9570AB5B}" srcId="{695C9E4E-8162-4177-BEC7-9B5C439D8C26}" destId="{E5F41997-0D13-4B6D-A697-EAF4028BF258}" srcOrd="2" destOrd="0" parTransId="{711ACC13-5CCF-4C2A-9F28-CCDC31CDDD77}" sibTransId="{452AB69F-0D8E-4C44-B912-F2F11F0A990C}"/>
    <dgm:cxn modelId="{9A3CFA36-674D-4FDE-B2C8-2D8B68AE9CD0}" srcId="{AF196F9E-E571-4FAF-A5EF-80A4C2DFEBA9}" destId="{DAE33F1C-F2E9-42D4-89DA-EF2AACA943B0}" srcOrd="3" destOrd="0" parTransId="{D8E8B024-242C-47B7-8BF0-CAB2A5DCDA04}" sibTransId="{C8CAD1D0-7BF8-4223-B476-6A1785EDFCC3}"/>
    <dgm:cxn modelId="{D55A5882-EE63-43F8-90B4-A721905E584C}" type="presOf" srcId="{008E6F56-209B-43AB-96EB-4018494ECF41}" destId="{53CF978D-C638-478C-AE6F-D4C4DF416E66}" srcOrd="0" destOrd="0" presId="urn:microsoft.com/office/officeart/2005/8/layout/orgChart1"/>
    <dgm:cxn modelId="{D3E2C50E-0C53-4410-8998-3A6F594199BE}" srcId="{172100C9-CC14-4810-948D-1D163EEA909C}" destId="{3AFA4D40-1584-4C5D-9771-28FE3295C6F6}" srcOrd="2" destOrd="0" parTransId="{0584D06F-1A2E-4ED2-86F3-532AB26EE397}" sibTransId="{0BC76D6C-3A35-455A-B302-F6FE8176CF93}"/>
    <dgm:cxn modelId="{6273B32D-F664-496E-93D6-C6A56EC14EFE}" type="presOf" srcId="{8CB336B0-DD56-45ED-85F0-F1E984182BCC}" destId="{4DAD1833-E328-4F4F-9A28-80993BF12530}" srcOrd="0" destOrd="0" presId="urn:microsoft.com/office/officeart/2005/8/layout/orgChart1"/>
    <dgm:cxn modelId="{E4D46C19-30AE-40F7-B163-D5C666B191A5}" type="presOf" srcId="{444C1D52-52AC-4893-9DEF-77DBACFEE96B}" destId="{ED51DC13-E497-46B0-858E-32CEE34BE236}" srcOrd="0" destOrd="0" presId="urn:microsoft.com/office/officeart/2005/8/layout/orgChart1"/>
    <dgm:cxn modelId="{F38E1B81-C982-4986-A8AF-93F899087BD7}" type="presOf" srcId="{96694E1D-0225-4E4F-990D-95ABBF78899C}" destId="{3358B749-9535-4A54-BBB3-D1691A806066}" srcOrd="0" destOrd="0" presId="urn:microsoft.com/office/officeart/2005/8/layout/orgChart1"/>
    <dgm:cxn modelId="{F8E50221-A8E3-4F9B-8E90-8E847DEA0BC7}" type="presOf" srcId="{3BEC52A5-A778-4657-A396-99738DAC117E}" destId="{B1486F13-DEDF-429B-BA76-F6C468CE4D8F}" srcOrd="0" destOrd="0" presId="urn:microsoft.com/office/officeart/2005/8/layout/orgChart1"/>
    <dgm:cxn modelId="{BD6A56C2-0927-4E19-9A80-84E7820FAB16}" type="presOf" srcId="{F2894070-31C5-40DC-AE17-D89B676B27DA}" destId="{0DCEAEBD-8401-4A7A-8E1E-E99D46B1C419}" srcOrd="0" destOrd="0" presId="urn:microsoft.com/office/officeart/2005/8/layout/orgChart1"/>
    <dgm:cxn modelId="{C3173E85-60E9-4C7D-868F-9B4C1387F574}" type="presOf" srcId="{5B70F9F4-8CF3-439C-B2C2-9A74A03AC100}" destId="{66F738EA-520E-4C68-87BE-EF4B2E4DD282}" srcOrd="0" destOrd="0" presId="urn:microsoft.com/office/officeart/2005/8/layout/orgChart1"/>
    <dgm:cxn modelId="{BB31C9D7-ACEA-46B7-9DF2-EE8A90D4C32D}" type="presOf" srcId="{695C9E4E-8162-4177-BEC7-9B5C439D8C26}" destId="{EAB82290-59A5-47C6-BD80-6CC074DD640D}" srcOrd="0" destOrd="0" presId="urn:microsoft.com/office/officeart/2005/8/layout/orgChart1"/>
    <dgm:cxn modelId="{E767D186-4EE8-4364-907A-CD0D91D9B7CD}" type="presOf" srcId="{1D60C86E-1194-46AB-8C8A-8784F2A8E5D8}" destId="{88E3C13F-581B-46C9-A9CA-E09A20D6DA00}" srcOrd="1" destOrd="0" presId="urn:microsoft.com/office/officeart/2005/8/layout/orgChart1"/>
    <dgm:cxn modelId="{0B1659D2-AC42-4DC6-8322-91C9D095ECF0}" type="presOf" srcId="{E5F41997-0D13-4B6D-A697-EAF4028BF258}" destId="{A8F8BBF8-3C8C-4FC7-BB7F-27583CE0D46A}" srcOrd="0" destOrd="0" presId="urn:microsoft.com/office/officeart/2005/8/layout/orgChart1"/>
    <dgm:cxn modelId="{01306852-F435-4191-8D23-94A0F1309891}" srcId="{3C601AD7-9331-4CD4-8596-5607CF5F582D}" destId="{1926FCF8-FB5C-4E9A-8E87-10E16CA3E7D8}" srcOrd="4" destOrd="0" parTransId="{A7D7E6E1-C897-4E0D-A290-E11CFE8B4880}" sibTransId="{56C1EE0E-0D6D-4DDC-A6B8-76FC929022DA}"/>
    <dgm:cxn modelId="{29F72DC2-E99D-4A48-9F15-8C4312CD2D2C}" type="presOf" srcId="{96694E1D-0225-4E4F-990D-95ABBF78899C}" destId="{850489D7-BA40-46B0-A6B5-C1544BF0CDDB}" srcOrd="1" destOrd="0" presId="urn:microsoft.com/office/officeart/2005/8/layout/orgChart1"/>
    <dgm:cxn modelId="{E7AAEFD4-EBE9-4F84-AA9A-47D499CA202E}" srcId="{E71DB98A-C883-44B8-9C93-D55D1620481B}" destId="{2E952BC6-A105-4A17-94E7-5D35D9E32B98}" srcOrd="4" destOrd="0" parTransId="{70002E95-A928-44FB-A65E-AD0CFC24FA99}" sibTransId="{19A9A3B7-4C40-4F0D-AC62-50B5D031A3E5}"/>
    <dgm:cxn modelId="{5FD9BA0A-59B2-47FB-9AAA-2276E1003C61}" type="presOf" srcId="{C92E055E-FCF5-414E-A128-F1097C9584BA}" destId="{6AA37281-A9BA-4752-9A70-F6E36E8A460C}" srcOrd="1" destOrd="0" presId="urn:microsoft.com/office/officeart/2005/8/layout/orgChart1"/>
    <dgm:cxn modelId="{CB4D1319-9889-4D73-A2EB-D5725FE077CD}" type="presOf" srcId="{5B70F9F4-8CF3-439C-B2C2-9A74A03AC100}" destId="{833A46AE-E602-42F6-A159-87C9CA702987}" srcOrd="1" destOrd="0" presId="urn:microsoft.com/office/officeart/2005/8/layout/orgChart1"/>
    <dgm:cxn modelId="{C40B8411-0A8F-442A-8D97-85F126308519}" type="presOf" srcId="{A7D7E6E1-C897-4E0D-A290-E11CFE8B4880}" destId="{08CFC8B8-C2BE-4B90-BFDA-67D510DD8834}" srcOrd="0" destOrd="0" presId="urn:microsoft.com/office/officeart/2005/8/layout/orgChart1"/>
    <dgm:cxn modelId="{173474CC-AF75-46BD-BF21-7FA0AD1680E1}" type="presOf" srcId="{ED3ACB29-950A-4093-9B31-9FA0F1E8C520}" destId="{B43E6937-621F-4CDB-AE7F-86A53C9237C9}" srcOrd="1" destOrd="0" presId="urn:microsoft.com/office/officeart/2005/8/layout/orgChart1"/>
    <dgm:cxn modelId="{DD999715-2D4D-4B9A-9CC7-33140F78087D}" type="presOf" srcId="{B6897AD4-BB18-41A9-8915-12F87E32FEF5}" destId="{305435B3-87FA-40E9-870C-789FCFA225A6}" srcOrd="0" destOrd="0" presId="urn:microsoft.com/office/officeart/2005/8/layout/orgChart1"/>
    <dgm:cxn modelId="{085F817E-BD64-4F99-90F6-48813D098713}" srcId="{1926FCF8-FB5C-4E9A-8E87-10E16CA3E7D8}" destId="{C83B9CAA-89B1-49C8-9426-13D8D1646AC1}" srcOrd="0" destOrd="0" parTransId="{00360C21-AB57-4BA1-BF08-C2B6C5996AEE}" sibTransId="{CBCF72EC-B296-4EA0-B1CA-49DFCD5CC41C}"/>
    <dgm:cxn modelId="{FB333836-E399-4D30-9911-A16C199E06AD}" type="presOf" srcId="{F221B847-2A57-4E15-9333-9CE62598F8EA}" destId="{B66F6D53-0ED1-4F66-8F9C-720FA506AC10}" srcOrd="0" destOrd="0" presId="urn:microsoft.com/office/officeart/2005/8/layout/orgChart1"/>
    <dgm:cxn modelId="{D65A25CD-B86F-4109-9F58-F5B53D390AEE}" type="presOf" srcId="{DC55D453-CACE-4F52-AA96-F8A18C74466A}" destId="{AE77FD2F-DA2B-4F76-8D3A-4BB53BFA9D00}" srcOrd="0" destOrd="0" presId="urn:microsoft.com/office/officeart/2005/8/layout/orgChart1"/>
    <dgm:cxn modelId="{36E64365-6AF0-4E6C-9F77-62D29DB9401D}" type="presOf" srcId="{7E4F1ECD-B004-4153-9ECC-5E0A853140C3}" destId="{84620A35-977A-4830-A82C-047AE4FBE0E2}" srcOrd="1" destOrd="0" presId="urn:microsoft.com/office/officeart/2005/8/layout/orgChart1"/>
    <dgm:cxn modelId="{C4322A2D-5196-48D2-92D9-B5657F6568D0}" type="presOf" srcId="{77C898C5-C07A-425A-A483-D2EEBABB4C3C}" destId="{99F816E4-93CA-49DA-BB18-E5F42C3B79A4}" srcOrd="0" destOrd="0" presId="urn:microsoft.com/office/officeart/2005/8/layout/orgChart1"/>
    <dgm:cxn modelId="{10E05BC7-2D78-4634-A3EB-AD2591F61D67}" type="presOf" srcId="{F1EBAB31-6375-4A43-A88B-E932FF4E134E}" destId="{4C819A9B-3E71-4B74-9AE0-1623D6036877}" srcOrd="0" destOrd="0" presId="urn:microsoft.com/office/officeart/2005/8/layout/orgChart1"/>
    <dgm:cxn modelId="{4A2D5C88-26B8-4298-96CC-AA55BA6D6F64}" type="presOf" srcId="{E4DF5B9F-694C-445A-AEC5-1B37E47B11DB}" destId="{D763E2A0-D9C5-4138-8E6E-9BD8A2098A00}" srcOrd="0" destOrd="0" presId="urn:microsoft.com/office/officeart/2005/8/layout/orgChart1"/>
    <dgm:cxn modelId="{537128AA-D1E1-4D62-9611-832F155E3CFE}" type="presOf" srcId="{F3A8DA0C-EBA9-46E3-9A94-470278A1F787}" destId="{02B63F4F-96A4-458D-83D6-392DC7324D52}" srcOrd="0" destOrd="0" presId="urn:microsoft.com/office/officeart/2005/8/layout/orgChart1"/>
    <dgm:cxn modelId="{43B03B3B-CD9E-467C-B7E6-DC12D1E3B323}" type="presOf" srcId="{3294517D-19F5-4C17-A365-1D80396FC830}" destId="{05858619-A7AE-41EE-8C4D-D366EE124707}" srcOrd="1" destOrd="0" presId="urn:microsoft.com/office/officeart/2005/8/layout/orgChart1"/>
    <dgm:cxn modelId="{7B40D998-D30E-4716-9115-014C2F97ABAD}" srcId="{3C601AD7-9331-4CD4-8596-5607CF5F582D}" destId="{96694E1D-0225-4E4F-990D-95ABBF78899C}" srcOrd="3" destOrd="0" parTransId="{1AF89C60-E517-4776-878A-3BDB7CA17843}" sibTransId="{A2B9C3FE-C4ED-46B8-B105-F2AEC048273F}"/>
    <dgm:cxn modelId="{4D62F3A2-59BD-4463-9976-03BF46549021}" type="presOf" srcId="{49C0253B-BA65-478D-A30C-2C5D0CDC4C99}" destId="{6DDC5B8D-2883-4D95-A595-89E0EED8F1B0}" srcOrd="1" destOrd="0" presId="urn:microsoft.com/office/officeart/2005/8/layout/orgChart1"/>
    <dgm:cxn modelId="{200278EF-584E-41F8-8BBA-503FE54BC905}" type="presOf" srcId="{2E952BC6-A105-4A17-94E7-5D35D9E32B98}" destId="{82F4F409-A6DE-401A-9108-D579C82343FB}" srcOrd="0" destOrd="0" presId="urn:microsoft.com/office/officeart/2005/8/layout/orgChart1"/>
    <dgm:cxn modelId="{03234FC9-B2A3-4559-A622-1C2F16CADF2A}" type="presOf" srcId="{E71DB98A-C883-44B8-9C93-D55D1620481B}" destId="{09D1017A-F038-4644-B208-279CDDF2C308}" srcOrd="1" destOrd="0" presId="urn:microsoft.com/office/officeart/2005/8/layout/orgChart1"/>
    <dgm:cxn modelId="{A80DB7A8-EF74-44E9-8A48-387E972E3397}" type="presParOf" srcId="{D904498D-311C-4D18-9836-85290396F3EF}" destId="{C3D46158-46D7-41AC-A482-642C67FE2227}" srcOrd="0" destOrd="0" presId="urn:microsoft.com/office/officeart/2005/8/layout/orgChart1"/>
    <dgm:cxn modelId="{31A9FB83-2BED-4EB5-A89B-F22CA310B1A4}" type="presParOf" srcId="{C3D46158-46D7-41AC-A482-642C67FE2227}" destId="{E45EA940-721A-4FBD-A7A3-41D546710892}" srcOrd="0" destOrd="0" presId="urn:microsoft.com/office/officeart/2005/8/layout/orgChart1"/>
    <dgm:cxn modelId="{A5743FE8-78E0-47C9-825F-3D56ABA5289F}" type="presParOf" srcId="{E45EA940-721A-4FBD-A7A3-41D546710892}" destId="{B95C2761-712F-479B-95B9-A207C5B18F3F}" srcOrd="0" destOrd="0" presId="urn:microsoft.com/office/officeart/2005/8/layout/orgChart1"/>
    <dgm:cxn modelId="{2A320239-E6B6-4662-996E-55680D32215A}" type="presParOf" srcId="{E45EA940-721A-4FBD-A7A3-41D546710892}" destId="{8E51BBD0-63BF-46A6-A4B6-12BE58B45F6A}" srcOrd="1" destOrd="0" presId="urn:microsoft.com/office/officeart/2005/8/layout/orgChart1"/>
    <dgm:cxn modelId="{154BD15F-8BE8-44B4-A267-E4D689AFDF6C}" type="presParOf" srcId="{C3D46158-46D7-41AC-A482-642C67FE2227}" destId="{23C7ADC8-1F3D-409C-9275-7954EC495AD0}" srcOrd="1" destOrd="0" presId="urn:microsoft.com/office/officeart/2005/8/layout/orgChart1"/>
    <dgm:cxn modelId="{7FC4F47C-A709-401C-9E38-893C6A9E18CF}" type="presParOf" srcId="{23C7ADC8-1F3D-409C-9275-7954EC495AD0}" destId="{2E0E1C94-3170-4341-9AF1-1A1339212A4C}" srcOrd="0" destOrd="0" presId="urn:microsoft.com/office/officeart/2005/8/layout/orgChart1"/>
    <dgm:cxn modelId="{580C8FFE-B807-4110-9B3A-5EB1FFC66F2B}" type="presParOf" srcId="{23C7ADC8-1F3D-409C-9275-7954EC495AD0}" destId="{E0215F15-89C3-4422-9DD2-73A301C644EB}" srcOrd="1" destOrd="0" presId="urn:microsoft.com/office/officeart/2005/8/layout/orgChart1"/>
    <dgm:cxn modelId="{DCF2C8AD-20AA-4570-9837-1775DD019692}" type="presParOf" srcId="{E0215F15-89C3-4422-9DD2-73A301C644EB}" destId="{CBED36AA-F839-4233-A301-49ED52E33EDE}" srcOrd="0" destOrd="0" presId="urn:microsoft.com/office/officeart/2005/8/layout/orgChart1"/>
    <dgm:cxn modelId="{3ACA2D50-4A21-43B5-AF2C-B33461FC62E8}" type="presParOf" srcId="{CBED36AA-F839-4233-A301-49ED52E33EDE}" destId="{0DCEAEBD-8401-4A7A-8E1E-E99D46B1C419}" srcOrd="0" destOrd="0" presId="urn:microsoft.com/office/officeart/2005/8/layout/orgChart1"/>
    <dgm:cxn modelId="{E38C867E-DF4F-4396-B3CB-012B2CBB65F3}" type="presParOf" srcId="{CBED36AA-F839-4233-A301-49ED52E33EDE}" destId="{8FDD3F1F-29A9-4590-B2C9-AF7E907A1671}" srcOrd="1" destOrd="0" presId="urn:microsoft.com/office/officeart/2005/8/layout/orgChart1"/>
    <dgm:cxn modelId="{9043EC0A-E746-42D2-ACD0-14D58EE8D473}" type="presParOf" srcId="{E0215F15-89C3-4422-9DD2-73A301C644EB}" destId="{D33E8699-7850-428D-A4C0-F36106E7E5EB}" srcOrd="1" destOrd="0" presId="urn:microsoft.com/office/officeart/2005/8/layout/orgChart1"/>
    <dgm:cxn modelId="{167BA441-8F06-4F03-9A29-414FA8E10068}" type="presParOf" srcId="{D33E8699-7850-428D-A4C0-F36106E7E5EB}" destId="{1220002E-6F88-4E49-A724-A801ECFCCE20}" srcOrd="0" destOrd="0" presId="urn:microsoft.com/office/officeart/2005/8/layout/orgChart1"/>
    <dgm:cxn modelId="{AA6E18D2-332A-4BCF-887D-8E32A84CE37E}" type="presParOf" srcId="{D33E8699-7850-428D-A4C0-F36106E7E5EB}" destId="{95D5E0C0-EE09-479A-886A-5D7611F9F4A8}" srcOrd="1" destOrd="0" presId="urn:microsoft.com/office/officeart/2005/8/layout/orgChart1"/>
    <dgm:cxn modelId="{2BEB8780-DE27-4364-988E-BFEEE6F21E63}" type="presParOf" srcId="{95D5E0C0-EE09-479A-886A-5D7611F9F4A8}" destId="{01F72766-3B79-4E3B-A9E8-65747C1BBCC7}" srcOrd="0" destOrd="0" presId="urn:microsoft.com/office/officeart/2005/8/layout/orgChart1"/>
    <dgm:cxn modelId="{A51595AF-97FD-45FC-9E22-4C5BC90BBCC8}" type="presParOf" srcId="{01F72766-3B79-4E3B-A9E8-65747C1BBCC7}" destId="{4893FC13-B561-4B28-AAC1-C13E6A71DE6C}" srcOrd="0" destOrd="0" presId="urn:microsoft.com/office/officeart/2005/8/layout/orgChart1"/>
    <dgm:cxn modelId="{86F09FC7-EFD2-4560-B0F9-58FD12CEE220}" type="presParOf" srcId="{01F72766-3B79-4E3B-A9E8-65747C1BBCC7}" destId="{05A86761-C24C-4C07-BC3D-8D6FF18230F8}" srcOrd="1" destOrd="0" presId="urn:microsoft.com/office/officeart/2005/8/layout/orgChart1"/>
    <dgm:cxn modelId="{99C66F9F-D2AA-490F-8576-1BF44E79C734}" type="presParOf" srcId="{95D5E0C0-EE09-479A-886A-5D7611F9F4A8}" destId="{4E4D805F-BDC7-4CE5-A6B8-AA5686549C09}" srcOrd="1" destOrd="0" presId="urn:microsoft.com/office/officeart/2005/8/layout/orgChart1"/>
    <dgm:cxn modelId="{C60977C1-C6DC-41D7-B568-6CB66A00C162}" type="presParOf" srcId="{95D5E0C0-EE09-479A-886A-5D7611F9F4A8}" destId="{097786C1-03FA-4FBB-9C9A-DBD20B6A19C8}" srcOrd="2" destOrd="0" presId="urn:microsoft.com/office/officeart/2005/8/layout/orgChart1"/>
    <dgm:cxn modelId="{2B9FBD1A-E505-4275-9EDC-EC9926A2D17E}" type="presParOf" srcId="{D33E8699-7850-428D-A4C0-F36106E7E5EB}" destId="{9FC2714C-39B5-454E-9E8B-C2635F98C6DC}" srcOrd="2" destOrd="0" presId="urn:microsoft.com/office/officeart/2005/8/layout/orgChart1"/>
    <dgm:cxn modelId="{88D070D8-F2ED-4B02-BE18-E29BFC52B79A}" type="presParOf" srcId="{D33E8699-7850-428D-A4C0-F36106E7E5EB}" destId="{FEF175D7-2F28-493B-A160-E074C42F250C}" srcOrd="3" destOrd="0" presId="urn:microsoft.com/office/officeart/2005/8/layout/orgChart1"/>
    <dgm:cxn modelId="{327FE3FC-2152-4093-934F-168A9A78A826}" type="presParOf" srcId="{FEF175D7-2F28-493B-A160-E074C42F250C}" destId="{96C1133A-762A-4252-A31A-F50D8FEA389F}" srcOrd="0" destOrd="0" presId="urn:microsoft.com/office/officeart/2005/8/layout/orgChart1"/>
    <dgm:cxn modelId="{7D89AB66-0096-4F29-9538-EE2EF2601A68}" type="presParOf" srcId="{96C1133A-762A-4252-A31A-F50D8FEA389F}" destId="{A9FF53AB-027E-4563-9600-07409F7CD2FA}" srcOrd="0" destOrd="0" presId="urn:microsoft.com/office/officeart/2005/8/layout/orgChart1"/>
    <dgm:cxn modelId="{9DA3E1F9-A2CB-41A2-AE47-EAEDAB3A95EE}" type="presParOf" srcId="{96C1133A-762A-4252-A31A-F50D8FEA389F}" destId="{61B6DA4D-70F7-4991-888B-764DECA61B51}" srcOrd="1" destOrd="0" presId="urn:microsoft.com/office/officeart/2005/8/layout/orgChart1"/>
    <dgm:cxn modelId="{DEFBF429-B5A6-4D1C-8B0C-F11F8156F69E}" type="presParOf" srcId="{FEF175D7-2F28-493B-A160-E074C42F250C}" destId="{F8C8DFFE-56FB-429F-8253-805F042BF764}" srcOrd="1" destOrd="0" presId="urn:microsoft.com/office/officeart/2005/8/layout/orgChart1"/>
    <dgm:cxn modelId="{F2019E53-F700-4566-8161-D1ACD6C12BEF}" type="presParOf" srcId="{FEF175D7-2F28-493B-A160-E074C42F250C}" destId="{4A16E231-E6C5-41DA-B2FE-64A2E12219CF}" srcOrd="2" destOrd="0" presId="urn:microsoft.com/office/officeart/2005/8/layout/orgChart1"/>
    <dgm:cxn modelId="{6F55BE41-24DF-4A87-83A1-7D834D306D39}" type="presParOf" srcId="{D33E8699-7850-428D-A4C0-F36106E7E5EB}" destId="{305435B3-87FA-40E9-870C-789FCFA225A6}" srcOrd="4" destOrd="0" presId="urn:microsoft.com/office/officeart/2005/8/layout/orgChart1"/>
    <dgm:cxn modelId="{8A50A700-797C-4B5F-B2EC-90BEEC349D9C}" type="presParOf" srcId="{D33E8699-7850-428D-A4C0-F36106E7E5EB}" destId="{0B93D0DA-85C6-41DE-AE68-E20B79D09A7E}" srcOrd="5" destOrd="0" presId="urn:microsoft.com/office/officeart/2005/8/layout/orgChart1"/>
    <dgm:cxn modelId="{F28D0552-4461-40E6-B507-01CD6A945C06}" type="presParOf" srcId="{0B93D0DA-85C6-41DE-AE68-E20B79D09A7E}" destId="{F893EF6A-2EBF-49F8-B2D2-320CBB4662CC}" srcOrd="0" destOrd="0" presId="urn:microsoft.com/office/officeart/2005/8/layout/orgChart1"/>
    <dgm:cxn modelId="{652E9356-3EE5-4D69-B369-BCF381C6989D}" type="presParOf" srcId="{F893EF6A-2EBF-49F8-B2D2-320CBB4662CC}" destId="{8A50CF7A-6477-4166-8599-780CBB9A39C0}" srcOrd="0" destOrd="0" presId="urn:microsoft.com/office/officeart/2005/8/layout/orgChart1"/>
    <dgm:cxn modelId="{01014016-ED48-47FA-9C4E-D8201366B767}" type="presParOf" srcId="{F893EF6A-2EBF-49F8-B2D2-320CBB4662CC}" destId="{B43E6937-621F-4CDB-AE7F-86A53C9237C9}" srcOrd="1" destOrd="0" presId="urn:microsoft.com/office/officeart/2005/8/layout/orgChart1"/>
    <dgm:cxn modelId="{4BCB1E81-C0CF-4999-8CD7-7674AB6A200A}" type="presParOf" srcId="{0B93D0DA-85C6-41DE-AE68-E20B79D09A7E}" destId="{3F14F986-DFFF-47CE-A7E8-7965D0B2E502}" srcOrd="1" destOrd="0" presId="urn:microsoft.com/office/officeart/2005/8/layout/orgChart1"/>
    <dgm:cxn modelId="{B6CAC159-916D-43AD-AF2C-1BC56E80061B}" type="presParOf" srcId="{0B93D0DA-85C6-41DE-AE68-E20B79D09A7E}" destId="{89440338-F7A3-41C3-9205-5404001B8D89}" srcOrd="2" destOrd="0" presId="urn:microsoft.com/office/officeart/2005/8/layout/orgChart1"/>
    <dgm:cxn modelId="{0A00EA8C-9932-4AC5-8A59-8B969B4B8540}" type="presParOf" srcId="{E0215F15-89C3-4422-9DD2-73A301C644EB}" destId="{79B0FA87-F9E5-416C-A1CE-4B172ECA6590}" srcOrd="2" destOrd="0" presId="urn:microsoft.com/office/officeart/2005/8/layout/orgChart1"/>
    <dgm:cxn modelId="{AEABA194-95E5-4C9E-8FC4-CE04F2BB5D34}" type="presParOf" srcId="{23C7ADC8-1F3D-409C-9275-7954EC495AD0}" destId="{8E33D75F-F050-4CC7-82DF-869D931610B7}" srcOrd="2" destOrd="0" presId="urn:microsoft.com/office/officeart/2005/8/layout/orgChart1"/>
    <dgm:cxn modelId="{D0934E38-B71F-4C1E-8809-F8EB012326C9}" type="presParOf" srcId="{23C7ADC8-1F3D-409C-9275-7954EC495AD0}" destId="{EDD5F193-F570-4E55-B1DC-842EF309BCBA}" srcOrd="3" destOrd="0" presId="urn:microsoft.com/office/officeart/2005/8/layout/orgChart1"/>
    <dgm:cxn modelId="{6E43E0A6-89FB-4A52-9F73-3FB0FE68CF36}" type="presParOf" srcId="{EDD5F193-F570-4E55-B1DC-842EF309BCBA}" destId="{D13C4B1B-4701-4A07-9EE7-2E9693EC699C}" srcOrd="0" destOrd="0" presId="urn:microsoft.com/office/officeart/2005/8/layout/orgChart1"/>
    <dgm:cxn modelId="{3D646CD6-70F4-487C-BD77-45C68ABAFE64}" type="presParOf" srcId="{D13C4B1B-4701-4A07-9EE7-2E9693EC699C}" destId="{D923F9EC-3EC2-4111-A9E9-C438C56911BB}" srcOrd="0" destOrd="0" presId="urn:microsoft.com/office/officeart/2005/8/layout/orgChart1"/>
    <dgm:cxn modelId="{9B2C2C33-AFC4-4E8F-B05E-AAAFE93DD391}" type="presParOf" srcId="{D13C4B1B-4701-4A07-9EE7-2E9693EC699C}" destId="{7FA8378A-5170-475C-8DCD-9F34CD59CAD3}" srcOrd="1" destOrd="0" presId="urn:microsoft.com/office/officeart/2005/8/layout/orgChart1"/>
    <dgm:cxn modelId="{BA764E5E-D47A-4BDE-8F3B-1C8347B5F124}" type="presParOf" srcId="{EDD5F193-F570-4E55-B1DC-842EF309BCBA}" destId="{E0902BAF-FC91-40AC-80F2-BDDD33ADC3CC}" srcOrd="1" destOrd="0" presId="urn:microsoft.com/office/officeart/2005/8/layout/orgChart1"/>
    <dgm:cxn modelId="{91E29169-9EDE-45B1-9354-B3176D27F04B}" type="presParOf" srcId="{E0902BAF-FC91-40AC-80F2-BDDD33ADC3CC}" destId="{5B89EAC8-CDAE-4667-AA1D-753315D66B17}" srcOrd="0" destOrd="0" presId="urn:microsoft.com/office/officeart/2005/8/layout/orgChart1"/>
    <dgm:cxn modelId="{7E55ADB7-0C07-498E-812C-77BD4334C5AF}" type="presParOf" srcId="{E0902BAF-FC91-40AC-80F2-BDDD33ADC3CC}" destId="{95A35286-095B-48F0-90F2-E488F244E607}" srcOrd="1" destOrd="0" presId="urn:microsoft.com/office/officeart/2005/8/layout/orgChart1"/>
    <dgm:cxn modelId="{750CE06C-1D44-430C-BE0C-AA0E263DBC67}" type="presParOf" srcId="{95A35286-095B-48F0-90F2-E488F244E607}" destId="{E539DC65-74FD-4431-B5B4-5E8A84940D25}" srcOrd="0" destOrd="0" presId="urn:microsoft.com/office/officeart/2005/8/layout/orgChart1"/>
    <dgm:cxn modelId="{D034ED3D-6147-4385-9E89-CDA92DE0D781}" type="presParOf" srcId="{E539DC65-74FD-4431-B5B4-5E8A84940D25}" destId="{10A656A9-5465-4B4F-861E-D0A3BBC22D0D}" srcOrd="0" destOrd="0" presId="urn:microsoft.com/office/officeart/2005/8/layout/orgChart1"/>
    <dgm:cxn modelId="{2A6B5DE9-1DA6-460C-91A6-B3B0E6133AD2}" type="presParOf" srcId="{E539DC65-74FD-4431-B5B4-5E8A84940D25}" destId="{90C7FE92-952B-4BCE-BD87-44F5378E8CA9}" srcOrd="1" destOrd="0" presId="urn:microsoft.com/office/officeart/2005/8/layout/orgChart1"/>
    <dgm:cxn modelId="{3A1F228D-F75F-4C46-A089-48AA1E1A4C47}" type="presParOf" srcId="{95A35286-095B-48F0-90F2-E488F244E607}" destId="{D2B0925F-4442-4DAE-89F5-B498029AC939}" srcOrd="1" destOrd="0" presId="urn:microsoft.com/office/officeart/2005/8/layout/orgChart1"/>
    <dgm:cxn modelId="{4635FE45-C66A-4CBA-9D33-10F2CDB9EA8D}" type="presParOf" srcId="{D2B0925F-4442-4DAE-89F5-B498029AC939}" destId="{2F705DA4-04AF-445A-ABAE-28C003A3ABEB}" srcOrd="0" destOrd="0" presId="urn:microsoft.com/office/officeart/2005/8/layout/orgChart1"/>
    <dgm:cxn modelId="{0635C905-F134-4F82-91D8-5A1603DCD36A}" type="presParOf" srcId="{D2B0925F-4442-4DAE-89F5-B498029AC939}" destId="{2A16D152-B762-45BE-9492-BD3AE45ECB91}" srcOrd="1" destOrd="0" presId="urn:microsoft.com/office/officeart/2005/8/layout/orgChart1"/>
    <dgm:cxn modelId="{19B5DF5B-41A0-4799-800C-B5E549100C22}" type="presParOf" srcId="{2A16D152-B762-45BE-9492-BD3AE45ECB91}" destId="{233539F8-4A6A-4D75-B2C7-D4A968D27438}" srcOrd="0" destOrd="0" presId="urn:microsoft.com/office/officeart/2005/8/layout/orgChart1"/>
    <dgm:cxn modelId="{4A49DBB9-AA03-4748-A1A0-1C8686D9B328}" type="presParOf" srcId="{233539F8-4A6A-4D75-B2C7-D4A968D27438}" destId="{06A4C9F9-55F5-46D4-8AEE-A5F3F7EDF01A}" srcOrd="0" destOrd="0" presId="urn:microsoft.com/office/officeart/2005/8/layout/orgChart1"/>
    <dgm:cxn modelId="{9452888A-C246-4832-AAF5-93F0AC298AA5}" type="presParOf" srcId="{233539F8-4A6A-4D75-B2C7-D4A968D27438}" destId="{BF41CCCA-ABFB-44D9-B5D3-E745A5C598EB}" srcOrd="1" destOrd="0" presId="urn:microsoft.com/office/officeart/2005/8/layout/orgChart1"/>
    <dgm:cxn modelId="{66CE7E64-2C06-488A-AC0E-CD9FBD8E20B2}" type="presParOf" srcId="{2A16D152-B762-45BE-9492-BD3AE45ECB91}" destId="{89817C30-FC69-4210-AED0-CD1B442A0EF8}" srcOrd="1" destOrd="0" presId="urn:microsoft.com/office/officeart/2005/8/layout/orgChart1"/>
    <dgm:cxn modelId="{C198CBB1-54D0-4E05-BB35-7A9142336699}" type="presParOf" srcId="{2A16D152-B762-45BE-9492-BD3AE45ECB91}" destId="{B2C9A379-7B09-41A6-A4AF-A9FCED51E39E}" srcOrd="2" destOrd="0" presId="urn:microsoft.com/office/officeart/2005/8/layout/orgChart1"/>
    <dgm:cxn modelId="{DA9CCC06-0BEA-4193-A83F-333C60EC0053}" type="presParOf" srcId="{D2B0925F-4442-4DAE-89F5-B498029AC939}" destId="{0ADDC280-4CE3-457D-9590-E3A4814B705C}" srcOrd="2" destOrd="0" presId="urn:microsoft.com/office/officeart/2005/8/layout/orgChart1"/>
    <dgm:cxn modelId="{37F88A9A-2608-4E98-8443-4DCD73A880EE}" type="presParOf" srcId="{D2B0925F-4442-4DAE-89F5-B498029AC939}" destId="{2942878B-6AEE-4B01-9ABC-BB4C3F879190}" srcOrd="3" destOrd="0" presId="urn:microsoft.com/office/officeart/2005/8/layout/orgChart1"/>
    <dgm:cxn modelId="{94BF4554-97BE-4BBF-95D8-CA1F63DB9A15}" type="presParOf" srcId="{2942878B-6AEE-4B01-9ABC-BB4C3F879190}" destId="{956AB9D6-614A-46B7-BB9E-31A6BF048E50}" srcOrd="0" destOrd="0" presId="urn:microsoft.com/office/officeart/2005/8/layout/orgChart1"/>
    <dgm:cxn modelId="{2550362D-1C3C-4E80-A491-CC7D013ED904}" type="presParOf" srcId="{956AB9D6-614A-46B7-BB9E-31A6BF048E50}" destId="{C06BFA84-A244-4984-9EB0-EADFF2F32411}" srcOrd="0" destOrd="0" presId="urn:microsoft.com/office/officeart/2005/8/layout/orgChart1"/>
    <dgm:cxn modelId="{6852BC27-E994-4FBF-8296-A1ACD830C86F}" type="presParOf" srcId="{956AB9D6-614A-46B7-BB9E-31A6BF048E50}" destId="{74B68157-EDD4-4342-8970-C5C923721052}" srcOrd="1" destOrd="0" presId="urn:microsoft.com/office/officeart/2005/8/layout/orgChart1"/>
    <dgm:cxn modelId="{3396B025-598B-419C-9436-AED73952E7F5}" type="presParOf" srcId="{2942878B-6AEE-4B01-9ABC-BB4C3F879190}" destId="{D3AFE2BD-6A79-46C2-B925-ACBF8811D312}" srcOrd="1" destOrd="0" presId="urn:microsoft.com/office/officeart/2005/8/layout/orgChart1"/>
    <dgm:cxn modelId="{5BDD865F-115E-457B-847B-94EAA32FFBFD}" type="presParOf" srcId="{2942878B-6AEE-4B01-9ABC-BB4C3F879190}" destId="{443A64DB-E3FB-4D6D-938E-C7EFE4B6312E}" srcOrd="2" destOrd="0" presId="urn:microsoft.com/office/officeart/2005/8/layout/orgChart1"/>
    <dgm:cxn modelId="{79D25F03-C99C-4BBB-84DB-BCF79F867F71}" type="presParOf" srcId="{D2B0925F-4442-4DAE-89F5-B498029AC939}" destId="{1497DE27-6405-43B3-BD3E-A9BA9B708A50}" srcOrd="4" destOrd="0" presId="urn:microsoft.com/office/officeart/2005/8/layout/orgChart1"/>
    <dgm:cxn modelId="{4FAD296D-F419-4BF2-A813-AAC7A563C961}" type="presParOf" srcId="{D2B0925F-4442-4DAE-89F5-B498029AC939}" destId="{3E771C3D-811A-410C-9164-0332103C0C9D}" srcOrd="5" destOrd="0" presId="urn:microsoft.com/office/officeart/2005/8/layout/orgChart1"/>
    <dgm:cxn modelId="{AA4EE25E-8C07-46D5-A57C-1EEFB617129E}" type="presParOf" srcId="{3E771C3D-811A-410C-9164-0332103C0C9D}" destId="{A9E0E0DE-13BA-477B-B5AC-FF3E4A348C72}" srcOrd="0" destOrd="0" presId="urn:microsoft.com/office/officeart/2005/8/layout/orgChart1"/>
    <dgm:cxn modelId="{A6F8DC99-955E-4C56-8C50-1D5A949C93A5}" type="presParOf" srcId="{A9E0E0DE-13BA-477B-B5AC-FF3E4A348C72}" destId="{5C57F205-785D-4D5C-A705-30174DC2DA6C}" srcOrd="0" destOrd="0" presId="urn:microsoft.com/office/officeart/2005/8/layout/orgChart1"/>
    <dgm:cxn modelId="{93FF8F65-156B-4B6F-B381-1D1A27B2D980}" type="presParOf" srcId="{A9E0E0DE-13BA-477B-B5AC-FF3E4A348C72}" destId="{D613E512-42E8-4433-BE81-13B640B2B5C1}" srcOrd="1" destOrd="0" presId="urn:microsoft.com/office/officeart/2005/8/layout/orgChart1"/>
    <dgm:cxn modelId="{E585A361-7A68-46C3-82E0-05A1160CF8F7}" type="presParOf" srcId="{3E771C3D-811A-410C-9164-0332103C0C9D}" destId="{5B721438-CB4A-4CCB-9D24-AFBB2225EC83}" srcOrd="1" destOrd="0" presId="urn:microsoft.com/office/officeart/2005/8/layout/orgChart1"/>
    <dgm:cxn modelId="{1985C177-8D2F-46FE-B408-95B33322967D}" type="presParOf" srcId="{3E771C3D-811A-410C-9164-0332103C0C9D}" destId="{745C8884-A639-4BB3-A187-ABAF3441B2DE}" srcOrd="2" destOrd="0" presId="urn:microsoft.com/office/officeart/2005/8/layout/orgChart1"/>
    <dgm:cxn modelId="{20C13444-D9A2-4497-AE1A-24AD6E918E74}" type="presParOf" srcId="{D2B0925F-4442-4DAE-89F5-B498029AC939}" destId="{99F816E4-93CA-49DA-BB18-E5F42C3B79A4}" srcOrd="6" destOrd="0" presId="urn:microsoft.com/office/officeart/2005/8/layout/orgChart1"/>
    <dgm:cxn modelId="{062B3807-0604-42F3-8B48-09EC515A1DCF}" type="presParOf" srcId="{D2B0925F-4442-4DAE-89F5-B498029AC939}" destId="{D9A94E14-F1B0-4B09-9E88-4B1B2B99D395}" srcOrd="7" destOrd="0" presId="urn:microsoft.com/office/officeart/2005/8/layout/orgChart1"/>
    <dgm:cxn modelId="{0B109AD5-677F-46AB-83BE-CC2126377D8D}" type="presParOf" srcId="{D9A94E14-F1B0-4B09-9E88-4B1B2B99D395}" destId="{82CF8869-1DD0-4DF8-94D4-21D9E333B627}" srcOrd="0" destOrd="0" presId="urn:microsoft.com/office/officeart/2005/8/layout/orgChart1"/>
    <dgm:cxn modelId="{620617BD-C20F-415C-9C51-5775E26D9208}" type="presParOf" srcId="{82CF8869-1DD0-4DF8-94D4-21D9E333B627}" destId="{466BCBEB-1451-4ADB-900C-D487231D2000}" srcOrd="0" destOrd="0" presId="urn:microsoft.com/office/officeart/2005/8/layout/orgChart1"/>
    <dgm:cxn modelId="{8760619B-22F1-4398-9928-B2CDD379BB3F}" type="presParOf" srcId="{82CF8869-1DD0-4DF8-94D4-21D9E333B627}" destId="{40DCF983-3055-4FA2-A2C8-C0E93BD8BA3A}" srcOrd="1" destOrd="0" presId="urn:microsoft.com/office/officeart/2005/8/layout/orgChart1"/>
    <dgm:cxn modelId="{7CDF3660-EF6B-40EC-A3B9-88062030DEB9}" type="presParOf" srcId="{D9A94E14-F1B0-4B09-9E88-4B1B2B99D395}" destId="{7B13CA5D-5323-491B-A2C1-785F6BC1EC71}" srcOrd="1" destOrd="0" presId="urn:microsoft.com/office/officeart/2005/8/layout/orgChart1"/>
    <dgm:cxn modelId="{C12421F4-39E0-478F-9CB6-424985465CA6}" type="presParOf" srcId="{D9A94E14-F1B0-4B09-9E88-4B1B2B99D395}" destId="{79BABDC9-9A27-4E1F-A657-39E4D4DAF507}" srcOrd="2" destOrd="0" presId="urn:microsoft.com/office/officeart/2005/8/layout/orgChart1"/>
    <dgm:cxn modelId="{74C67347-F65A-4BE8-BCFD-29081533583A}" type="presParOf" srcId="{95A35286-095B-48F0-90F2-E488F244E607}" destId="{C7A33B2F-2D1F-4FA9-91BB-51D9D685ABBC}" srcOrd="2" destOrd="0" presId="urn:microsoft.com/office/officeart/2005/8/layout/orgChart1"/>
    <dgm:cxn modelId="{4825914C-F996-4682-9C0B-95AEDD2F18E2}" type="presParOf" srcId="{E0902BAF-FC91-40AC-80F2-BDDD33ADC3CC}" destId="{B068932E-5281-4F05-8EE8-FEB97839343A}" srcOrd="2" destOrd="0" presId="urn:microsoft.com/office/officeart/2005/8/layout/orgChart1"/>
    <dgm:cxn modelId="{79976C0E-D621-4D58-A3E4-381D3C12840E}" type="presParOf" srcId="{E0902BAF-FC91-40AC-80F2-BDDD33ADC3CC}" destId="{9478AE39-37E1-42A9-9710-FC16AEC653EC}" srcOrd="3" destOrd="0" presId="urn:microsoft.com/office/officeart/2005/8/layout/orgChart1"/>
    <dgm:cxn modelId="{B8C65C20-FA0B-4012-8A2A-148AB98DAA1C}" type="presParOf" srcId="{9478AE39-37E1-42A9-9710-FC16AEC653EC}" destId="{B8C4BE98-C001-48B5-9B3B-0DBBD9AF7F82}" srcOrd="0" destOrd="0" presId="urn:microsoft.com/office/officeart/2005/8/layout/orgChart1"/>
    <dgm:cxn modelId="{532740F1-5034-4A6B-AD97-279C87DCABD2}" type="presParOf" srcId="{B8C4BE98-C001-48B5-9B3B-0DBBD9AF7F82}" destId="{66F738EA-520E-4C68-87BE-EF4B2E4DD282}" srcOrd="0" destOrd="0" presId="urn:microsoft.com/office/officeart/2005/8/layout/orgChart1"/>
    <dgm:cxn modelId="{69E1AF81-BFF5-49B8-A709-097BFC07C91D}" type="presParOf" srcId="{B8C4BE98-C001-48B5-9B3B-0DBBD9AF7F82}" destId="{833A46AE-E602-42F6-A159-87C9CA702987}" srcOrd="1" destOrd="0" presId="urn:microsoft.com/office/officeart/2005/8/layout/orgChart1"/>
    <dgm:cxn modelId="{FA2A00AD-B801-4628-BA4F-93C11BB590A4}" type="presParOf" srcId="{9478AE39-37E1-42A9-9710-FC16AEC653EC}" destId="{705B6AB8-420A-4A62-9F61-902447053349}" srcOrd="1" destOrd="0" presId="urn:microsoft.com/office/officeart/2005/8/layout/orgChart1"/>
    <dgm:cxn modelId="{D733984E-E076-4D4E-9C16-1BFEBA7A3289}" type="presParOf" srcId="{705B6AB8-420A-4A62-9F61-902447053349}" destId="{CD5F0342-7389-4030-85EA-9390C25C53A3}" srcOrd="0" destOrd="0" presId="urn:microsoft.com/office/officeart/2005/8/layout/orgChart1"/>
    <dgm:cxn modelId="{924EDE1C-1591-47C6-B5D3-1F72A728EB9D}" type="presParOf" srcId="{705B6AB8-420A-4A62-9F61-902447053349}" destId="{6672E387-DA3B-4C80-BF93-C06619BA4877}" srcOrd="1" destOrd="0" presId="urn:microsoft.com/office/officeart/2005/8/layout/orgChart1"/>
    <dgm:cxn modelId="{9DB66A49-0CB9-4E5F-9A2A-4CE66C507179}" type="presParOf" srcId="{6672E387-DA3B-4C80-BF93-C06619BA4877}" destId="{618171DD-D1EC-4EC2-B6E3-617288D89062}" srcOrd="0" destOrd="0" presId="urn:microsoft.com/office/officeart/2005/8/layout/orgChart1"/>
    <dgm:cxn modelId="{32BBC454-6F18-441C-889D-2698B9653B07}" type="presParOf" srcId="{618171DD-D1EC-4EC2-B6E3-617288D89062}" destId="{4C819A9B-3E71-4B74-9AE0-1623D6036877}" srcOrd="0" destOrd="0" presId="urn:microsoft.com/office/officeart/2005/8/layout/orgChart1"/>
    <dgm:cxn modelId="{348BA7AD-DD0F-4A16-BB52-E1D3EA1D3A47}" type="presParOf" srcId="{618171DD-D1EC-4EC2-B6E3-617288D89062}" destId="{6F2DB247-5DCE-4E4E-AD22-746F431BC0F1}" srcOrd="1" destOrd="0" presId="urn:microsoft.com/office/officeart/2005/8/layout/orgChart1"/>
    <dgm:cxn modelId="{201D1123-76D2-441D-9047-19F77F706918}" type="presParOf" srcId="{6672E387-DA3B-4C80-BF93-C06619BA4877}" destId="{265446DE-CA0A-41C5-94CC-ABF4181C9938}" srcOrd="1" destOrd="0" presId="urn:microsoft.com/office/officeart/2005/8/layout/orgChart1"/>
    <dgm:cxn modelId="{F1889F4D-D044-4A80-9503-1B9E7383BAB7}" type="presParOf" srcId="{6672E387-DA3B-4C80-BF93-C06619BA4877}" destId="{6541D023-DF5C-40BE-BD49-4861EBDBD329}" srcOrd="2" destOrd="0" presId="urn:microsoft.com/office/officeart/2005/8/layout/orgChart1"/>
    <dgm:cxn modelId="{D99CBF91-58E1-4DEF-A24A-6D3D36C2B94B}" type="presParOf" srcId="{705B6AB8-420A-4A62-9F61-902447053349}" destId="{32A93DFC-C588-4BF8-A96F-7B83D619D9A8}" srcOrd="2" destOrd="0" presId="urn:microsoft.com/office/officeart/2005/8/layout/orgChart1"/>
    <dgm:cxn modelId="{F7721973-506A-402F-92ED-8AEA2E7C4588}" type="presParOf" srcId="{705B6AB8-420A-4A62-9F61-902447053349}" destId="{97F9CD26-D740-4B36-B246-7C0252BB39DD}" srcOrd="3" destOrd="0" presId="urn:microsoft.com/office/officeart/2005/8/layout/orgChart1"/>
    <dgm:cxn modelId="{3B5F64CE-3858-4482-AEAF-832E628B7D33}" type="presParOf" srcId="{97F9CD26-D740-4B36-B246-7C0252BB39DD}" destId="{EA5047AF-6157-44D5-A3B8-19D6BC8D6598}" srcOrd="0" destOrd="0" presId="urn:microsoft.com/office/officeart/2005/8/layout/orgChart1"/>
    <dgm:cxn modelId="{4897D365-FF07-4698-BA61-55832D98CA7C}" type="presParOf" srcId="{EA5047AF-6157-44D5-A3B8-19D6BC8D6598}" destId="{0CC23C90-BDC0-4179-9252-00E8875DF939}" srcOrd="0" destOrd="0" presId="urn:microsoft.com/office/officeart/2005/8/layout/orgChart1"/>
    <dgm:cxn modelId="{AE10D9C2-4BC8-453F-B173-3A187FC4B0F3}" type="presParOf" srcId="{EA5047AF-6157-44D5-A3B8-19D6BC8D6598}" destId="{A73C4475-536A-4E6A-92DF-D7AE0AA3F35D}" srcOrd="1" destOrd="0" presId="urn:microsoft.com/office/officeart/2005/8/layout/orgChart1"/>
    <dgm:cxn modelId="{05872514-6AA6-4D2D-8377-688AEFDDC970}" type="presParOf" srcId="{97F9CD26-D740-4B36-B246-7C0252BB39DD}" destId="{CA1C0B60-CFF1-4C55-B13F-496D2F75922C}" srcOrd="1" destOrd="0" presId="urn:microsoft.com/office/officeart/2005/8/layout/orgChart1"/>
    <dgm:cxn modelId="{09049D1D-ACCD-4043-8DFD-C55EE132BF65}" type="presParOf" srcId="{97F9CD26-D740-4B36-B246-7C0252BB39DD}" destId="{03C8AFAE-FB5F-42FB-9244-99EC57C41C97}" srcOrd="2" destOrd="0" presId="urn:microsoft.com/office/officeart/2005/8/layout/orgChart1"/>
    <dgm:cxn modelId="{E3E95AA1-0436-4457-830E-747468034694}" type="presParOf" srcId="{705B6AB8-420A-4A62-9F61-902447053349}" destId="{B4983C8D-D19A-4480-83F9-67C8797D06BC}" srcOrd="4" destOrd="0" presId="urn:microsoft.com/office/officeart/2005/8/layout/orgChart1"/>
    <dgm:cxn modelId="{DCCA0915-757B-49C4-8CF5-BABD2573B1F6}" type="presParOf" srcId="{705B6AB8-420A-4A62-9F61-902447053349}" destId="{2A25AAFC-6681-4F89-B5B2-C924B5015BE2}" srcOrd="5" destOrd="0" presId="urn:microsoft.com/office/officeart/2005/8/layout/orgChart1"/>
    <dgm:cxn modelId="{CD6C61A6-F8D2-46FE-BA1F-EB861B73B140}" type="presParOf" srcId="{2A25AAFC-6681-4F89-B5B2-C924B5015BE2}" destId="{237668E0-8D8C-42E0-A649-402EEF43B648}" srcOrd="0" destOrd="0" presId="urn:microsoft.com/office/officeart/2005/8/layout/orgChart1"/>
    <dgm:cxn modelId="{8C01DA59-520E-404F-87CF-CCD46B70AA29}" type="presParOf" srcId="{237668E0-8D8C-42E0-A649-402EEF43B648}" destId="{A0C44162-088A-4E5B-ACA9-091780C59463}" srcOrd="0" destOrd="0" presId="urn:microsoft.com/office/officeart/2005/8/layout/orgChart1"/>
    <dgm:cxn modelId="{46C0B14A-E004-4EA3-A442-B239FE8A41CE}" type="presParOf" srcId="{237668E0-8D8C-42E0-A649-402EEF43B648}" destId="{E423A0A1-F46B-494E-BD81-E3E2E9781AE9}" srcOrd="1" destOrd="0" presId="urn:microsoft.com/office/officeart/2005/8/layout/orgChart1"/>
    <dgm:cxn modelId="{D03C713A-CB54-439A-9FAC-FAE6D1FDEBF1}" type="presParOf" srcId="{2A25AAFC-6681-4F89-B5B2-C924B5015BE2}" destId="{509D7CA0-C9A0-40DC-B677-6897183BEDD0}" srcOrd="1" destOrd="0" presId="urn:microsoft.com/office/officeart/2005/8/layout/orgChart1"/>
    <dgm:cxn modelId="{227BB5A8-3598-4221-9D68-BF5B6BE89E87}" type="presParOf" srcId="{2A25AAFC-6681-4F89-B5B2-C924B5015BE2}" destId="{1A5E4D6A-0F36-42A8-B850-8A7D918D09C8}" srcOrd="2" destOrd="0" presId="urn:microsoft.com/office/officeart/2005/8/layout/orgChart1"/>
    <dgm:cxn modelId="{C54F5B04-904F-41D4-9080-8FF5B5AD8531}" type="presParOf" srcId="{705B6AB8-420A-4A62-9F61-902447053349}" destId="{E37B362E-DAF5-4913-9264-F9345F26E34D}" srcOrd="6" destOrd="0" presId="urn:microsoft.com/office/officeart/2005/8/layout/orgChart1"/>
    <dgm:cxn modelId="{909E28C1-35EF-44A3-9C5D-6B60827A7642}" type="presParOf" srcId="{705B6AB8-420A-4A62-9F61-902447053349}" destId="{3EFADF7E-A471-40F9-8335-6D8FBEDEEB7F}" srcOrd="7" destOrd="0" presId="urn:microsoft.com/office/officeart/2005/8/layout/orgChart1"/>
    <dgm:cxn modelId="{522AC476-1C57-4FDB-A2D0-FE7829F63A00}" type="presParOf" srcId="{3EFADF7E-A471-40F9-8335-6D8FBEDEEB7F}" destId="{C800BEF7-7B11-4A68-85FC-515C37AD6203}" srcOrd="0" destOrd="0" presId="urn:microsoft.com/office/officeart/2005/8/layout/orgChart1"/>
    <dgm:cxn modelId="{36164897-609D-401E-94FE-7775F06382F2}" type="presParOf" srcId="{C800BEF7-7B11-4A68-85FC-515C37AD6203}" destId="{4067A5C5-B978-461F-A14B-93537A9074DB}" srcOrd="0" destOrd="0" presId="urn:microsoft.com/office/officeart/2005/8/layout/orgChart1"/>
    <dgm:cxn modelId="{352516AE-0FD1-4F07-8158-3DAD80DD6336}" type="presParOf" srcId="{C800BEF7-7B11-4A68-85FC-515C37AD6203}" destId="{E0650EA5-3D5A-4E22-A62C-8417F9F1C75D}" srcOrd="1" destOrd="0" presId="urn:microsoft.com/office/officeart/2005/8/layout/orgChart1"/>
    <dgm:cxn modelId="{11F79D15-BF82-4B8C-944D-8918F8C764FA}" type="presParOf" srcId="{3EFADF7E-A471-40F9-8335-6D8FBEDEEB7F}" destId="{186B1252-9E59-47F4-8A19-0EFB90134D30}" srcOrd="1" destOrd="0" presId="urn:microsoft.com/office/officeart/2005/8/layout/orgChart1"/>
    <dgm:cxn modelId="{752ACE53-4C57-4F0A-97BB-D8A41C0B8333}" type="presParOf" srcId="{3EFADF7E-A471-40F9-8335-6D8FBEDEEB7F}" destId="{9C48C797-BEC2-4DE7-A96C-1DAD3E460075}" srcOrd="2" destOrd="0" presId="urn:microsoft.com/office/officeart/2005/8/layout/orgChart1"/>
    <dgm:cxn modelId="{88DEB650-796A-4A55-85A4-623E007BC761}" type="presParOf" srcId="{9478AE39-37E1-42A9-9710-FC16AEC653EC}" destId="{AD24C681-3306-4906-8D5A-546DBAF6F7A6}" srcOrd="2" destOrd="0" presId="urn:microsoft.com/office/officeart/2005/8/layout/orgChart1"/>
    <dgm:cxn modelId="{C4EEAB2D-B7A3-42C6-887E-4A4AB6FF3DA8}" type="presParOf" srcId="{E0902BAF-FC91-40AC-80F2-BDDD33ADC3CC}" destId="{02B63F4F-96A4-458D-83D6-392DC7324D52}" srcOrd="4" destOrd="0" presId="urn:microsoft.com/office/officeart/2005/8/layout/orgChart1"/>
    <dgm:cxn modelId="{F34B4F8B-684F-4EB9-81D9-72352CB5D571}" type="presParOf" srcId="{E0902BAF-FC91-40AC-80F2-BDDD33ADC3CC}" destId="{A7C898D6-FBB7-4A85-948D-E0CBFE472C39}" srcOrd="5" destOrd="0" presId="urn:microsoft.com/office/officeart/2005/8/layout/orgChart1"/>
    <dgm:cxn modelId="{42EDA4F5-0D47-4D5C-A89D-9E6747A58094}" type="presParOf" srcId="{A7C898D6-FBB7-4A85-948D-E0CBFE472C39}" destId="{FF636B12-6CCE-43FF-9DF1-C1C246363156}" srcOrd="0" destOrd="0" presId="urn:microsoft.com/office/officeart/2005/8/layout/orgChart1"/>
    <dgm:cxn modelId="{A9119DC3-675A-4C3B-97C0-5EB827B4DD8D}" type="presParOf" srcId="{FF636B12-6CCE-43FF-9DF1-C1C246363156}" destId="{EAB82290-59A5-47C6-BD80-6CC074DD640D}" srcOrd="0" destOrd="0" presId="urn:microsoft.com/office/officeart/2005/8/layout/orgChart1"/>
    <dgm:cxn modelId="{3CB852B2-D43C-4D78-A323-8BBEDEC62513}" type="presParOf" srcId="{FF636B12-6CCE-43FF-9DF1-C1C246363156}" destId="{2785D3EB-3BD3-46A7-B215-4428AF75B240}" srcOrd="1" destOrd="0" presId="urn:microsoft.com/office/officeart/2005/8/layout/orgChart1"/>
    <dgm:cxn modelId="{7431D5AB-2110-4640-96BE-9AA731583FE8}" type="presParOf" srcId="{A7C898D6-FBB7-4A85-948D-E0CBFE472C39}" destId="{F90136C0-07D3-4AF8-BD2C-64A9D2A5D99A}" srcOrd="1" destOrd="0" presId="urn:microsoft.com/office/officeart/2005/8/layout/orgChart1"/>
    <dgm:cxn modelId="{E68519CC-CAC7-4B23-8C14-664A74726DD6}" type="presParOf" srcId="{F90136C0-07D3-4AF8-BD2C-64A9D2A5D99A}" destId="{7149C8CD-386F-486D-9FC3-938CDF33A509}" srcOrd="0" destOrd="0" presId="urn:microsoft.com/office/officeart/2005/8/layout/orgChart1"/>
    <dgm:cxn modelId="{41BE5438-17A1-4D81-BF71-5C54E54DF1B5}" type="presParOf" srcId="{F90136C0-07D3-4AF8-BD2C-64A9D2A5D99A}" destId="{301ADEAD-73C3-44FC-97CB-FDC5A34B0AAE}" srcOrd="1" destOrd="0" presId="urn:microsoft.com/office/officeart/2005/8/layout/orgChart1"/>
    <dgm:cxn modelId="{91248393-06C2-4DB8-9737-AF58D16D8198}" type="presParOf" srcId="{301ADEAD-73C3-44FC-97CB-FDC5A34B0AAE}" destId="{AB0B7E80-F377-427B-93D0-5F25FFC16BFF}" srcOrd="0" destOrd="0" presId="urn:microsoft.com/office/officeart/2005/8/layout/orgChart1"/>
    <dgm:cxn modelId="{52295757-115F-4AEA-A2C3-259280E5BAA1}" type="presParOf" srcId="{AB0B7E80-F377-427B-93D0-5F25FFC16BFF}" destId="{B1AC87AE-3469-4EB8-833C-6B4929B0183B}" srcOrd="0" destOrd="0" presId="urn:microsoft.com/office/officeart/2005/8/layout/orgChart1"/>
    <dgm:cxn modelId="{85365C44-7358-4A2E-B8EF-969356AF6D12}" type="presParOf" srcId="{AB0B7E80-F377-427B-93D0-5F25FFC16BFF}" destId="{05858619-A7AE-41EE-8C4D-D366EE124707}" srcOrd="1" destOrd="0" presId="urn:microsoft.com/office/officeart/2005/8/layout/orgChart1"/>
    <dgm:cxn modelId="{6955483A-2B63-4288-A960-2D3136E43470}" type="presParOf" srcId="{301ADEAD-73C3-44FC-97CB-FDC5A34B0AAE}" destId="{7183A209-EA7D-4B11-A4A1-D1141AB0B904}" srcOrd="1" destOrd="0" presId="urn:microsoft.com/office/officeart/2005/8/layout/orgChart1"/>
    <dgm:cxn modelId="{A40CE4D1-8BEE-414D-A1D5-07DEC121529C}" type="presParOf" srcId="{301ADEAD-73C3-44FC-97CB-FDC5A34B0AAE}" destId="{7E5CB35A-3760-4B9C-A273-2547158B8E71}" srcOrd="2" destOrd="0" presId="urn:microsoft.com/office/officeart/2005/8/layout/orgChart1"/>
    <dgm:cxn modelId="{0B6A2B6D-3E1F-4135-AD83-C0272DC46DE9}" type="presParOf" srcId="{F90136C0-07D3-4AF8-BD2C-64A9D2A5D99A}" destId="{FED2387F-ADA2-4901-B400-DD95C934FF0E}" srcOrd="2" destOrd="0" presId="urn:microsoft.com/office/officeart/2005/8/layout/orgChart1"/>
    <dgm:cxn modelId="{0E5A507E-8459-43CD-9C37-4B8A687BE052}" type="presParOf" srcId="{F90136C0-07D3-4AF8-BD2C-64A9D2A5D99A}" destId="{559C0FB6-0CD0-4D1D-89C6-FC2AC1FAD952}" srcOrd="3" destOrd="0" presId="urn:microsoft.com/office/officeart/2005/8/layout/orgChart1"/>
    <dgm:cxn modelId="{C8C56C0A-67E3-4D36-99A8-8B01F01FAD5E}" type="presParOf" srcId="{559C0FB6-0CD0-4D1D-89C6-FC2AC1FAD952}" destId="{2B79D5E0-50F7-48D9-945B-E5DD2B7C7056}" srcOrd="0" destOrd="0" presId="urn:microsoft.com/office/officeart/2005/8/layout/orgChart1"/>
    <dgm:cxn modelId="{D8A9A9E3-8A2B-4FFB-95D1-B0579F803532}" type="presParOf" srcId="{2B79D5E0-50F7-48D9-945B-E5DD2B7C7056}" destId="{5D282F82-4DE6-48A0-A22A-5E848B4B65A7}" srcOrd="0" destOrd="0" presId="urn:microsoft.com/office/officeart/2005/8/layout/orgChart1"/>
    <dgm:cxn modelId="{88C724C0-D1FA-4732-80AC-378FA7D4C6FE}" type="presParOf" srcId="{2B79D5E0-50F7-48D9-945B-E5DD2B7C7056}" destId="{A9171128-2522-4849-B7C6-69D950DE8F81}" srcOrd="1" destOrd="0" presId="urn:microsoft.com/office/officeart/2005/8/layout/orgChart1"/>
    <dgm:cxn modelId="{77FE0143-4FE9-4A4F-B3B5-D38DBF9399F4}" type="presParOf" srcId="{559C0FB6-0CD0-4D1D-89C6-FC2AC1FAD952}" destId="{FC2736CC-05E7-47F3-86B1-D78820657DCA}" srcOrd="1" destOrd="0" presId="urn:microsoft.com/office/officeart/2005/8/layout/orgChart1"/>
    <dgm:cxn modelId="{034FDCCF-016E-44F2-97EE-F43EF69EB51B}" type="presParOf" srcId="{559C0FB6-0CD0-4D1D-89C6-FC2AC1FAD952}" destId="{C1F2F01B-98B9-49E5-BE63-8F8B39AE329E}" srcOrd="2" destOrd="0" presId="urn:microsoft.com/office/officeart/2005/8/layout/orgChart1"/>
    <dgm:cxn modelId="{7FD4CA33-4E1B-410A-ADD0-1C05ACAEA979}" type="presParOf" srcId="{F90136C0-07D3-4AF8-BD2C-64A9D2A5D99A}" destId="{C8D89D45-0E97-428E-B8D7-D0E7ADBB81CA}" srcOrd="4" destOrd="0" presId="urn:microsoft.com/office/officeart/2005/8/layout/orgChart1"/>
    <dgm:cxn modelId="{7859E4A0-08F5-4105-87B3-0F5C36184290}" type="presParOf" srcId="{F90136C0-07D3-4AF8-BD2C-64A9D2A5D99A}" destId="{C037DB37-DD3C-4D70-880F-7E3E487605E4}" srcOrd="5" destOrd="0" presId="urn:microsoft.com/office/officeart/2005/8/layout/orgChart1"/>
    <dgm:cxn modelId="{527A05DA-C783-41BC-B2DC-CB70A3CDC7A7}" type="presParOf" srcId="{C037DB37-DD3C-4D70-880F-7E3E487605E4}" destId="{1E3A123F-7B7B-4F55-8896-514F210B535A}" srcOrd="0" destOrd="0" presId="urn:microsoft.com/office/officeart/2005/8/layout/orgChart1"/>
    <dgm:cxn modelId="{001D9D67-321C-463C-97F8-AB1A63984755}" type="presParOf" srcId="{1E3A123F-7B7B-4F55-8896-514F210B535A}" destId="{A8F8BBF8-3C8C-4FC7-BB7F-27583CE0D46A}" srcOrd="0" destOrd="0" presId="urn:microsoft.com/office/officeart/2005/8/layout/orgChart1"/>
    <dgm:cxn modelId="{63906F08-9AC8-4C46-8C9E-D283A4EF3287}" type="presParOf" srcId="{1E3A123F-7B7B-4F55-8896-514F210B535A}" destId="{B2C7CA5E-EE24-4F76-93FD-4DFCB62E53CF}" srcOrd="1" destOrd="0" presId="urn:microsoft.com/office/officeart/2005/8/layout/orgChart1"/>
    <dgm:cxn modelId="{D697D342-D9E0-47DE-8115-46E75C834684}" type="presParOf" srcId="{C037DB37-DD3C-4D70-880F-7E3E487605E4}" destId="{4A640A50-9931-4186-8F0C-0262D1767ADA}" srcOrd="1" destOrd="0" presId="urn:microsoft.com/office/officeart/2005/8/layout/orgChart1"/>
    <dgm:cxn modelId="{93098528-7A78-4CF9-BDBE-B72B56B2337A}" type="presParOf" srcId="{C037DB37-DD3C-4D70-880F-7E3E487605E4}" destId="{D1674ABE-BFBC-4B52-99E8-62546F122FB4}" srcOrd="2" destOrd="0" presId="urn:microsoft.com/office/officeart/2005/8/layout/orgChart1"/>
    <dgm:cxn modelId="{9922B282-9AD9-4906-BD27-D1F75F0A9036}" type="presParOf" srcId="{F90136C0-07D3-4AF8-BD2C-64A9D2A5D99A}" destId="{F04BFE14-EE36-4E7B-84A5-CC67CFA62454}" srcOrd="6" destOrd="0" presId="urn:microsoft.com/office/officeart/2005/8/layout/orgChart1"/>
    <dgm:cxn modelId="{E3915162-5336-4071-92D9-701D9C4FFAE9}" type="presParOf" srcId="{F90136C0-07D3-4AF8-BD2C-64A9D2A5D99A}" destId="{A10EFB4C-C593-4EB2-8FD9-5AAC1B3D41AC}" srcOrd="7" destOrd="0" presId="urn:microsoft.com/office/officeart/2005/8/layout/orgChart1"/>
    <dgm:cxn modelId="{9A2499C1-CC27-4041-8A86-B0ECC2CA9833}" type="presParOf" srcId="{A10EFB4C-C593-4EB2-8FD9-5AAC1B3D41AC}" destId="{19BDF78C-7CAD-440C-B503-B5917470ABF9}" srcOrd="0" destOrd="0" presId="urn:microsoft.com/office/officeart/2005/8/layout/orgChart1"/>
    <dgm:cxn modelId="{5C3B2298-104D-455F-BF1B-9729EC462CB2}" type="presParOf" srcId="{19BDF78C-7CAD-440C-B503-B5917470ABF9}" destId="{1C1C00ED-5A46-4902-A350-90D3A1672D5F}" srcOrd="0" destOrd="0" presId="urn:microsoft.com/office/officeart/2005/8/layout/orgChart1"/>
    <dgm:cxn modelId="{4083E7DC-0FB4-4428-862A-CAA0D68E9D71}" type="presParOf" srcId="{19BDF78C-7CAD-440C-B503-B5917470ABF9}" destId="{E92EB976-DDF7-4EC3-908A-A25072153022}" srcOrd="1" destOrd="0" presId="urn:microsoft.com/office/officeart/2005/8/layout/orgChart1"/>
    <dgm:cxn modelId="{269FC7E9-2344-4BB3-B2B5-7983C10C93E9}" type="presParOf" srcId="{A10EFB4C-C593-4EB2-8FD9-5AAC1B3D41AC}" destId="{2C3B4552-90AF-405F-9066-2D9F512118A2}" srcOrd="1" destOrd="0" presId="urn:microsoft.com/office/officeart/2005/8/layout/orgChart1"/>
    <dgm:cxn modelId="{F88B6BB3-22F2-434C-97E5-B49BDB411D56}" type="presParOf" srcId="{A10EFB4C-C593-4EB2-8FD9-5AAC1B3D41AC}" destId="{4A4E6E59-EB07-43CB-ACE2-FF62B378660C}" srcOrd="2" destOrd="0" presId="urn:microsoft.com/office/officeart/2005/8/layout/orgChart1"/>
    <dgm:cxn modelId="{B0E29B1A-5DDC-4E61-9338-125E96BE2F28}" type="presParOf" srcId="{A7C898D6-FBB7-4A85-948D-E0CBFE472C39}" destId="{EBEE6AB6-DAB9-4D30-87DF-05957FEC9202}" srcOrd="2" destOrd="0" presId="urn:microsoft.com/office/officeart/2005/8/layout/orgChart1"/>
    <dgm:cxn modelId="{E07003AB-EB3A-46C6-B1B1-6FC9DED7949A}" type="presParOf" srcId="{E0902BAF-FC91-40AC-80F2-BDDD33ADC3CC}" destId="{69745923-33BB-45D3-9FD4-B2714D9484FC}" srcOrd="6" destOrd="0" presId="urn:microsoft.com/office/officeart/2005/8/layout/orgChart1"/>
    <dgm:cxn modelId="{CA68E848-1B65-4DAE-A16C-A78D41E171FA}" type="presParOf" srcId="{E0902BAF-FC91-40AC-80F2-BDDD33ADC3CC}" destId="{4FA13C70-019D-4A8F-82E1-14596D99C5AF}" srcOrd="7" destOrd="0" presId="urn:microsoft.com/office/officeart/2005/8/layout/orgChart1"/>
    <dgm:cxn modelId="{A1EE460B-ECE2-4FB1-9F1C-67627102F8D0}" type="presParOf" srcId="{4FA13C70-019D-4A8F-82E1-14596D99C5AF}" destId="{BE26E57A-0A1E-450D-9B32-E2D72803F4DB}" srcOrd="0" destOrd="0" presId="urn:microsoft.com/office/officeart/2005/8/layout/orgChart1"/>
    <dgm:cxn modelId="{371BDE31-A1C3-4A77-85D5-6290C73D93FA}" type="presParOf" srcId="{BE26E57A-0A1E-450D-9B32-E2D72803F4DB}" destId="{655F555D-0C79-4CC2-9EDD-BDECFB5D40E6}" srcOrd="0" destOrd="0" presId="urn:microsoft.com/office/officeart/2005/8/layout/orgChart1"/>
    <dgm:cxn modelId="{55916D7C-46C1-4BEF-BAE1-3234B3F1AF33}" type="presParOf" srcId="{BE26E57A-0A1E-450D-9B32-E2D72803F4DB}" destId="{09D1017A-F038-4644-B208-279CDDF2C308}" srcOrd="1" destOrd="0" presId="urn:microsoft.com/office/officeart/2005/8/layout/orgChart1"/>
    <dgm:cxn modelId="{6BB0CF15-81FD-41C2-BA41-98BAE9EB9866}" type="presParOf" srcId="{4FA13C70-019D-4A8F-82E1-14596D99C5AF}" destId="{E7B73ADE-9C63-46E1-81E4-0EDA0692B166}" srcOrd="1" destOrd="0" presId="urn:microsoft.com/office/officeart/2005/8/layout/orgChart1"/>
    <dgm:cxn modelId="{B706B10F-5297-4A83-9897-9B6C6402270D}" type="presParOf" srcId="{E7B73ADE-9C63-46E1-81E4-0EDA0692B166}" destId="{176EAFBF-5542-4B2D-8D10-7D414C03E915}" srcOrd="0" destOrd="0" presId="urn:microsoft.com/office/officeart/2005/8/layout/orgChart1"/>
    <dgm:cxn modelId="{FD7C8B20-5C08-4A47-85D0-E565A43BA877}" type="presParOf" srcId="{E7B73ADE-9C63-46E1-81E4-0EDA0692B166}" destId="{B45639DE-BBB0-4A5C-811B-ED009250AAAD}" srcOrd="1" destOrd="0" presId="urn:microsoft.com/office/officeart/2005/8/layout/orgChart1"/>
    <dgm:cxn modelId="{44A43911-B725-41C8-8B6E-BE2564A41D21}" type="presParOf" srcId="{B45639DE-BBB0-4A5C-811B-ED009250AAAD}" destId="{064958FC-8D2F-4B0C-BAFC-88E70AA70458}" srcOrd="0" destOrd="0" presId="urn:microsoft.com/office/officeart/2005/8/layout/orgChart1"/>
    <dgm:cxn modelId="{EC20747F-4765-488C-BDAF-F104241CFC2C}" type="presParOf" srcId="{064958FC-8D2F-4B0C-BAFC-88E70AA70458}" destId="{53CF978D-C638-478C-AE6F-D4C4DF416E66}" srcOrd="0" destOrd="0" presId="urn:microsoft.com/office/officeart/2005/8/layout/orgChart1"/>
    <dgm:cxn modelId="{57A3223A-AA19-463F-B95C-FF5C5B42055A}" type="presParOf" srcId="{064958FC-8D2F-4B0C-BAFC-88E70AA70458}" destId="{5E2B5EDC-123A-4F50-B114-07A03566ECF7}" srcOrd="1" destOrd="0" presId="urn:microsoft.com/office/officeart/2005/8/layout/orgChart1"/>
    <dgm:cxn modelId="{8A36607B-5D2B-42B2-A5BB-6A8623D6E05D}" type="presParOf" srcId="{B45639DE-BBB0-4A5C-811B-ED009250AAAD}" destId="{A0FD3025-8BF2-4E27-B2D2-8456D7EE0F40}" srcOrd="1" destOrd="0" presId="urn:microsoft.com/office/officeart/2005/8/layout/orgChart1"/>
    <dgm:cxn modelId="{0698700B-289F-4008-919E-2F46BCEB19FC}" type="presParOf" srcId="{B45639DE-BBB0-4A5C-811B-ED009250AAAD}" destId="{4B1396B0-0638-4F9E-B6DE-D59B62B43BF2}" srcOrd="2" destOrd="0" presId="urn:microsoft.com/office/officeart/2005/8/layout/orgChart1"/>
    <dgm:cxn modelId="{2CD01A82-DE1B-45D8-B819-B2985EA7BD9A}" type="presParOf" srcId="{E7B73ADE-9C63-46E1-81E4-0EDA0692B166}" destId="{291853A1-09C7-474B-BEB0-CCD4595A3003}" srcOrd="2" destOrd="0" presId="urn:microsoft.com/office/officeart/2005/8/layout/orgChart1"/>
    <dgm:cxn modelId="{71CB30DC-7C9A-4534-A073-C7FD9D9CF906}" type="presParOf" srcId="{E7B73ADE-9C63-46E1-81E4-0EDA0692B166}" destId="{7CB9B8C6-21F6-475D-B799-41EEBDEA60F0}" srcOrd="3" destOrd="0" presId="urn:microsoft.com/office/officeart/2005/8/layout/orgChart1"/>
    <dgm:cxn modelId="{83607751-AA6A-4504-918F-93285279DA5C}" type="presParOf" srcId="{7CB9B8C6-21F6-475D-B799-41EEBDEA60F0}" destId="{C05A0DDE-8DD9-4929-8D1F-30C9B77E4876}" srcOrd="0" destOrd="0" presId="urn:microsoft.com/office/officeart/2005/8/layout/orgChart1"/>
    <dgm:cxn modelId="{6ACBC664-2A36-4B64-8DB2-49D7F24AA7BD}" type="presParOf" srcId="{C05A0DDE-8DD9-4929-8D1F-30C9B77E4876}" destId="{D763E2A0-D9C5-4138-8E6E-9BD8A2098A00}" srcOrd="0" destOrd="0" presId="urn:microsoft.com/office/officeart/2005/8/layout/orgChart1"/>
    <dgm:cxn modelId="{1924354D-FE77-4541-BC5E-35E687A9583A}" type="presParOf" srcId="{C05A0DDE-8DD9-4929-8D1F-30C9B77E4876}" destId="{2D18B44C-2CA7-4C4F-8C51-0BC956694475}" srcOrd="1" destOrd="0" presId="urn:microsoft.com/office/officeart/2005/8/layout/orgChart1"/>
    <dgm:cxn modelId="{89566047-311C-4F76-93DA-32480B956ECB}" type="presParOf" srcId="{7CB9B8C6-21F6-475D-B799-41EEBDEA60F0}" destId="{C43AABD4-7309-41ED-B34F-203A91BD5677}" srcOrd="1" destOrd="0" presId="urn:microsoft.com/office/officeart/2005/8/layout/orgChart1"/>
    <dgm:cxn modelId="{A4CDAF44-02AA-4207-BF78-89237CF11C56}" type="presParOf" srcId="{7CB9B8C6-21F6-475D-B799-41EEBDEA60F0}" destId="{E52C5D1D-75CC-4ED9-9B3D-08F176383924}" srcOrd="2" destOrd="0" presId="urn:microsoft.com/office/officeart/2005/8/layout/orgChart1"/>
    <dgm:cxn modelId="{EE583715-F155-479F-9066-005797C0384C}" type="presParOf" srcId="{E7B73ADE-9C63-46E1-81E4-0EDA0692B166}" destId="{D6F9612C-D00C-468C-B9E3-0D0DA6114C46}" srcOrd="4" destOrd="0" presId="urn:microsoft.com/office/officeart/2005/8/layout/orgChart1"/>
    <dgm:cxn modelId="{D1D5D88A-11E9-4497-8DDD-BA3B4F56965E}" type="presParOf" srcId="{E7B73ADE-9C63-46E1-81E4-0EDA0692B166}" destId="{E106FF78-EB45-4881-905C-6EED5B699049}" srcOrd="5" destOrd="0" presId="urn:microsoft.com/office/officeart/2005/8/layout/orgChart1"/>
    <dgm:cxn modelId="{7B2B4488-8B84-4F7A-86A1-1DD59D842E27}" type="presParOf" srcId="{E106FF78-EB45-4881-905C-6EED5B699049}" destId="{CA26397A-FD93-4189-BB71-D2ADB33948F9}" srcOrd="0" destOrd="0" presId="urn:microsoft.com/office/officeart/2005/8/layout/orgChart1"/>
    <dgm:cxn modelId="{9192D53E-549E-4922-9087-325C40E0FEBE}" type="presParOf" srcId="{CA26397A-FD93-4189-BB71-D2ADB33948F9}" destId="{354EDB1C-E088-4B3C-8D11-349A56AF7889}" srcOrd="0" destOrd="0" presId="urn:microsoft.com/office/officeart/2005/8/layout/orgChart1"/>
    <dgm:cxn modelId="{17AF9204-438D-4954-AD36-5745CFCEC6D3}" type="presParOf" srcId="{CA26397A-FD93-4189-BB71-D2ADB33948F9}" destId="{88525C2B-222C-474A-B7EF-B1E18A611BA7}" srcOrd="1" destOrd="0" presId="urn:microsoft.com/office/officeart/2005/8/layout/orgChart1"/>
    <dgm:cxn modelId="{D74356AF-A65B-4073-8B62-0EA68D44B1AC}" type="presParOf" srcId="{E106FF78-EB45-4881-905C-6EED5B699049}" destId="{BCC2C300-62C4-4E9E-92AE-65FA4421757F}" srcOrd="1" destOrd="0" presId="urn:microsoft.com/office/officeart/2005/8/layout/orgChart1"/>
    <dgm:cxn modelId="{FE1C9A7D-70F2-4603-9824-5FD807C08A82}" type="presParOf" srcId="{E106FF78-EB45-4881-905C-6EED5B699049}" destId="{7F415F33-DF0B-428B-B802-8429682869C4}" srcOrd="2" destOrd="0" presId="urn:microsoft.com/office/officeart/2005/8/layout/orgChart1"/>
    <dgm:cxn modelId="{A417EB9C-A1E5-45E9-99F5-71CDD81FD408}" type="presParOf" srcId="{E7B73ADE-9C63-46E1-81E4-0EDA0692B166}" destId="{7FC8B5D9-AC2C-449B-A82D-B6F55C83068B}" srcOrd="6" destOrd="0" presId="urn:microsoft.com/office/officeart/2005/8/layout/orgChart1"/>
    <dgm:cxn modelId="{7E7ED114-BB9E-4D91-AB6E-8483830B4635}" type="presParOf" srcId="{E7B73ADE-9C63-46E1-81E4-0EDA0692B166}" destId="{48A1E3AA-ABB9-4FA3-8B38-A2FC60BCC527}" srcOrd="7" destOrd="0" presId="urn:microsoft.com/office/officeart/2005/8/layout/orgChart1"/>
    <dgm:cxn modelId="{5C0AD2CB-335E-4095-9E52-1892A362A970}" type="presParOf" srcId="{48A1E3AA-ABB9-4FA3-8B38-A2FC60BCC527}" destId="{DA272E59-4FB8-4738-8D62-296C6C79365A}" srcOrd="0" destOrd="0" presId="urn:microsoft.com/office/officeart/2005/8/layout/orgChart1"/>
    <dgm:cxn modelId="{ED8CA5A5-EAEA-4D07-9453-E8AA08C4FA75}" type="presParOf" srcId="{DA272E59-4FB8-4738-8D62-296C6C79365A}" destId="{A6FF4677-A0D1-4ACD-9D8A-773B2920097D}" srcOrd="0" destOrd="0" presId="urn:microsoft.com/office/officeart/2005/8/layout/orgChart1"/>
    <dgm:cxn modelId="{27B2D866-BB8C-40FB-BF5B-0D86B839BFE7}" type="presParOf" srcId="{DA272E59-4FB8-4738-8D62-296C6C79365A}" destId="{107A22FC-12F0-4DF8-8EB4-52962E1B7C43}" srcOrd="1" destOrd="0" presId="urn:microsoft.com/office/officeart/2005/8/layout/orgChart1"/>
    <dgm:cxn modelId="{2F675894-6682-462B-9B76-75CA7E819B36}" type="presParOf" srcId="{48A1E3AA-ABB9-4FA3-8B38-A2FC60BCC527}" destId="{FAA3C718-9077-457B-919E-D493601D37EB}" srcOrd="1" destOrd="0" presId="urn:microsoft.com/office/officeart/2005/8/layout/orgChart1"/>
    <dgm:cxn modelId="{234E38CC-6638-4895-8155-692581EB497F}" type="presParOf" srcId="{48A1E3AA-ABB9-4FA3-8B38-A2FC60BCC527}" destId="{56F2E71D-2237-47C9-AD53-A8BFBAF15DD7}" srcOrd="2" destOrd="0" presId="urn:microsoft.com/office/officeart/2005/8/layout/orgChart1"/>
    <dgm:cxn modelId="{E3271909-F1DC-4815-AC72-0B2EC32DE3CC}" type="presParOf" srcId="{E7B73ADE-9C63-46E1-81E4-0EDA0692B166}" destId="{D1A724A8-8861-4044-9E4C-1635CFE39BAC}" srcOrd="8" destOrd="0" presId="urn:microsoft.com/office/officeart/2005/8/layout/orgChart1"/>
    <dgm:cxn modelId="{F15BA25C-B42A-4079-8775-BB2223698BD6}" type="presParOf" srcId="{E7B73ADE-9C63-46E1-81E4-0EDA0692B166}" destId="{1EA3D66B-BBDE-44CB-B57E-D75D89F15516}" srcOrd="9" destOrd="0" presId="urn:microsoft.com/office/officeart/2005/8/layout/orgChart1"/>
    <dgm:cxn modelId="{7769DB9F-39ED-47E3-B526-7ADC0647EAA8}" type="presParOf" srcId="{1EA3D66B-BBDE-44CB-B57E-D75D89F15516}" destId="{8835BEEE-E015-4DA6-AB13-52679B5F7CC2}" srcOrd="0" destOrd="0" presId="urn:microsoft.com/office/officeart/2005/8/layout/orgChart1"/>
    <dgm:cxn modelId="{352E05F6-F228-4FEF-94E4-A4E774F8CD2F}" type="presParOf" srcId="{8835BEEE-E015-4DA6-AB13-52679B5F7CC2}" destId="{82F4F409-A6DE-401A-9108-D579C82343FB}" srcOrd="0" destOrd="0" presId="urn:microsoft.com/office/officeart/2005/8/layout/orgChart1"/>
    <dgm:cxn modelId="{71C9A676-47CB-455F-9985-A159BD378457}" type="presParOf" srcId="{8835BEEE-E015-4DA6-AB13-52679B5F7CC2}" destId="{B04E4DDA-AEF4-49B1-95EE-B9F0D7A2082F}" srcOrd="1" destOrd="0" presId="urn:microsoft.com/office/officeart/2005/8/layout/orgChart1"/>
    <dgm:cxn modelId="{C895E3CD-026B-4D26-9DC4-A1FC65F40669}" type="presParOf" srcId="{1EA3D66B-BBDE-44CB-B57E-D75D89F15516}" destId="{81F09E69-2494-4F39-9174-16D1C64C211D}" srcOrd="1" destOrd="0" presId="urn:microsoft.com/office/officeart/2005/8/layout/orgChart1"/>
    <dgm:cxn modelId="{F245158E-F86F-45F9-8B3F-D3337460C4D8}" type="presParOf" srcId="{1EA3D66B-BBDE-44CB-B57E-D75D89F15516}" destId="{5B2536C7-49A9-444B-BC3D-E7CD4304851A}" srcOrd="2" destOrd="0" presId="urn:microsoft.com/office/officeart/2005/8/layout/orgChart1"/>
    <dgm:cxn modelId="{0E874FC1-84CD-45E3-89F8-1F73CB5B5DE4}" type="presParOf" srcId="{4FA13C70-019D-4A8F-82E1-14596D99C5AF}" destId="{4E139D89-589B-4902-B79D-D10184AD3BAC}" srcOrd="2" destOrd="0" presId="urn:microsoft.com/office/officeart/2005/8/layout/orgChart1"/>
    <dgm:cxn modelId="{088EC647-913A-4821-B94E-272A7A6AB6A8}" type="presParOf" srcId="{EDD5F193-F570-4E55-B1DC-842EF309BCBA}" destId="{94956877-7BB0-417E-BE8D-D51DF394E11F}" srcOrd="2" destOrd="0" presId="urn:microsoft.com/office/officeart/2005/8/layout/orgChart1"/>
    <dgm:cxn modelId="{CF5CCC01-C235-4002-9892-CDEFC19EC9DA}" type="presParOf" srcId="{23C7ADC8-1F3D-409C-9275-7954EC495AD0}" destId="{6C3B8A9B-4711-4D03-BF30-BEC790B3504E}" srcOrd="4" destOrd="0" presId="urn:microsoft.com/office/officeart/2005/8/layout/orgChart1"/>
    <dgm:cxn modelId="{BB316583-8A7C-48C2-B08A-FA2127BFC58A}" type="presParOf" srcId="{23C7ADC8-1F3D-409C-9275-7954EC495AD0}" destId="{E796C041-BAB0-4098-A134-5F598B05526C}" srcOrd="5" destOrd="0" presId="urn:microsoft.com/office/officeart/2005/8/layout/orgChart1"/>
    <dgm:cxn modelId="{0689C5A9-69A6-4B48-9C30-1FBE82B4CFDD}" type="presParOf" srcId="{E796C041-BAB0-4098-A134-5F598B05526C}" destId="{6C90A50D-CFDA-4EDA-9A08-1946414DDB63}" srcOrd="0" destOrd="0" presId="urn:microsoft.com/office/officeart/2005/8/layout/orgChart1"/>
    <dgm:cxn modelId="{740FE2D6-4987-4D99-8396-C1502998BDFB}" type="presParOf" srcId="{6C90A50D-CFDA-4EDA-9A08-1946414DDB63}" destId="{E80C77E2-6C06-452C-883E-D13E582109DE}" srcOrd="0" destOrd="0" presId="urn:microsoft.com/office/officeart/2005/8/layout/orgChart1"/>
    <dgm:cxn modelId="{E1F7F24C-254F-4FEB-8267-D19E48840AC2}" type="presParOf" srcId="{6C90A50D-CFDA-4EDA-9A08-1946414DDB63}" destId="{756DB276-68CD-458D-A3BC-E8AF0B4F40C7}" srcOrd="1" destOrd="0" presId="urn:microsoft.com/office/officeart/2005/8/layout/orgChart1"/>
    <dgm:cxn modelId="{619BED24-36D8-4098-894D-E18325735CC0}" type="presParOf" srcId="{E796C041-BAB0-4098-A134-5F598B05526C}" destId="{99591493-6FAB-46BD-88BA-A94020765FC6}" srcOrd="1" destOrd="0" presId="urn:microsoft.com/office/officeart/2005/8/layout/orgChart1"/>
    <dgm:cxn modelId="{9B7AF494-3248-4F19-B1C5-BCCD2BA14527}" type="presParOf" srcId="{99591493-6FAB-46BD-88BA-A94020765FC6}" destId="{B1486F13-DEDF-429B-BA76-F6C468CE4D8F}" srcOrd="0" destOrd="0" presId="urn:microsoft.com/office/officeart/2005/8/layout/orgChart1"/>
    <dgm:cxn modelId="{8ECBDFC4-A35D-445E-9CDB-EBBD377EA2D7}" type="presParOf" srcId="{99591493-6FAB-46BD-88BA-A94020765FC6}" destId="{52F90586-C2C4-49F4-BB33-9A4EF3116AD9}" srcOrd="1" destOrd="0" presId="urn:microsoft.com/office/officeart/2005/8/layout/orgChart1"/>
    <dgm:cxn modelId="{6A3A116B-87E7-4003-A543-86BFC78E5FC9}" type="presParOf" srcId="{52F90586-C2C4-49F4-BB33-9A4EF3116AD9}" destId="{392A7DB3-56BC-4778-9E06-41B3321C90E3}" srcOrd="0" destOrd="0" presId="urn:microsoft.com/office/officeart/2005/8/layout/orgChart1"/>
    <dgm:cxn modelId="{F4F53728-9B92-41C6-B511-811636989A3C}" type="presParOf" srcId="{392A7DB3-56BC-4778-9E06-41B3321C90E3}" destId="{B08BEA0C-E03F-40F2-825D-8F8FD8CB3C44}" srcOrd="0" destOrd="0" presId="urn:microsoft.com/office/officeart/2005/8/layout/orgChart1"/>
    <dgm:cxn modelId="{04D05FB2-81DF-468D-ACDE-4D05B26E3EF3}" type="presParOf" srcId="{392A7DB3-56BC-4778-9E06-41B3321C90E3}" destId="{C5DC7DA6-D0E7-468D-959C-38F2E66CC162}" srcOrd="1" destOrd="0" presId="urn:microsoft.com/office/officeart/2005/8/layout/orgChart1"/>
    <dgm:cxn modelId="{E7C55433-E422-4DC9-9A63-61E3E1D24B64}" type="presParOf" srcId="{52F90586-C2C4-49F4-BB33-9A4EF3116AD9}" destId="{0DDB0219-064D-4162-913D-804779D15AA4}" srcOrd="1" destOrd="0" presId="urn:microsoft.com/office/officeart/2005/8/layout/orgChart1"/>
    <dgm:cxn modelId="{BC3576B5-A604-4946-AB81-CFEE0515F3F4}" type="presParOf" srcId="{52F90586-C2C4-49F4-BB33-9A4EF3116AD9}" destId="{2D96CBB0-0209-4131-A176-EBC34804C31B}" srcOrd="2" destOrd="0" presId="urn:microsoft.com/office/officeart/2005/8/layout/orgChart1"/>
    <dgm:cxn modelId="{70CC1550-CD9A-431C-96D8-75DB6B5A790F}" type="presParOf" srcId="{99591493-6FAB-46BD-88BA-A94020765FC6}" destId="{ED51DC13-E497-46B0-858E-32CEE34BE236}" srcOrd="2" destOrd="0" presId="urn:microsoft.com/office/officeart/2005/8/layout/orgChart1"/>
    <dgm:cxn modelId="{136EDA83-130D-448A-BFF3-0BB10306EE9B}" type="presParOf" srcId="{99591493-6FAB-46BD-88BA-A94020765FC6}" destId="{197536A3-963D-43D7-8B3E-1EFA8DE5FC57}" srcOrd="3" destOrd="0" presId="urn:microsoft.com/office/officeart/2005/8/layout/orgChart1"/>
    <dgm:cxn modelId="{96EBC0C5-14F3-4290-B2B2-9EB727BDB8DF}" type="presParOf" srcId="{197536A3-963D-43D7-8B3E-1EFA8DE5FC57}" destId="{D8816470-B907-44BC-985E-D713301EA1EB}" srcOrd="0" destOrd="0" presId="urn:microsoft.com/office/officeart/2005/8/layout/orgChart1"/>
    <dgm:cxn modelId="{4F29362A-BB59-425D-8A41-DAD07A40989D}" type="presParOf" srcId="{D8816470-B907-44BC-985E-D713301EA1EB}" destId="{A5D7BBD4-71E8-4147-81C9-49E460C42A8A}" srcOrd="0" destOrd="0" presId="urn:microsoft.com/office/officeart/2005/8/layout/orgChart1"/>
    <dgm:cxn modelId="{47A75BD4-A88D-4724-9812-F0A1366D4E40}" type="presParOf" srcId="{D8816470-B907-44BC-985E-D713301EA1EB}" destId="{E34D06B0-D689-4126-98F3-384F808C0019}" srcOrd="1" destOrd="0" presId="urn:microsoft.com/office/officeart/2005/8/layout/orgChart1"/>
    <dgm:cxn modelId="{9FB838FA-FE6D-4740-B39E-AF6844B014D3}" type="presParOf" srcId="{197536A3-963D-43D7-8B3E-1EFA8DE5FC57}" destId="{7C69CD72-8E2A-41C1-AB24-CE9E111B7226}" srcOrd="1" destOrd="0" presId="urn:microsoft.com/office/officeart/2005/8/layout/orgChart1"/>
    <dgm:cxn modelId="{96FD6231-501B-41F3-B0E4-13E01C51DE52}" type="presParOf" srcId="{197536A3-963D-43D7-8B3E-1EFA8DE5FC57}" destId="{F34BCBF0-4B29-475A-A2D7-065CEFA3C4FA}" srcOrd="2" destOrd="0" presId="urn:microsoft.com/office/officeart/2005/8/layout/orgChart1"/>
    <dgm:cxn modelId="{2C10CE4B-CB2B-4B39-86A3-D24A83F5F585}" type="presParOf" srcId="{99591493-6FAB-46BD-88BA-A94020765FC6}" destId="{D70D0473-84CA-4E98-9ADC-F17697B00CD8}" srcOrd="4" destOrd="0" presId="urn:microsoft.com/office/officeart/2005/8/layout/orgChart1"/>
    <dgm:cxn modelId="{016F5A0A-40BD-4D87-8034-E7A2CF16A891}" type="presParOf" srcId="{99591493-6FAB-46BD-88BA-A94020765FC6}" destId="{5273140B-59C6-47C7-B8C5-4E31B478E89A}" srcOrd="5" destOrd="0" presId="urn:microsoft.com/office/officeart/2005/8/layout/orgChart1"/>
    <dgm:cxn modelId="{F97228FD-194F-46C6-8BE1-4E72D20FABEE}" type="presParOf" srcId="{5273140B-59C6-47C7-B8C5-4E31B478E89A}" destId="{69214E2D-46DB-49B8-AC17-FC66A914F7B6}" srcOrd="0" destOrd="0" presId="urn:microsoft.com/office/officeart/2005/8/layout/orgChart1"/>
    <dgm:cxn modelId="{53076F2B-ACFC-4E1C-A900-489677E921FD}" type="presParOf" srcId="{69214E2D-46DB-49B8-AC17-FC66A914F7B6}" destId="{4DAD1833-E328-4F4F-9A28-80993BF12530}" srcOrd="0" destOrd="0" presId="urn:microsoft.com/office/officeart/2005/8/layout/orgChart1"/>
    <dgm:cxn modelId="{AFFD6707-588C-4421-823C-83CC060543AC}" type="presParOf" srcId="{69214E2D-46DB-49B8-AC17-FC66A914F7B6}" destId="{48A32AC1-512A-4CDD-BFCD-EEFFC063E009}" srcOrd="1" destOrd="0" presId="urn:microsoft.com/office/officeart/2005/8/layout/orgChart1"/>
    <dgm:cxn modelId="{025081AB-1D1C-4AD8-B48A-D577CA1125C9}" type="presParOf" srcId="{5273140B-59C6-47C7-B8C5-4E31B478E89A}" destId="{4694C41E-E93B-45A0-AA75-5E6961742929}" srcOrd="1" destOrd="0" presId="urn:microsoft.com/office/officeart/2005/8/layout/orgChart1"/>
    <dgm:cxn modelId="{92A4741E-E4D7-49D3-B1E5-98E9A09D3CAB}" type="presParOf" srcId="{5273140B-59C6-47C7-B8C5-4E31B478E89A}" destId="{701DDD25-4913-480F-9EB2-CA54D368D13E}" srcOrd="2" destOrd="0" presId="urn:microsoft.com/office/officeart/2005/8/layout/orgChart1"/>
    <dgm:cxn modelId="{C975958C-A2B2-413B-949A-FC11D8A9D5DD}" type="presParOf" srcId="{99591493-6FAB-46BD-88BA-A94020765FC6}" destId="{84514B85-25B0-43D4-9B89-8E3D7325DD4F}" srcOrd="6" destOrd="0" presId="urn:microsoft.com/office/officeart/2005/8/layout/orgChart1"/>
    <dgm:cxn modelId="{E2F8CB42-7644-41DB-9812-D94BCB414730}" type="presParOf" srcId="{99591493-6FAB-46BD-88BA-A94020765FC6}" destId="{7E80C071-14F7-4996-9804-1264A648A6C9}" srcOrd="7" destOrd="0" presId="urn:microsoft.com/office/officeart/2005/8/layout/orgChart1"/>
    <dgm:cxn modelId="{F927B47E-25F8-4E1D-903D-21756E4D1753}" type="presParOf" srcId="{7E80C071-14F7-4996-9804-1264A648A6C9}" destId="{1725E259-8ADC-42FB-95FE-44913C8A49D1}" srcOrd="0" destOrd="0" presId="urn:microsoft.com/office/officeart/2005/8/layout/orgChart1"/>
    <dgm:cxn modelId="{5AD9B10F-04BD-45E1-A6E9-3E67BB3267FE}" type="presParOf" srcId="{1725E259-8ADC-42FB-95FE-44913C8A49D1}" destId="{25F34605-702E-4AEF-AF23-A0BA5355DBA7}" srcOrd="0" destOrd="0" presId="urn:microsoft.com/office/officeart/2005/8/layout/orgChart1"/>
    <dgm:cxn modelId="{17FEA5F2-41D4-43A2-A22B-3A92E7579CE6}" type="presParOf" srcId="{1725E259-8ADC-42FB-95FE-44913C8A49D1}" destId="{824985FF-E197-47B3-84A5-B6E04D440CFC}" srcOrd="1" destOrd="0" presId="urn:microsoft.com/office/officeart/2005/8/layout/orgChart1"/>
    <dgm:cxn modelId="{1EFD0F03-FBE6-4547-A75C-6C792CBD360B}" type="presParOf" srcId="{7E80C071-14F7-4996-9804-1264A648A6C9}" destId="{A1696098-241F-41C1-BA20-3B5FF230F4B4}" srcOrd="1" destOrd="0" presId="urn:microsoft.com/office/officeart/2005/8/layout/orgChart1"/>
    <dgm:cxn modelId="{D5AB0518-E9FD-48C0-BC82-9D0BED437ADB}" type="presParOf" srcId="{7E80C071-14F7-4996-9804-1264A648A6C9}" destId="{DDFA6C3E-DBA2-4A16-A813-F68ACEA168BC}" srcOrd="2" destOrd="0" presId="urn:microsoft.com/office/officeart/2005/8/layout/orgChart1"/>
    <dgm:cxn modelId="{176EBBD9-B325-4DA2-815A-6043A6533A95}" type="presParOf" srcId="{99591493-6FAB-46BD-88BA-A94020765FC6}" destId="{02988B97-364C-4B9A-A0F7-55F8A0D543A6}" srcOrd="8" destOrd="0" presId="urn:microsoft.com/office/officeart/2005/8/layout/orgChart1"/>
    <dgm:cxn modelId="{7909F078-5CD6-414A-93B7-AE1A81C250D7}" type="presParOf" srcId="{99591493-6FAB-46BD-88BA-A94020765FC6}" destId="{B9DD2A40-AA22-4879-B4A6-5BEE9C6DF930}" srcOrd="9" destOrd="0" presId="urn:microsoft.com/office/officeart/2005/8/layout/orgChart1"/>
    <dgm:cxn modelId="{60982871-889D-4D97-8A2E-701D28A23AA3}" type="presParOf" srcId="{B9DD2A40-AA22-4879-B4A6-5BEE9C6DF930}" destId="{3F3BB5D6-90C3-4C16-BBEB-26BAF41C34B8}" srcOrd="0" destOrd="0" presId="urn:microsoft.com/office/officeart/2005/8/layout/orgChart1"/>
    <dgm:cxn modelId="{1B9E9BF1-7CD7-4248-BAC9-3A5D68A0BDFA}" type="presParOf" srcId="{3F3BB5D6-90C3-4C16-BBEB-26BAF41C34B8}" destId="{25AD6EBB-300D-4BA2-96AE-D5E919B09600}" srcOrd="0" destOrd="0" presId="urn:microsoft.com/office/officeart/2005/8/layout/orgChart1"/>
    <dgm:cxn modelId="{4CE645FC-263B-47F8-8306-E67940925FF8}" type="presParOf" srcId="{3F3BB5D6-90C3-4C16-BBEB-26BAF41C34B8}" destId="{F13CD3D0-E18A-4C50-B3EE-4F8B73B9BF95}" srcOrd="1" destOrd="0" presId="urn:microsoft.com/office/officeart/2005/8/layout/orgChart1"/>
    <dgm:cxn modelId="{0D367F84-752F-42C3-B119-0C5BFBC0E7F5}" type="presParOf" srcId="{B9DD2A40-AA22-4879-B4A6-5BEE9C6DF930}" destId="{384D77C9-238C-494F-9326-F5B1B6D431F4}" srcOrd="1" destOrd="0" presId="urn:microsoft.com/office/officeart/2005/8/layout/orgChart1"/>
    <dgm:cxn modelId="{E019BC21-8FC3-4BAC-9992-71029A43A445}" type="presParOf" srcId="{B9DD2A40-AA22-4879-B4A6-5BEE9C6DF930}" destId="{6046B4BA-7591-425E-B619-D5996CE0EDA7}" srcOrd="2" destOrd="0" presId="urn:microsoft.com/office/officeart/2005/8/layout/orgChart1"/>
    <dgm:cxn modelId="{886C368E-88FE-4A70-AAE6-8AAE4B1F4E8B}" type="presParOf" srcId="{E796C041-BAB0-4098-A134-5F598B05526C}" destId="{DD0C4F76-0D13-4401-B61E-CE19C8AE7416}" srcOrd="2" destOrd="0" presId="urn:microsoft.com/office/officeart/2005/8/layout/orgChart1"/>
    <dgm:cxn modelId="{3EEA6936-7EF8-42BB-A598-67774E9720EE}" type="presParOf" srcId="{23C7ADC8-1F3D-409C-9275-7954EC495AD0}" destId="{D07ED600-E0CE-47FA-99D3-0843F86A7AC0}" srcOrd="6" destOrd="0" presId="urn:microsoft.com/office/officeart/2005/8/layout/orgChart1"/>
    <dgm:cxn modelId="{2087EAE9-B10D-480D-A7FD-BA042FB2DCED}" type="presParOf" srcId="{23C7ADC8-1F3D-409C-9275-7954EC495AD0}" destId="{FB9167DB-7560-4280-8216-F8CB230D7DAE}" srcOrd="7" destOrd="0" presId="urn:microsoft.com/office/officeart/2005/8/layout/orgChart1"/>
    <dgm:cxn modelId="{ABB12CBF-924C-43AA-893B-30C5C19949A0}" type="presParOf" srcId="{FB9167DB-7560-4280-8216-F8CB230D7DAE}" destId="{13070426-B1F8-4EB7-975B-A9CA0FA8E083}" srcOrd="0" destOrd="0" presId="urn:microsoft.com/office/officeart/2005/8/layout/orgChart1"/>
    <dgm:cxn modelId="{1F210AE9-A2AB-455D-9F0F-2C57C453CF94}" type="presParOf" srcId="{13070426-B1F8-4EB7-975B-A9CA0FA8E083}" destId="{3358B749-9535-4A54-BBB3-D1691A806066}" srcOrd="0" destOrd="0" presId="urn:microsoft.com/office/officeart/2005/8/layout/orgChart1"/>
    <dgm:cxn modelId="{DF320743-05F5-4622-822C-AE0B7388F7B7}" type="presParOf" srcId="{13070426-B1F8-4EB7-975B-A9CA0FA8E083}" destId="{850489D7-BA40-46B0-A6B5-C1544BF0CDDB}" srcOrd="1" destOrd="0" presId="urn:microsoft.com/office/officeart/2005/8/layout/orgChart1"/>
    <dgm:cxn modelId="{9E26E8A7-B984-4078-A017-B1E8CE1DEF22}" type="presParOf" srcId="{FB9167DB-7560-4280-8216-F8CB230D7DAE}" destId="{14FD0B04-830D-4049-AD3E-7508003A495E}" srcOrd="1" destOrd="0" presId="urn:microsoft.com/office/officeart/2005/8/layout/orgChart1"/>
    <dgm:cxn modelId="{9A672147-90A9-44D9-A639-F4B69CE0EA08}" type="presParOf" srcId="{14FD0B04-830D-4049-AD3E-7508003A495E}" destId="{B664E21E-437F-47F9-8C27-B61553E0B6DF}" srcOrd="0" destOrd="0" presId="urn:microsoft.com/office/officeart/2005/8/layout/orgChart1"/>
    <dgm:cxn modelId="{0904ABBA-D2CB-4D95-AE41-80BBF2FF9947}" type="presParOf" srcId="{14FD0B04-830D-4049-AD3E-7508003A495E}" destId="{E4A03232-8100-4C69-8B36-E563C3A5F674}" srcOrd="1" destOrd="0" presId="urn:microsoft.com/office/officeart/2005/8/layout/orgChart1"/>
    <dgm:cxn modelId="{DF68DDB1-0ED9-4DEE-BA28-4F393A8959F4}" type="presParOf" srcId="{E4A03232-8100-4C69-8B36-E563C3A5F674}" destId="{850F79ED-0774-462F-914D-53E77B0CF8C2}" srcOrd="0" destOrd="0" presId="urn:microsoft.com/office/officeart/2005/8/layout/orgChart1"/>
    <dgm:cxn modelId="{C2A2A138-D73D-4A77-B05F-8BBD11F54E28}" type="presParOf" srcId="{850F79ED-0774-462F-914D-53E77B0CF8C2}" destId="{4861986C-7B21-42B0-A3DF-6D6751F54778}" srcOrd="0" destOrd="0" presId="urn:microsoft.com/office/officeart/2005/8/layout/orgChart1"/>
    <dgm:cxn modelId="{6E32BC2C-7810-44F3-A310-76D892DB1955}" type="presParOf" srcId="{850F79ED-0774-462F-914D-53E77B0CF8C2}" destId="{C3CD5E13-F8BE-490D-B084-29E9430FA3CC}" srcOrd="1" destOrd="0" presId="urn:microsoft.com/office/officeart/2005/8/layout/orgChart1"/>
    <dgm:cxn modelId="{FFCCD193-D758-4E7D-8CB8-7BD986B15215}" type="presParOf" srcId="{E4A03232-8100-4C69-8B36-E563C3A5F674}" destId="{1F41EF33-C716-44FB-9872-BDEB40B12191}" srcOrd="1" destOrd="0" presId="urn:microsoft.com/office/officeart/2005/8/layout/orgChart1"/>
    <dgm:cxn modelId="{C9BEBE5D-25EF-4433-A67B-DFC406DFE5A2}" type="presParOf" srcId="{E4A03232-8100-4C69-8B36-E563C3A5F674}" destId="{C0DFDE0E-26A4-4A23-AE28-67C3C5B96298}" srcOrd="2" destOrd="0" presId="urn:microsoft.com/office/officeart/2005/8/layout/orgChart1"/>
    <dgm:cxn modelId="{14A2F3B5-B45F-41F6-8B26-D5BD285212D8}" type="presParOf" srcId="{14FD0B04-830D-4049-AD3E-7508003A495E}" destId="{337B122B-F79B-416B-92B4-C5DFBA966D94}" srcOrd="2" destOrd="0" presId="urn:microsoft.com/office/officeart/2005/8/layout/orgChart1"/>
    <dgm:cxn modelId="{9A871A40-FDE4-465D-A449-1E43A157651E}" type="presParOf" srcId="{14FD0B04-830D-4049-AD3E-7508003A495E}" destId="{E7D06718-BB70-41E4-AC3E-783697B74030}" srcOrd="3" destOrd="0" presId="urn:microsoft.com/office/officeart/2005/8/layout/orgChart1"/>
    <dgm:cxn modelId="{5D00BED9-DA00-4328-A68B-964A48157CA1}" type="presParOf" srcId="{E7D06718-BB70-41E4-AC3E-783697B74030}" destId="{962C48FF-8269-4591-BE6C-A1F26A5028E9}" srcOrd="0" destOrd="0" presId="urn:microsoft.com/office/officeart/2005/8/layout/orgChart1"/>
    <dgm:cxn modelId="{B1D55868-8C31-445A-943B-8CD2A742CD07}" type="presParOf" srcId="{962C48FF-8269-4591-BE6C-A1F26A5028E9}" destId="{E007701A-25CD-4751-B228-C3261E7CDBF9}" srcOrd="0" destOrd="0" presId="urn:microsoft.com/office/officeart/2005/8/layout/orgChart1"/>
    <dgm:cxn modelId="{B5645447-393F-43A5-9006-595383D6B259}" type="presParOf" srcId="{962C48FF-8269-4591-BE6C-A1F26A5028E9}" destId="{1AF3D140-A5AF-4D1C-9B7F-9B84F8427EB6}" srcOrd="1" destOrd="0" presId="urn:microsoft.com/office/officeart/2005/8/layout/orgChart1"/>
    <dgm:cxn modelId="{A8A266C1-E9EE-42E0-B168-6531557EC358}" type="presParOf" srcId="{E7D06718-BB70-41E4-AC3E-783697B74030}" destId="{D7C31639-6583-4593-BC39-E9506D838C29}" srcOrd="1" destOrd="0" presId="urn:microsoft.com/office/officeart/2005/8/layout/orgChart1"/>
    <dgm:cxn modelId="{A5205DC4-F4DE-45C9-BC90-D49DB963E7DC}" type="presParOf" srcId="{E7D06718-BB70-41E4-AC3E-783697B74030}" destId="{22012F0D-952F-459A-8146-358DAF403D71}" srcOrd="2" destOrd="0" presId="urn:microsoft.com/office/officeart/2005/8/layout/orgChart1"/>
    <dgm:cxn modelId="{B78EEF11-18A9-442F-8B0A-2998A2186BB3}" type="presParOf" srcId="{14FD0B04-830D-4049-AD3E-7508003A495E}" destId="{AE77FD2F-DA2B-4F76-8D3A-4BB53BFA9D00}" srcOrd="4" destOrd="0" presId="urn:microsoft.com/office/officeart/2005/8/layout/orgChart1"/>
    <dgm:cxn modelId="{6C163950-0E8C-449A-9A17-C2DDB4216E3C}" type="presParOf" srcId="{14FD0B04-830D-4049-AD3E-7508003A495E}" destId="{E22D7313-CBDD-4FC9-AA65-DB98F05F9916}" srcOrd="5" destOrd="0" presId="urn:microsoft.com/office/officeart/2005/8/layout/orgChart1"/>
    <dgm:cxn modelId="{51C2706B-C5F0-4D2B-A2E7-FABE6BBF783D}" type="presParOf" srcId="{E22D7313-CBDD-4FC9-AA65-DB98F05F9916}" destId="{3B029936-3B48-4F93-8912-820F8D7D58B9}" srcOrd="0" destOrd="0" presId="urn:microsoft.com/office/officeart/2005/8/layout/orgChart1"/>
    <dgm:cxn modelId="{E75E1DBB-18D6-43A1-A832-44F631581BF0}" type="presParOf" srcId="{3B029936-3B48-4F93-8912-820F8D7D58B9}" destId="{194E2BAE-51E7-4755-8DCC-53D3D4862EE7}" srcOrd="0" destOrd="0" presId="urn:microsoft.com/office/officeart/2005/8/layout/orgChart1"/>
    <dgm:cxn modelId="{DEC67415-4652-4230-B3C1-10B2C06B15C2}" type="presParOf" srcId="{3B029936-3B48-4F93-8912-820F8D7D58B9}" destId="{84620A35-977A-4830-A82C-047AE4FBE0E2}" srcOrd="1" destOrd="0" presId="urn:microsoft.com/office/officeart/2005/8/layout/orgChart1"/>
    <dgm:cxn modelId="{4983A4CD-4D88-47C9-A11D-A5D2B8EF1CE7}" type="presParOf" srcId="{E22D7313-CBDD-4FC9-AA65-DB98F05F9916}" destId="{1E7DB469-4680-4A35-9BF3-38487C77A8B9}" srcOrd="1" destOrd="0" presId="urn:microsoft.com/office/officeart/2005/8/layout/orgChart1"/>
    <dgm:cxn modelId="{EECDA51F-3939-49F9-8F7B-5D040CFFD7D2}" type="presParOf" srcId="{E22D7313-CBDD-4FC9-AA65-DB98F05F9916}" destId="{D06DD06D-44AC-43BA-A1AF-6A5881A13E4D}" srcOrd="2" destOrd="0" presId="urn:microsoft.com/office/officeart/2005/8/layout/orgChart1"/>
    <dgm:cxn modelId="{D1F2B125-0703-447F-8A88-43FD22484C10}" type="presParOf" srcId="{FB9167DB-7560-4280-8216-F8CB230D7DAE}" destId="{CB966880-6858-4BE3-9E32-4917BB191D88}" srcOrd="2" destOrd="0" presId="urn:microsoft.com/office/officeart/2005/8/layout/orgChart1"/>
    <dgm:cxn modelId="{D79DB9C8-0DF5-48AB-B4A6-C991A621CFCD}" type="presParOf" srcId="{23C7ADC8-1F3D-409C-9275-7954EC495AD0}" destId="{08CFC8B8-C2BE-4B90-BFDA-67D510DD8834}" srcOrd="8" destOrd="0" presId="urn:microsoft.com/office/officeart/2005/8/layout/orgChart1"/>
    <dgm:cxn modelId="{0AB64A9B-BE99-4FEB-979E-3B83527E4E57}" type="presParOf" srcId="{23C7ADC8-1F3D-409C-9275-7954EC495AD0}" destId="{EDFD23E3-05A8-4353-ACEF-7221FD39BEA0}" srcOrd="9" destOrd="0" presId="urn:microsoft.com/office/officeart/2005/8/layout/orgChart1"/>
    <dgm:cxn modelId="{7A950037-7058-4CB0-8229-87CED9A555F0}" type="presParOf" srcId="{EDFD23E3-05A8-4353-ACEF-7221FD39BEA0}" destId="{2EC8FCC1-E656-4BFD-A999-7D6B647A1050}" srcOrd="0" destOrd="0" presId="urn:microsoft.com/office/officeart/2005/8/layout/orgChart1"/>
    <dgm:cxn modelId="{43FD7806-D4DA-4E45-91A1-74C61779D81E}" type="presParOf" srcId="{2EC8FCC1-E656-4BFD-A999-7D6B647A1050}" destId="{BBED00EC-0CFB-4E53-AC3F-660B0617B696}" srcOrd="0" destOrd="0" presId="urn:microsoft.com/office/officeart/2005/8/layout/orgChart1"/>
    <dgm:cxn modelId="{BBC317B1-D909-4288-818B-C5AE83B61F88}" type="presParOf" srcId="{2EC8FCC1-E656-4BFD-A999-7D6B647A1050}" destId="{9EC19ACD-EA4C-4565-AE11-75DF5473C317}" srcOrd="1" destOrd="0" presId="urn:microsoft.com/office/officeart/2005/8/layout/orgChart1"/>
    <dgm:cxn modelId="{2BF092E5-9AE1-413D-A3E4-A54CECCC39C6}" type="presParOf" srcId="{EDFD23E3-05A8-4353-ACEF-7221FD39BEA0}" destId="{21EED926-FE9E-40A6-8FE7-A68E79F98C2D}" srcOrd="1" destOrd="0" presId="urn:microsoft.com/office/officeart/2005/8/layout/orgChart1"/>
    <dgm:cxn modelId="{1A90F848-D6B9-45D8-8D92-EA6A6533357B}" type="presParOf" srcId="{21EED926-FE9E-40A6-8FE7-A68E79F98C2D}" destId="{005DE947-0D15-404C-81CB-4286F1C10F1E}" srcOrd="0" destOrd="0" presId="urn:microsoft.com/office/officeart/2005/8/layout/orgChart1"/>
    <dgm:cxn modelId="{DD7299F0-DF74-4B45-B8D6-061A075560DD}" type="presParOf" srcId="{21EED926-FE9E-40A6-8FE7-A68E79F98C2D}" destId="{F6C8A4B1-01C3-4261-A891-219F948F1352}" srcOrd="1" destOrd="0" presId="urn:microsoft.com/office/officeart/2005/8/layout/orgChart1"/>
    <dgm:cxn modelId="{7A2386CC-C2BF-4D9C-9A89-1E043BA89F01}" type="presParOf" srcId="{F6C8A4B1-01C3-4261-A891-219F948F1352}" destId="{467ED75F-EBB5-4FBE-A03D-2D9C6C5AB24C}" srcOrd="0" destOrd="0" presId="urn:microsoft.com/office/officeart/2005/8/layout/orgChart1"/>
    <dgm:cxn modelId="{FF2D62C0-3009-4368-A654-C7E3A53EC7FC}" type="presParOf" srcId="{467ED75F-EBB5-4FBE-A03D-2D9C6C5AB24C}" destId="{EC81DEA0-D541-46BD-8A5A-9CDFCA0AB188}" srcOrd="0" destOrd="0" presId="urn:microsoft.com/office/officeart/2005/8/layout/orgChart1"/>
    <dgm:cxn modelId="{972D7E45-9CBB-49DE-9EB9-2FC1FCB3CF45}" type="presParOf" srcId="{467ED75F-EBB5-4FBE-A03D-2D9C6C5AB24C}" destId="{0DFAC940-B290-4350-A0A9-151D33D93CF8}" srcOrd="1" destOrd="0" presId="urn:microsoft.com/office/officeart/2005/8/layout/orgChart1"/>
    <dgm:cxn modelId="{793B67FB-3A54-4D61-B12A-9A97806EA5ED}" type="presParOf" srcId="{F6C8A4B1-01C3-4261-A891-219F948F1352}" destId="{9292BB65-99E7-4892-B462-6D73E33297B9}" srcOrd="1" destOrd="0" presId="urn:microsoft.com/office/officeart/2005/8/layout/orgChart1"/>
    <dgm:cxn modelId="{8A072E52-959D-4E3A-BDC2-44A1C8A4FC07}" type="presParOf" srcId="{F6C8A4B1-01C3-4261-A891-219F948F1352}" destId="{8ADB80A6-8794-4BD8-A59E-016C9EB9C0FD}" srcOrd="2" destOrd="0" presId="urn:microsoft.com/office/officeart/2005/8/layout/orgChart1"/>
    <dgm:cxn modelId="{A122FF94-9A4C-406E-8596-B46DAE9655B2}" type="presParOf" srcId="{21EED926-FE9E-40A6-8FE7-A68E79F98C2D}" destId="{9658E1D4-A531-420E-8D0A-E1F8EB4A82E3}" srcOrd="2" destOrd="0" presId="urn:microsoft.com/office/officeart/2005/8/layout/orgChart1"/>
    <dgm:cxn modelId="{402BE4D6-E83F-444B-8AC9-8CB2E3992B91}" type="presParOf" srcId="{21EED926-FE9E-40A6-8FE7-A68E79F98C2D}" destId="{9728F818-B44E-449E-8696-51876E1F4E3A}" srcOrd="3" destOrd="0" presId="urn:microsoft.com/office/officeart/2005/8/layout/orgChart1"/>
    <dgm:cxn modelId="{3B174526-67C0-443F-A18B-3EFABB7545CF}" type="presParOf" srcId="{9728F818-B44E-449E-8696-51876E1F4E3A}" destId="{BD66D9AA-AC79-4B9D-B4D0-E93E01B29550}" srcOrd="0" destOrd="0" presId="urn:microsoft.com/office/officeart/2005/8/layout/orgChart1"/>
    <dgm:cxn modelId="{1D80B5A9-2542-43F9-8FE8-B9F44B053437}" type="presParOf" srcId="{BD66D9AA-AC79-4B9D-B4D0-E93E01B29550}" destId="{E29A2ED2-F944-4563-B31C-61F9645C4BF5}" srcOrd="0" destOrd="0" presId="urn:microsoft.com/office/officeart/2005/8/layout/orgChart1"/>
    <dgm:cxn modelId="{1813B8B3-8182-45DF-B7AA-96A612C2CA39}" type="presParOf" srcId="{BD66D9AA-AC79-4B9D-B4D0-E93E01B29550}" destId="{6AA37281-A9BA-4752-9A70-F6E36E8A460C}" srcOrd="1" destOrd="0" presId="urn:microsoft.com/office/officeart/2005/8/layout/orgChart1"/>
    <dgm:cxn modelId="{9178D235-EE0D-48F0-8A03-B2126C6CEFE6}" type="presParOf" srcId="{9728F818-B44E-449E-8696-51876E1F4E3A}" destId="{7EB1E46C-7CFB-4D4C-8508-284FE43710E7}" srcOrd="1" destOrd="0" presId="urn:microsoft.com/office/officeart/2005/8/layout/orgChart1"/>
    <dgm:cxn modelId="{65E4401B-96E9-489F-B38F-04EA0D5BF183}" type="presParOf" srcId="{9728F818-B44E-449E-8696-51876E1F4E3A}" destId="{5233BC5E-CED6-430C-9E44-1D0479D3B8CC}" srcOrd="2" destOrd="0" presId="urn:microsoft.com/office/officeart/2005/8/layout/orgChart1"/>
    <dgm:cxn modelId="{48B43F3A-87FA-4290-8138-89D3F8313ABB}" type="presParOf" srcId="{21EED926-FE9E-40A6-8FE7-A68E79F98C2D}" destId="{86C3C907-82BA-44EB-9E63-0270CEF218D7}" srcOrd="4" destOrd="0" presId="urn:microsoft.com/office/officeart/2005/8/layout/orgChart1"/>
    <dgm:cxn modelId="{73CD64D5-596C-43EF-8125-4689B17EA755}" type="presParOf" srcId="{21EED926-FE9E-40A6-8FE7-A68E79F98C2D}" destId="{F5859255-88A4-4D42-936D-8837B76EF56A}" srcOrd="5" destOrd="0" presId="urn:microsoft.com/office/officeart/2005/8/layout/orgChart1"/>
    <dgm:cxn modelId="{8DFBAC66-DD45-4A22-A2FC-09CA483F2BF9}" type="presParOf" srcId="{F5859255-88A4-4D42-936D-8837B76EF56A}" destId="{B898A2E7-F687-412B-933A-95247A79D587}" srcOrd="0" destOrd="0" presId="urn:microsoft.com/office/officeart/2005/8/layout/orgChart1"/>
    <dgm:cxn modelId="{DE2BD24A-8E6F-4BCD-BEC7-55DECD21F321}" type="presParOf" srcId="{B898A2E7-F687-412B-933A-95247A79D587}" destId="{B66F6D53-0ED1-4F66-8F9C-720FA506AC10}" srcOrd="0" destOrd="0" presId="urn:microsoft.com/office/officeart/2005/8/layout/orgChart1"/>
    <dgm:cxn modelId="{A1318C55-41CE-4FA2-9AEC-6B4C8E083E75}" type="presParOf" srcId="{B898A2E7-F687-412B-933A-95247A79D587}" destId="{7FF6C3A0-51A0-47D7-AEDA-0D2E76D40707}" srcOrd="1" destOrd="0" presId="urn:microsoft.com/office/officeart/2005/8/layout/orgChart1"/>
    <dgm:cxn modelId="{D21CFE87-DDD3-4E1C-8195-681D245297D6}" type="presParOf" srcId="{F5859255-88A4-4D42-936D-8837B76EF56A}" destId="{652421AE-EEE8-478C-9C34-32A691893BCF}" srcOrd="1" destOrd="0" presId="urn:microsoft.com/office/officeart/2005/8/layout/orgChart1"/>
    <dgm:cxn modelId="{6FF0651C-2815-4069-B770-82A88C0A7920}" type="presParOf" srcId="{F5859255-88A4-4D42-936D-8837B76EF56A}" destId="{74317DE3-6EFB-47CD-83DD-8A22D7F207FF}" srcOrd="2" destOrd="0" presId="urn:microsoft.com/office/officeart/2005/8/layout/orgChart1"/>
    <dgm:cxn modelId="{D6EFCF85-BFAE-441A-BC41-6AE5860EDFB9}" type="presParOf" srcId="{EDFD23E3-05A8-4353-ACEF-7221FD39BEA0}" destId="{A710042C-D5AA-420B-BAC8-EE0E6C94C9AA}" srcOrd="2" destOrd="0" presId="urn:microsoft.com/office/officeart/2005/8/layout/orgChart1"/>
    <dgm:cxn modelId="{F9A2E610-FD6B-403D-8FC4-2DED38DEFA8F}" type="presParOf" srcId="{23C7ADC8-1F3D-409C-9275-7954EC495AD0}" destId="{CBABE324-4A36-44C3-9F5B-439BCB3A3306}" srcOrd="10" destOrd="0" presId="urn:microsoft.com/office/officeart/2005/8/layout/orgChart1"/>
    <dgm:cxn modelId="{0BB04E42-1239-434C-A2B7-F4B6C106BD7F}" type="presParOf" srcId="{23C7ADC8-1F3D-409C-9275-7954EC495AD0}" destId="{BCC8CB4F-D3CD-402F-800C-D0A8814167A1}" srcOrd="11" destOrd="0" presId="urn:microsoft.com/office/officeart/2005/8/layout/orgChart1"/>
    <dgm:cxn modelId="{70B2B8C8-8E42-40B4-B00E-4EA50E0FB5BA}" type="presParOf" srcId="{BCC8CB4F-D3CD-402F-800C-D0A8814167A1}" destId="{5B8D9881-1381-4E60-9B9A-59678C43975B}" srcOrd="0" destOrd="0" presId="urn:microsoft.com/office/officeart/2005/8/layout/orgChart1"/>
    <dgm:cxn modelId="{77BAEC07-01D6-4347-A517-6329E69F0806}" type="presParOf" srcId="{5B8D9881-1381-4E60-9B9A-59678C43975B}" destId="{946984CC-C76A-4D36-854C-4B31AE83CEE1}" srcOrd="0" destOrd="0" presId="urn:microsoft.com/office/officeart/2005/8/layout/orgChart1"/>
    <dgm:cxn modelId="{FF9D91F4-ED35-4AC3-9633-DF382E387C6E}" type="presParOf" srcId="{5B8D9881-1381-4E60-9B9A-59678C43975B}" destId="{367F0B4D-BDC0-4185-817E-D3839D7333BB}" srcOrd="1" destOrd="0" presId="urn:microsoft.com/office/officeart/2005/8/layout/orgChart1"/>
    <dgm:cxn modelId="{BA5EE243-0C82-40EB-B1A5-A1D6E9295BC2}" type="presParOf" srcId="{BCC8CB4F-D3CD-402F-800C-D0A8814167A1}" destId="{99AC49F0-4427-4C64-8FEE-DFF5EAAE81E9}" srcOrd="1" destOrd="0" presId="urn:microsoft.com/office/officeart/2005/8/layout/orgChart1"/>
    <dgm:cxn modelId="{C5F0A5CC-7715-4AAA-AD18-93661F04A4D1}" type="presParOf" srcId="{99AC49F0-4427-4C64-8FEE-DFF5EAAE81E9}" destId="{BE4F8E40-7F03-4ED7-B146-409D4A8A33F0}" srcOrd="0" destOrd="0" presId="urn:microsoft.com/office/officeart/2005/8/layout/orgChart1"/>
    <dgm:cxn modelId="{50148C7F-694A-4A94-9307-87699D9793AF}" type="presParOf" srcId="{99AC49F0-4427-4C64-8FEE-DFF5EAAE81E9}" destId="{E5AB4A71-D92A-401E-A7F1-3318AC2AFDD6}" srcOrd="1" destOrd="0" presId="urn:microsoft.com/office/officeart/2005/8/layout/orgChart1"/>
    <dgm:cxn modelId="{BAF16735-B70F-441E-AC08-33CF96857612}" type="presParOf" srcId="{E5AB4A71-D92A-401E-A7F1-3318AC2AFDD6}" destId="{1CE23147-6AFD-4E06-93C6-A6BF7F56115A}" srcOrd="0" destOrd="0" presId="urn:microsoft.com/office/officeart/2005/8/layout/orgChart1"/>
    <dgm:cxn modelId="{79F48097-3964-4362-9B80-A16BE0C62B15}" type="presParOf" srcId="{1CE23147-6AFD-4E06-93C6-A6BF7F56115A}" destId="{AED03EB8-D44A-4D69-BBA6-FD4EA4B5AA55}" srcOrd="0" destOrd="0" presId="urn:microsoft.com/office/officeart/2005/8/layout/orgChart1"/>
    <dgm:cxn modelId="{59B36F5C-D697-4621-B4BA-D4253ECEC43A}" type="presParOf" srcId="{1CE23147-6AFD-4E06-93C6-A6BF7F56115A}" destId="{18A2B5CE-B74C-4038-B1F3-9FDA370A06C3}" srcOrd="1" destOrd="0" presId="urn:microsoft.com/office/officeart/2005/8/layout/orgChart1"/>
    <dgm:cxn modelId="{85EE548F-4F94-4EF3-9C77-FC492E22353B}" type="presParOf" srcId="{E5AB4A71-D92A-401E-A7F1-3318AC2AFDD6}" destId="{376D4573-D29E-4766-AB8A-194BEBCA4797}" srcOrd="1" destOrd="0" presId="urn:microsoft.com/office/officeart/2005/8/layout/orgChart1"/>
    <dgm:cxn modelId="{43CA461F-60A2-42AC-AA39-AB1C436EF658}" type="presParOf" srcId="{E5AB4A71-D92A-401E-A7F1-3318AC2AFDD6}" destId="{14DF36B7-D927-4B58-83F3-07F47E074BB4}" srcOrd="2" destOrd="0" presId="urn:microsoft.com/office/officeart/2005/8/layout/orgChart1"/>
    <dgm:cxn modelId="{DA09FB2D-582A-4579-B2D3-C69F500778DE}" type="presParOf" srcId="{99AC49F0-4427-4C64-8FEE-DFF5EAAE81E9}" destId="{9D1B4F5C-EF3D-479E-8C36-850DE35878CD}" srcOrd="2" destOrd="0" presId="urn:microsoft.com/office/officeart/2005/8/layout/orgChart1"/>
    <dgm:cxn modelId="{28FD457B-37F9-4905-AD83-371D23C94834}" type="presParOf" srcId="{99AC49F0-4427-4C64-8FEE-DFF5EAAE81E9}" destId="{11F11D14-458A-450D-924A-245657114B62}" srcOrd="3" destOrd="0" presId="urn:microsoft.com/office/officeart/2005/8/layout/orgChart1"/>
    <dgm:cxn modelId="{AF7703F6-5772-4A58-85A7-C9C3075C8BB2}" type="presParOf" srcId="{11F11D14-458A-450D-924A-245657114B62}" destId="{BA929CCB-2638-41B3-8FE7-4D9C58E1336F}" srcOrd="0" destOrd="0" presId="urn:microsoft.com/office/officeart/2005/8/layout/orgChart1"/>
    <dgm:cxn modelId="{F98D9FDC-C4E7-41D8-8C8A-C9EB5418124E}" type="presParOf" srcId="{BA929CCB-2638-41B3-8FE7-4D9C58E1336F}" destId="{23F8C06A-9FF3-4070-8121-A608B08083B9}" srcOrd="0" destOrd="0" presId="urn:microsoft.com/office/officeart/2005/8/layout/orgChart1"/>
    <dgm:cxn modelId="{363B4998-FA71-49C5-B961-4F212E88810F}" type="presParOf" srcId="{BA929CCB-2638-41B3-8FE7-4D9C58E1336F}" destId="{309BF521-22E3-4926-986A-446362CC8703}" srcOrd="1" destOrd="0" presId="urn:microsoft.com/office/officeart/2005/8/layout/orgChart1"/>
    <dgm:cxn modelId="{9893F574-17E1-48D9-B0A0-C3E1B6CB8222}" type="presParOf" srcId="{11F11D14-458A-450D-924A-245657114B62}" destId="{7AAC92BC-CB64-4E49-AEF3-7FE94524AB56}" srcOrd="1" destOrd="0" presId="urn:microsoft.com/office/officeart/2005/8/layout/orgChart1"/>
    <dgm:cxn modelId="{C9C631DD-0CDC-40EE-9110-2AA63FD6D72E}" type="presParOf" srcId="{11F11D14-458A-450D-924A-245657114B62}" destId="{7EF72B5A-8697-415E-BE31-124D8B43644F}" srcOrd="2" destOrd="0" presId="urn:microsoft.com/office/officeart/2005/8/layout/orgChart1"/>
    <dgm:cxn modelId="{9FF79137-0195-4AE1-88C3-8634F6CF2A47}" type="presParOf" srcId="{99AC49F0-4427-4C64-8FEE-DFF5EAAE81E9}" destId="{7506E401-8859-45CD-BD22-8BCDB2981085}" srcOrd="4" destOrd="0" presId="urn:microsoft.com/office/officeart/2005/8/layout/orgChart1"/>
    <dgm:cxn modelId="{0154A6D7-FA2F-41F6-8EC7-9339F0FE02C2}" type="presParOf" srcId="{99AC49F0-4427-4C64-8FEE-DFF5EAAE81E9}" destId="{FE7767A7-5DB7-4C69-B884-99164A98CBFE}" srcOrd="5" destOrd="0" presId="urn:microsoft.com/office/officeart/2005/8/layout/orgChart1"/>
    <dgm:cxn modelId="{54B2250C-D84F-41E5-9433-05E699E05455}" type="presParOf" srcId="{FE7767A7-5DB7-4C69-B884-99164A98CBFE}" destId="{EA5ADAA9-DE56-4B71-BD43-C19A0290BBBD}" srcOrd="0" destOrd="0" presId="urn:microsoft.com/office/officeart/2005/8/layout/orgChart1"/>
    <dgm:cxn modelId="{4DDC2587-9D6A-4413-87EC-958F6BD9E523}" type="presParOf" srcId="{EA5ADAA9-DE56-4B71-BD43-C19A0290BBBD}" destId="{D6251C4F-549F-41DD-8DB3-2C023EA09298}" srcOrd="0" destOrd="0" presId="urn:microsoft.com/office/officeart/2005/8/layout/orgChart1"/>
    <dgm:cxn modelId="{4CF7D801-5951-4BFC-B27E-093851842768}" type="presParOf" srcId="{EA5ADAA9-DE56-4B71-BD43-C19A0290BBBD}" destId="{E5921643-2E4D-4A2F-9AA1-CE5CC2D357FA}" srcOrd="1" destOrd="0" presId="urn:microsoft.com/office/officeart/2005/8/layout/orgChart1"/>
    <dgm:cxn modelId="{3B62DEA5-CF70-4488-B91A-E8FEAB5C554A}" type="presParOf" srcId="{FE7767A7-5DB7-4C69-B884-99164A98CBFE}" destId="{EFCB24E9-4E9B-4D1D-B6BB-9BDEB981CA0F}" srcOrd="1" destOrd="0" presId="urn:microsoft.com/office/officeart/2005/8/layout/orgChart1"/>
    <dgm:cxn modelId="{ACDDDAE0-60D0-4B35-ACAC-8F24A470148C}" type="presParOf" srcId="{FE7767A7-5DB7-4C69-B884-99164A98CBFE}" destId="{78F9B166-D944-405A-B178-D81C31F47212}" srcOrd="2" destOrd="0" presId="urn:microsoft.com/office/officeart/2005/8/layout/orgChart1"/>
    <dgm:cxn modelId="{BDAE9A52-D1A0-4B39-A56C-36C96C8A3303}" type="presParOf" srcId="{99AC49F0-4427-4C64-8FEE-DFF5EAAE81E9}" destId="{D766B302-03B6-4F24-A8BA-F29CB757C327}" srcOrd="6" destOrd="0" presId="urn:microsoft.com/office/officeart/2005/8/layout/orgChart1"/>
    <dgm:cxn modelId="{4F5CB5B4-91FF-4C5D-9717-5C602ABD3109}" type="presParOf" srcId="{99AC49F0-4427-4C64-8FEE-DFF5EAAE81E9}" destId="{8D2A6713-C930-4FEC-9789-F3CC8488396B}" srcOrd="7" destOrd="0" presId="urn:microsoft.com/office/officeart/2005/8/layout/orgChart1"/>
    <dgm:cxn modelId="{5CEE8832-FDC7-4E88-9207-554D055DE648}" type="presParOf" srcId="{8D2A6713-C930-4FEC-9789-F3CC8488396B}" destId="{1D924709-6676-41D4-9AAA-479B78FE7A4A}" srcOrd="0" destOrd="0" presId="urn:microsoft.com/office/officeart/2005/8/layout/orgChart1"/>
    <dgm:cxn modelId="{C7835321-A818-44A7-ABF3-95037BF173E8}" type="presParOf" srcId="{1D924709-6676-41D4-9AAA-479B78FE7A4A}" destId="{B8341730-0526-4909-ACD0-1BC5677CE40C}" srcOrd="0" destOrd="0" presId="urn:microsoft.com/office/officeart/2005/8/layout/orgChart1"/>
    <dgm:cxn modelId="{EAD7A9F6-50AE-4D5E-99AB-12CF71FE3CFD}" type="presParOf" srcId="{1D924709-6676-41D4-9AAA-479B78FE7A4A}" destId="{888E222D-C2EA-40C5-9981-A6EBB27E591F}" srcOrd="1" destOrd="0" presId="urn:microsoft.com/office/officeart/2005/8/layout/orgChart1"/>
    <dgm:cxn modelId="{DAA6C9E9-621B-4198-A40A-41B7FFC97D46}" type="presParOf" srcId="{8D2A6713-C930-4FEC-9789-F3CC8488396B}" destId="{4FC98B26-7A69-4CE4-BA1E-9D5BF975FC6A}" srcOrd="1" destOrd="0" presId="urn:microsoft.com/office/officeart/2005/8/layout/orgChart1"/>
    <dgm:cxn modelId="{BE35E0FE-E814-4C7E-AEC8-37B25E459F7D}" type="presParOf" srcId="{8D2A6713-C930-4FEC-9789-F3CC8488396B}" destId="{346065A3-391B-46EB-99FC-F0AA0E36F9F6}" srcOrd="2" destOrd="0" presId="urn:microsoft.com/office/officeart/2005/8/layout/orgChart1"/>
    <dgm:cxn modelId="{8C5776B0-E7F4-4A3A-AB7B-B099EF74BFCD}" type="presParOf" srcId="{99AC49F0-4427-4C64-8FEE-DFF5EAAE81E9}" destId="{DCC20DA0-CB53-4A6D-9CA1-5814C18AF5EB}" srcOrd="8" destOrd="0" presId="urn:microsoft.com/office/officeart/2005/8/layout/orgChart1"/>
    <dgm:cxn modelId="{90D5911F-13AC-413F-A6BE-E5FF1C4AB60E}" type="presParOf" srcId="{99AC49F0-4427-4C64-8FEE-DFF5EAAE81E9}" destId="{9185200F-FEF1-4527-8A4B-FBC7697EF884}" srcOrd="9" destOrd="0" presId="urn:microsoft.com/office/officeart/2005/8/layout/orgChart1"/>
    <dgm:cxn modelId="{780F19BB-34B6-48FD-B16E-B35F6DA268ED}" type="presParOf" srcId="{9185200F-FEF1-4527-8A4B-FBC7697EF884}" destId="{94762393-0370-4799-A185-0990F4F0ED10}" srcOrd="0" destOrd="0" presId="urn:microsoft.com/office/officeart/2005/8/layout/orgChart1"/>
    <dgm:cxn modelId="{560F9360-AF07-4EAA-9671-4F6A1A0F2C0A}" type="presParOf" srcId="{94762393-0370-4799-A185-0990F4F0ED10}" destId="{F8F26336-C1E4-48AF-83A0-DB93C892388D}" srcOrd="0" destOrd="0" presId="urn:microsoft.com/office/officeart/2005/8/layout/orgChart1"/>
    <dgm:cxn modelId="{9C74A5CA-3316-4A61-A6E2-91D93093D965}" type="presParOf" srcId="{94762393-0370-4799-A185-0990F4F0ED10}" destId="{8596DC93-8AA6-4B15-BF1D-3125281D22E2}" srcOrd="1" destOrd="0" presId="urn:microsoft.com/office/officeart/2005/8/layout/orgChart1"/>
    <dgm:cxn modelId="{BFC8E9BA-50B5-458F-9C71-01950FD054E2}" type="presParOf" srcId="{9185200F-FEF1-4527-8A4B-FBC7697EF884}" destId="{BE9724AA-9A12-4380-8127-F3647B0E9033}" srcOrd="1" destOrd="0" presId="urn:microsoft.com/office/officeart/2005/8/layout/orgChart1"/>
    <dgm:cxn modelId="{1C4E18C8-D32D-4DF7-812A-91F8134362D0}" type="presParOf" srcId="{9185200F-FEF1-4527-8A4B-FBC7697EF884}" destId="{4FFBEF53-292C-49D2-B370-B3B57750546C}" srcOrd="2" destOrd="0" presId="urn:microsoft.com/office/officeart/2005/8/layout/orgChart1"/>
    <dgm:cxn modelId="{D8D492C0-47C7-49B0-B3FF-3429BEE09568}" type="presParOf" srcId="{99AC49F0-4427-4C64-8FEE-DFF5EAAE81E9}" destId="{7AB78D24-522D-40AD-B153-03E6C8BB2556}" srcOrd="10" destOrd="0" presId="urn:microsoft.com/office/officeart/2005/8/layout/orgChart1"/>
    <dgm:cxn modelId="{0F54D462-C29F-412D-99F1-3BF15F59F87A}" type="presParOf" srcId="{99AC49F0-4427-4C64-8FEE-DFF5EAAE81E9}" destId="{663BA65D-17BD-4DCF-9615-A54989BF0BC4}" srcOrd="11" destOrd="0" presId="urn:microsoft.com/office/officeart/2005/8/layout/orgChart1"/>
    <dgm:cxn modelId="{641991A5-A33A-4715-B5AE-7AD73BC10941}" type="presParOf" srcId="{663BA65D-17BD-4DCF-9615-A54989BF0BC4}" destId="{4E117F38-BB94-492F-99DB-3C9F7DE84A0F}" srcOrd="0" destOrd="0" presId="urn:microsoft.com/office/officeart/2005/8/layout/orgChart1"/>
    <dgm:cxn modelId="{FF7CB400-31F6-422C-84FA-D93E810A4235}" type="presParOf" srcId="{4E117F38-BB94-492F-99DB-3C9F7DE84A0F}" destId="{76751B15-49D7-4386-9DD7-D8FECC8C5F4C}" srcOrd="0" destOrd="0" presId="urn:microsoft.com/office/officeart/2005/8/layout/orgChart1"/>
    <dgm:cxn modelId="{7E607BDC-42FF-43A7-AB4A-D6C075413281}" type="presParOf" srcId="{4E117F38-BB94-492F-99DB-3C9F7DE84A0F}" destId="{88E3C13F-581B-46C9-A9CA-E09A20D6DA00}" srcOrd="1" destOrd="0" presId="urn:microsoft.com/office/officeart/2005/8/layout/orgChart1"/>
    <dgm:cxn modelId="{EE8BC8F9-9E0E-42EE-BEA3-01112EAB88E3}" type="presParOf" srcId="{663BA65D-17BD-4DCF-9615-A54989BF0BC4}" destId="{F9F295A7-89AA-41E5-8F36-4D6E61C07BF1}" srcOrd="1" destOrd="0" presId="urn:microsoft.com/office/officeart/2005/8/layout/orgChart1"/>
    <dgm:cxn modelId="{4CF7EBCB-2584-4E2B-973F-71D7571BD652}" type="presParOf" srcId="{663BA65D-17BD-4DCF-9615-A54989BF0BC4}" destId="{0A75C6EF-4582-4BDF-A13E-68C3317D7C21}" srcOrd="2" destOrd="0" presId="urn:microsoft.com/office/officeart/2005/8/layout/orgChart1"/>
    <dgm:cxn modelId="{7DEA4EA4-3670-437E-B787-E5DE6F5B7765}" type="presParOf" srcId="{99AC49F0-4427-4C64-8FEE-DFF5EAAE81E9}" destId="{B6EDCE35-1CFF-47A0-829E-01C205F92B8A}" srcOrd="12" destOrd="0" presId="urn:microsoft.com/office/officeart/2005/8/layout/orgChart1"/>
    <dgm:cxn modelId="{944573DB-70A8-412C-A9C9-8E0B5B39DF6F}" type="presParOf" srcId="{99AC49F0-4427-4C64-8FEE-DFF5EAAE81E9}" destId="{ABC0B249-F9B2-4869-80DD-13A0101013E6}" srcOrd="13" destOrd="0" presId="urn:microsoft.com/office/officeart/2005/8/layout/orgChart1"/>
    <dgm:cxn modelId="{5F2C06FE-8B97-4E37-AC6F-5DC6E47AB6FD}" type="presParOf" srcId="{ABC0B249-F9B2-4869-80DD-13A0101013E6}" destId="{2E83997B-DD66-48FC-A8EF-2EED1609E56E}" srcOrd="0" destOrd="0" presId="urn:microsoft.com/office/officeart/2005/8/layout/orgChart1"/>
    <dgm:cxn modelId="{7D332C1E-8D48-4D63-8E3C-B5F88CA4CA68}" type="presParOf" srcId="{2E83997B-DD66-48FC-A8EF-2EED1609E56E}" destId="{EEF56C4A-0C56-459F-9A77-81BB529213B1}" srcOrd="0" destOrd="0" presId="urn:microsoft.com/office/officeart/2005/8/layout/orgChart1"/>
    <dgm:cxn modelId="{77EB5378-5E99-4087-BD1F-1AF022101453}" type="presParOf" srcId="{2E83997B-DD66-48FC-A8EF-2EED1609E56E}" destId="{6DDC5B8D-2883-4D95-A595-89E0EED8F1B0}" srcOrd="1" destOrd="0" presId="urn:microsoft.com/office/officeart/2005/8/layout/orgChart1"/>
    <dgm:cxn modelId="{28E0A21C-B930-4AEA-861E-7434757EF72D}" type="presParOf" srcId="{ABC0B249-F9B2-4869-80DD-13A0101013E6}" destId="{B13F9C30-44DB-4B39-8360-C174C3E5E9F3}" srcOrd="1" destOrd="0" presId="urn:microsoft.com/office/officeart/2005/8/layout/orgChart1"/>
    <dgm:cxn modelId="{806779EC-D1DD-4BD4-BDCA-BD3B76382947}" type="presParOf" srcId="{ABC0B249-F9B2-4869-80DD-13A0101013E6}" destId="{23630AEA-A56A-4582-9EA7-8420563554A2}" srcOrd="2" destOrd="0" presId="urn:microsoft.com/office/officeart/2005/8/layout/orgChart1"/>
    <dgm:cxn modelId="{5A22DEBD-3C06-48B2-AC76-F3A07031B1DA}" type="presParOf" srcId="{99AC49F0-4427-4C64-8FEE-DFF5EAAE81E9}" destId="{D52F80BA-6340-4381-B174-516204F7B38C}" srcOrd="14" destOrd="0" presId="urn:microsoft.com/office/officeart/2005/8/layout/orgChart1"/>
    <dgm:cxn modelId="{D1A04799-2A92-48D4-A94B-A457E8571103}" type="presParOf" srcId="{99AC49F0-4427-4C64-8FEE-DFF5EAAE81E9}" destId="{3F8CD4A4-2B01-4B6B-BC19-921E927EB4CD}" srcOrd="15" destOrd="0" presId="urn:microsoft.com/office/officeart/2005/8/layout/orgChart1"/>
    <dgm:cxn modelId="{B0A3801D-64CD-407B-9FF3-EC78B88F32E0}" type="presParOf" srcId="{3F8CD4A4-2B01-4B6B-BC19-921E927EB4CD}" destId="{92F311DD-07B6-4797-80F6-27D91F6A622B}" srcOrd="0" destOrd="0" presId="urn:microsoft.com/office/officeart/2005/8/layout/orgChart1"/>
    <dgm:cxn modelId="{71F17A9C-7B7D-4F16-A11A-ABE1A4D201F0}" type="presParOf" srcId="{92F311DD-07B6-4797-80F6-27D91F6A622B}" destId="{5B0E08EF-F2E5-4B77-8BE3-20E6DF10BCC3}" srcOrd="0" destOrd="0" presId="urn:microsoft.com/office/officeart/2005/8/layout/orgChart1"/>
    <dgm:cxn modelId="{EE4E6EE5-065D-439A-91DA-79FB9D0E6329}" type="presParOf" srcId="{92F311DD-07B6-4797-80F6-27D91F6A622B}" destId="{A5114DF4-BAB9-4944-BB5C-357C03176301}" srcOrd="1" destOrd="0" presId="urn:microsoft.com/office/officeart/2005/8/layout/orgChart1"/>
    <dgm:cxn modelId="{2690656C-65ED-4A1A-9E9D-49B93B716B8A}" type="presParOf" srcId="{3F8CD4A4-2B01-4B6B-BC19-921E927EB4CD}" destId="{7DBAFBAA-951C-4532-A844-C3A3CAA6726F}" srcOrd="1" destOrd="0" presId="urn:microsoft.com/office/officeart/2005/8/layout/orgChart1"/>
    <dgm:cxn modelId="{FD7C23FE-5EDF-4EC4-9EBB-37CA8AB8632D}" type="presParOf" srcId="{3F8CD4A4-2B01-4B6B-BC19-921E927EB4CD}" destId="{E0D62110-78A5-4C89-B0DA-87EE3D859843}" srcOrd="2" destOrd="0" presId="urn:microsoft.com/office/officeart/2005/8/layout/orgChart1"/>
    <dgm:cxn modelId="{8ED56E56-62B7-421C-8771-3E839BE893B4}" type="presParOf" srcId="{99AC49F0-4427-4C64-8FEE-DFF5EAAE81E9}" destId="{B5B7862D-0CDD-476B-9140-7CCA654ACBB3}" srcOrd="16" destOrd="0" presId="urn:microsoft.com/office/officeart/2005/8/layout/orgChart1"/>
    <dgm:cxn modelId="{8DB0F2C6-8E3B-4AA3-BAAE-61CDD7C1B9AB}" type="presParOf" srcId="{99AC49F0-4427-4C64-8FEE-DFF5EAAE81E9}" destId="{AF4A5B5B-241B-4C33-95DE-F90F3DA71F76}" srcOrd="17" destOrd="0" presId="urn:microsoft.com/office/officeart/2005/8/layout/orgChart1"/>
    <dgm:cxn modelId="{918A027F-6F26-49C4-96D3-6844692F7214}" type="presParOf" srcId="{AF4A5B5B-241B-4C33-95DE-F90F3DA71F76}" destId="{567E2DEA-735F-47D7-9A64-9DB10CC14AF8}" srcOrd="0" destOrd="0" presId="urn:microsoft.com/office/officeart/2005/8/layout/orgChart1"/>
    <dgm:cxn modelId="{06C597C3-0C6C-48E0-B207-EAFE2199A223}" type="presParOf" srcId="{567E2DEA-735F-47D7-9A64-9DB10CC14AF8}" destId="{E33BC9EA-D09C-490A-BCBA-D08DF72B9C27}" srcOrd="0" destOrd="0" presId="urn:microsoft.com/office/officeart/2005/8/layout/orgChart1"/>
    <dgm:cxn modelId="{FA5C21B8-A80D-4291-B6CB-2DEBDA0FA0F9}" type="presParOf" srcId="{567E2DEA-735F-47D7-9A64-9DB10CC14AF8}" destId="{CA52A5BA-AC6E-495D-B90F-CE4C7A336901}" srcOrd="1" destOrd="0" presId="urn:microsoft.com/office/officeart/2005/8/layout/orgChart1"/>
    <dgm:cxn modelId="{80A76F86-AAD8-420F-BF52-4D6834C29BBD}" type="presParOf" srcId="{AF4A5B5B-241B-4C33-95DE-F90F3DA71F76}" destId="{BCFA6C9D-B320-411B-A6D6-1D08EEC5E42F}" srcOrd="1" destOrd="0" presId="urn:microsoft.com/office/officeart/2005/8/layout/orgChart1"/>
    <dgm:cxn modelId="{9DDD1407-6857-4905-8C9D-ABD3797CA47F}" type="presParOf" srcId="{AF4A5B5B-241B-4C33-95DE-F90F3DA71F76}" destId="{B7AE0D33-A537-4FD9-9A8C-19DD7B45BF7E}" srcOrd="2" destOrd="0" presId="urn:microsoft.com/office/officeart/2005/8/layout/orgChart1"/>
    <dgm:cxn modelId="{EA457125-1196-46DE-997A-84E80FFEF979}" type="presParOf" srcId="{BCC8CB4F-D3CD-402F-800C-D0A8814167A1}" destId="{F7AE6635-4166-4E42-9A1E-D2335239E34C}" srcOrd="2" destOrd="0" presId="urn:microsoft.com/office/officeart/2005/8/layout/orgChart1"/>
    <dgm:cxn modelId="{2ECF5241-24E5-44FA-94B5-7D999BD14935}" type="presParOf" srcId="{C3D46158-46D7-41AC-A482-642C67FE2227}" destId="{978790F4-B649-4419-B743-944B7265905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339664-B2A5-48F5-9AA2-DFE91362BA9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B23897D-17E6-4A3A-905F-E057A152F043}">
      <dgm:prSet phldrT="[Texto]"/>
      <dgm:spPr>
        <a:solidFill>
          <a:srgbClr val="92D050"/>
        </a:solidFill>
      </dgm:spPr>
      <dgm:t>
        <a:bodyPr/>
        <a:lstStyle/>
        <a:p>
          <a:r>
            <a:rPr lang="pt-BR" dirty="0"/>
            <a:t>Master</a:t>
          </a:r>
        </a:p>
      </dgm:t>
    </dgm:pt>
    <dgm:pt modelId="{CC51B26A-4A21-4D5D-B1E1-652009311661}" type="parTrans" cxnId="{74809B51-794A-405B-9F56-E9D86151CB40}">
      <dgm:prSet/>
      <dgm:spPr/>
      <dgm:t>
        <a:bodyPr/>
        <a:lstStyle/>
        <a:p>
          <a:endParaRPr lang="pt-BR"/>
        </a:p>
      </dgm:t>
    </dgm:pt>
    <dgm:pt modelId="{8BC562F7-A5BD-4831-A8DF-5C78F5927DE1}" type="sibTrans" cxnId="{74809B51-794A-405B-9F56-E9D86151CB40}">
      <dgm:prSet/>
      <dgm:spPr/>
      <dgm:t>
        <a:bodyPr/>
        <a:lstStyle/>
        <a:p>
          <a:endParaRPr lang="pt-BR"/>
        </a:p>
      </dgm:t>
    </dgm:pt>
    <dgm:pt modelId="{6BD3924B-B3F3-447D-997C-399EECAFAB93}">
      <dgm:prSet/>
      <dgm:spPr>
        <a:solidFill>
          <a:schemeClr val="tx1"/>
        </a:solidFill>
      </dgm:spPr>
      <dgm:t>
        <a:bodyPr/>
        <a:lstStyle/>
        <a:p>
          <a:r>
            <a:rPr lang="pt-BR" dirty="0"/>
            <a:t>Cadastro Professor</a:t>
          </a:r>
        </a:p>
      </dgm:t>
    </dgm:pt>
    <dgm:pt modelId="{1A59C8AC-1C75-48C6-B57B-F715352F3784}" type="parTrans" cxnId="{538ADAB1-4FB3-43F3-994B-E2F214CD5FBE}">
      <dgm:prSet/>
      <dgm:spPr/>
      <dgm:t>
        <a:bodyPr/>
        <a:lstStyle/>
        <a:p>
          <a:endParaRPr lang="pt-BR"/>
        </a:p>
      </dgm:t>
    </dgm:pt>
    <dgm:pt modelId="{B721DD90-581C-4947-9960-79D652485FFD}" type="sibTrans" cxnId="{538ADAB1-4FB3-43F3-994B-E2F214CD5FBE}">
      <dgm:prSet/>
      <dgm:spPr/>
      <dgm:t>
        <a:bodyPr/>
        <a:lstStyle/>
        <a:p>
          <a:endParaRPr lang="pt-BR"/>
        </a:p>
      </dgm:t>
    </dgm:pt>
    <dgm:pt modelId="{B59F27A9-C9E6-4260-AA60-70B23CCE5856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dirty="0"/>
            <a:t>Perfil</a:t>
          </a:r>
        </a:p>
      </dgm:t>
    </dgm:pt>
    <dgm:pt modelId="{CB1CCD3F-2FF6-4587-9F2C-E76F62838273}" type="parTrans" cxnId="{0865719D-921F-4B44-A68D-2451679CF7CA}">
      <dgm:prSet/>
      <dgm:spPr/>
      <dgm:t>
        <a:bodyPr/>
        <a:lstStyle/>
        <a:p>
          <a:endParaRPr lang="pt-BR"/>
        </a:p>
      </dgm:t>
    </dgm:pt>
    <dgm:pt modelId="{B3BC42F4-45B4-46CA-ADFB-D0C3E949108B}" type="sibTrans" cxnId="{0865719D-921F-4B44-A68D-2451679CF7CA}">
      <dgm:prSet/>
      <dgm:spPr/>
      <dgm:t>
        <a:bodyPr/>
        <a:lstStyle/>
        <a:p>
          <a:endParaRPr lang="pt-BR"/>
        </a:p>
      </dgm:t>
    </dgm:pt>
    <dgm:pt modelId="{0A48A224-0193-4A5A-BB0F-3CCE478D950B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Relatórios</a:t>
          </a:r>
        </a:p>
      </dgm:t>
    </dgm:pt>
    <dgm:pt modelId="{44172696-6152-406B-ACDF-63F29D7AC89F}" type="parTrans" cxnId="{846A4DB1-8928-48CB-B8A1-A80E9EB5C13B}">
      <dgm:prSet/>
      <dgm:spPr/>
      <dgm:t>
        <a:bodyPr/>
        <a:lstStyle/>
        <a:p>
          <a:endParaRPr lang="pt-BR"/>
        </a:p>
      </dgm:t>
    </dgm:pt>
    <dgm:pt modelId="{C5102CF5-A77F-458E-A584-7D6DAC2AE994}" type="sibTrans" cxnId="{846A4DB1-8928-48CB-B8A1-A80E9EB5C13B}">
      <dgm:prSet/>
      <dgm:spPr/>
      <dgm:t>
        <a:bodyPr/>
        <a:lstStyle/>
        <a:p>
          <a:endParaRPr lang="pt-BR"/>
        </a:p>
      </dgm:t>
    </dgm:pt>
    <dgm:pt modelId="{553FCA86-D54F-4818-8B79-A6BC6B411413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Financeiro</a:t>
          </a:r>
        </a:p>
      </dgm:t>
    </dgm:pt>
    <dgm:pt modelId="{D2CE4EC2-6A23-4C0D-968E-A386E4CE6A1E}" type="parTrans" cxnId="{B2182AB6-250B-4302-83BC-E56A3FF90BFB}">
      <dgm:prSet/>
      <dgm:spPr/>
      <dgm:t>
        <a:bodyPr/>
        <a:lstStyle/>
        <a:p>
          <a:endParaRPr lang="pt-BR"/>
        </a:p>
      </dgm:t>
    </dgm:pt>
    <dgm:pt modelId="{B95FF89C-7C03-40F9-A505-CACD510E3E48}" type="sibTrans" cxnId="{B2182AB6-250B-4302-83BC-E56A3FF90BFB}">
      <dgm:prSet/>
      <dgm:spPr/>
      <dgm:t>
        <a:bodyPr/>
        <a:lstStyle/>
        <a:p>
          <a:endParaRPr lang="pt-BR"/>
        </a:p>
      </dgm:t>
    </dgm:pt>
    <dgm:pt modelId="{ADEF0D18-5369-4E7A-B970-A33DCBEB9138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Suporte</a:t>
          </a:r>
        </a:p>
      </dgm:t>
    </dgm:pt>
    <dgm:pt modelId="{35787732-22FB-46A6-80A0-87AED9BF5AE5}" type="parTrans" cxnId="{8A7C5E0A-51C8-45DA-8933-60B911965B1A}">
      <dgm:prSet/>
      <dgm:spPr/>
      <dgm:t>
        <a:bodyPr/>
        <a:lstStyle/>
        <a:p>
          <a:endParaRPr lang="pt-BR"/>
        </a:p>
      </dgm:t>
    </dgm:pt>
    <dgm:pt modelId="{5E5AB62B-C86F-42EC-B6F7-6DD582053CDA}" type="sibTrans" cxnId="{8A7C5E0A-51C8-45DA-8933-60B911965B1A}">
      <dgm:prSet/>
      <dgm:spPr/>
      <dgm:t>
        <a:bodyPr/>
        <a:lstStyle/>
        <a:p>
          <a:endParaRPr lang="pt-BR"/>
        </a:p>
      </dgm:t>
    </dgm:pt>
    <dgm:pt modelId="{2A0FD425-DE21-4512-B281-A8BF41AF6022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dirty="0"/>
            <a:t>Altera perfil escola</a:t>
          </a:r>
        </a:p>
      </dgm:t>
    </dgm:pt>
    <dgm:pt modelId="{D0B2ECBC-15F9-40B2-8B76-26307644D3DE}" type="parTrans" cxnId="{7EFF099E-684F-4EF1-BF94-9E212EC92242}">
      <dgm:prSet/>
      <dgm:spPr/>
      <dgm:t>
        <a:bodyPr/>
        <a:lstStyle/>
        <a:p>
          <a:endParaRPr lang="pt-BR"/>
        </a:p>
      </dgm:t>
    </dgm:pt>
    <dgm:pt modelId="{324C05C7-ABAD-4E6C-AEC4-FD82A30CDC36}" type="sibTrans" cxnId="{7EFF099E-684F-4EF1-BF94-9E212EC92242}">
      <dgm:prSet/>
      <dgm:spPr/>
      <dgm:t>
        <a:bodyPr/>
        <a:lstStyle/>
        <a:p>
          <a:endParaRPr lang="pt-BR"/>
        </a:p>
      </dgm:t>
    </dgm:pt>
    <dgm:pt modelId="{EC35D65C-F3F2-49E7-9259-B722BD12029A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dirty="0"/>
            <a:t>Altera próprio perfil</a:t>
          </a:r>
        </a:p>
      </dgm:t>
    </dgm:pt>
    <dgm:pt modelId="{815C3F8A-5DE6-4C2C-B995-DF106EBFCB40}" type="parTrans" cxnId="{F19C44B5-EBAE-411E-A1C6-A27619CE3415}">
      <dgm:prSet/>
      <dgm:spPr/>
      <dgm:t>
        <a:bodyPr/>
        <a:lstStyle/>
        <a:p>
          <a:endParaRPr lang="pt-BR"/>
        </a:p>
      </dgm:t>
    </dgm:pt>
    <dgm:pt modelId="{3FD6F725-997F-408A-97BD-E1A19B0DFFB5}" type="sibTrans" cxnId="{F19C44B5-EBAE-411E-A1C6-A27619CE3415}">
      <dgm:prSet/>
      <dgm:spPr/>
      <dgm:t>
        <a:bodyPr/>
        <a:lstStyle/>
        <a:p>
          <a:endParaRPr lang="pt-BR"/>
        </a:p>
      </dgm:t>
    </dgm:pt>
    <dgm:pt modelId="{CAFAF2D1-C3AB-4267-B0C5-9EEE09E487CA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Download de boleto</a:t>
          </a:r>
        </a:p>
      </dgm:t>
    </dgm:pt>
    <dgm:pt modelId="{83D2085E-4512-4D3D-B08A-BB96B6A479FD}" type="parTrans" cxnId="{9589F140-6666-4840-BFEF-A36426EFBD6C}">
      <dgm:prSet/>
      <dgm:spPr/>
      <dgm:t>
        <a:bodyPr/>
        <a:lstStyle/>
        <a:p>
          <a:endParaRPr lang="pt-BR"/>
        </a:p>
      </dgm:t>
    </dgm:pt>
    <dgm:pt modelId="{8FFCAB4B-6D4E-4ED7-BD49-58A48F688324}" type="sibTrans" cxnId="{9589F140-6666-4840-BFEF-A36426EFBD6C}">
      <dgm:prSet/>
      <dgm:spPr/>
      <dgm:t>
        <a:bodyPr/>
        <a:lstStyle/>
        <a:p>
          <a:endParaRPr lang="pt-BR"/>
        </a:p>
      </dgm:t>
    </dgm:pt>
    <dgm:pt modelId="{30296E9F-F452-4A80-9646-3AD60904B7D0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Contrato</a:t>
          </a:r>
        </a:p>
      </dgm:t>
    </dgm:pt>
    <dgm:pt modelId="{0C3416B3-0A50-4DB4-85E1-4A4FC043387D}" type="parTrans" cxnId="{82664243-CA7A-4C65-B7EB-95CC5A0DF106}">
      <dgm:prSet/>
      <dgm:spPr/>
      <dgm:t>
        <a:bodyPr/>
        <a:lstStyle/>
        <a:p>
          <a:endParaRPr lang="pt-BR"/>
        </a:p>
      </dgm:t>
    </dgm:pt>
    <dgm:pt modelId="{DAAB5F23-37F3-48FA-BA09-20650E562C7A}" type="sibTrans" cxnId="{82664243-CA7A-4C65-B7EB-95CC5A0DF106}">
      <dgm:prSet/>
      <dgm:spPr/>
      <dgm:t>
        <a:bodyPr/>
        <a:lstStyle/>
        <a:p>
          <a:endParaRPr lang="pt-BR"/>
        </a:p>
      </dgm:t>
    </dgm:pt>
    <dgm:pt modelId="{2BBE0834-A5AB-4372-B404-84C671B5CDA7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Chamado</a:t>
          </a:r>
        </a:p>
      </dgm:t>
    </dgm:pt>
    <dgm:pt modelId="{8F240B03-A133-435D-8390-7C268C45E0DA}" type="parTrans" cxnId="{DF38D751-651E-4432-ABE6-5300ECE00997}">
      <dgm:prSet/>
      <dgm:spPr/>
      <dgm:t>
        <a:bodyPr/>
        <a:lstStyle/>
        <a:p>
          <a:endParaRPr lang="pt-BR"/>
        </a:p>
      </dgm:t>
    </dgm:pt>
    <dgm:pt modelId="{1C610999-4645-4F57-BCDE-0BD40A7A41B0}" type="sibTrans" cxnId="{DF38D751-651E-4432-ABE6-5300ECE00997}">
      <dgm:prSet/>
      <dgm:spPr/>
      <dgm:t>
        <a:bodyPr/>
        <a:lstStyle/>
        <a:p>
          <a:endParaRPr lang="pt-BR"/>
        </a:p>
      </dgm:t>
    </dgm:pt>
    <dgm:pt modelId="{686AE39E-F519-43AE-906B-B44F1393180A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dirty="0"/>
            <a:t>Feedback</a:t>
          </a:r>
        </a:p>
      </dgm:t>
    </dgm:pt>
    <dgm:pt modelId="{869FDC90-9362-48FB-AC03-284E8181CB54}" type="parTrans" cxnId="{69F5DBBB-AD02-405B-B03E-957E5738271C}">
      <dgm:prSet/>
      <dgm:spPr/>
      <dgm:t>
        <a:bodyPr/>
        <a:lstStyle/>
        <a:p>
          <a:endParaRPr lang="pt-BR"/>
        </a:p>
      </dgm:t>
    </dgm:pt>
    <dgm:pt modelId="{5B5FB102-D74B-42B8-B880-9782A41407B3}" type="sibTrans" cxnId="{69F5DBBB-AD02-405B-B03E-957E5738271C}">
      <dgm:prSet/>
      <dgm:spPr/>
      <dgm:t>
        <a:bodyPr/>
        <a:lstStyle/>
        <a:p>
          <a:endParaRPr lang="pt-BR"/>
        </a:p>
      </dgm:t>
    </dgm:pt>
    <dgm:pt modelId="{EDAE496B-1E91-413F-B4A3-E4154E470CA5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Treinamento</a:t>
          </a:r>
        </a:p>
      </dgm:t>
    </dgm:pt>
    <dgm:pt modelId="{FBD6C68F-5F02-4EC3-9459-5A19D3EF9BC9}" type="parTrans" cxnId="{EECB7B43-53CD-410D-ADBE-51FFAB51241F}">
      <dgm:prSet/>
      <dgm:spPr/>
      <dgm:t>
        <a:bodyPr/>
        <a:lstStyle/>
        <a:p>
          <a:endParaRPr lang="pt-BR"/>
        </a:p>
      </dgm:t>
    </dgm:pt>
    <dgm:pt modelId="{4CCDC5E8-AF3D-41E1-BE96-C7D00EEFF5FE}" type="sibTrans" cxnId="{EECB7B43-53CD-410D-ADBE-51FFAB51241F}">
      <dgm:prSet/>
      <dgm:spPr/>
      <dgm:t>
        <a:bodyPr/>
        <a:lstStyle/>
        <a:p>
          <a:endParaRPr lang="pt-BR"/>
        </a:p>
      </dgm:t>
    </dgm:pt>
    <dgm:pt modelId="{2EBE77B4-2448-47B5-955E-72CE04070296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Tutorial</a:t>
          </a:r>
        </a:p>
      </dgm:t>
    </dgm:pt>
    <dgm:pt modelId="{46FF439E-06F6-4E02-AD65-9DBD8A756A96}" type="parTrans" cxnId="{B19C336A-C762-4DE1-AD2D-EA65E08DAFCA}">
      <dgm:prSet/>
      <dgm:spPr/>
      <dgm:t>
        <a:bodyPr/>
        <a:lstStyle/>
        <a:p>
          <a:endParaRPr lang="pt-BR"/>
        </a:p>
      </dgm:t>
    </dgm:pt>
    <dgm:pt modelId="{4DDA5326-523C-4660-8CB8-67439F20B2BF}" type="sibTrans" cxnId="{B19C336A-C762-4DE1-AD2D-EA65E08DAFCA}">
      <dgm:prSet/>
      <dgm:spPr/>
      <dgm:t>
        <a:bodyPr/>
        <a:lstStyle/>
        <a:p>
          <a:endParaRPr lang="pt-BR"/>
        </a:p>
      </dgm:t>
    </dgm:pt>
    <dgm:pt modelId="{EF55EC3D-17E3-48F3-9ADD-EFEBCCFB35BF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Usuários</a:t>
          </a:r>
        </a:p>
      </dgm:t>
    </dgm:pt>
    <dgm:pt modelId="{959A1C2E-A5F3-4B4C-BF76-3D1F9F2995AE}" type="parTrans" cxnId="{CD8C1A81-71E3-4AEE-B7AC-A62731141697}">
      <dgm:prSet/>
      <dgm:spPr/>
      <dgm:t>
        <a:bodyPr/>
        <a:lstStyle/>
        <a:p>
          <a:endParaRPr lang="pt-BR"/>
        </a:p>
      </dgm:t>
    </dgm:pt>
    <dgm:pt modelId="{E396EED9-AE9A-4A47-B192-6394269850BB}" type="sibTrans" cxnId="{CD8C1A81-71E3-4AEE-B7AC-A62731141697}">
      <dgm:prSet/>
      <dgm:spPr/>
      <dgm:t>
        <a:bodyPr/>
        <a:lstStyle/>
        <a:p>
          <a:endParaRPr lang="pt-BR"/>
        </a:p>
      </dgm:t>
    </dgm:pt>
    <dgm:pt modelId="{5C953840-AB67-4463-B49F-7BF80E8E209E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Alunos</a:t>
          </a:r>
        </a:p>
      </dgm:t>
    </dgm:pt>
    <dgm:pt modelId="{9F1DC2F8-1EA2-4D51-BA52-2EFDF5670D88}" type="parTrans" cxnId="{7FA434AF-3BA7-43BE-AE99-DAF63CBC273D}">
      <dgm:prSet/>
      <dgm:spPr/>
      <dgm:t>
        <a:bodyPr/>
        <a:lstStyle/>
        <a:p>
          <a:endParaRPr lang="pt-BR"/>
        </a:p>
      </dgm:t>
    </dgm:pt>
    <dgm:pt modelId="{DB94DFC2-B7C5-4DE3-9C48-45996AE89EC9}" type="sibTrans" cxnId="{7FA434AF-3BA7-43BE-AE99-DAF63CBC273D}">
      <dgm:prSet/>
      <dgm:spPr/>
      <dgm:t>
        <a:bodyPr/>
        <a:lstStyle/>
        <a:p>
          <a:endParaRPr lang="pt-BR"/>
        </a:p>
      </dgm:t>
    </dgm:pt>
    <dgm:pt modelId="{81F2328C-214C-4A04-BBD4-3CD0D73672ED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Professores</a:t>
          </a:r>
        </a:p>
      </dgm:t>
    </dgm:pt>
    <dgm:pt modelId="{5140D96B-C019-4AE0-90CD-4914DF0B736E}" type="parTrans" cxnId="{2A8094E1-C16E-450D-9303-EF2732042429}">
      <dgm:prSet/>
      <dgm:spPr/>
      <dgm:t>
        <a:bodyPr/>
        <a:lstStyle/>
        <a:p>
          <a:endParaRPr lang="pt-BR"/>
        </a:p>
      </dgm:t>
    </dgm:pt>
    <dgm:pt modelId="{8EC25DE6-ED4F-4099-BA84-903A58F40463}" type="sibTrans" cxnId="{2A8094E1-C16E-450D-9303-EF2732042429}">
      <dgm:prSet/>
      <dgm:spPr/>
      <dgm:t>
        <a:bodyPr/>
        <a:lstStyle/>
        <a:p>
          <a:endParaRPr lang="pt-BR"/>
        </a:p>
      </dgm:t>
    </dgm:pt>
    <dgm:pt modelId="{B72F8544-411E-43FB-8852-F7AC9037ED60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Financeiro</a:t>
          </a:r>
        </a:p>
      </dgm:t>
    </dgm:pt>
    <dgm:pt modelId="{279F89AA-0A7C-4F25-A878-D7884F0D5C75}" type="parTrans" cxnId="{6759ADD8-48E3-42C4-BAA0-7A8F399F3F34}">
      <dgm:prSet/>
      <dgm:spPr/>
      <dgm:t>
        <a:bodyPr/>
        <a:lstStyle/>
        <a:p>
          <a:endParaRPr lang="pt-BR"/>
        </a:p>
      </dgm:t>
    </dgm:pt>
    <dgm:pt modelId="{1DB5640F-0582-4243-ABBD-B7BEA4B120F6}" type="sibTrans" cxnId="{6759ADD8-48E3-42C4-BAA0-7A8F399F3F34}">
      <dgm:prSet/>
      <dgm:spPr/>
      <dgm:t>
        <a:bodyPr/>
        <a:lstStyle/>
        <a:p>
          <a:endParaRPr lang="pt-BR"/>
        </a:p>
      </dgm:t>
    </dgm:pt>
    <dgm:pt modelId="{78A62EB2-4518-45A5-8277-B9C43A86971E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Pagamento</a:t>
          </a:r>
        </a:p>
      </dgm:t>
    </dgm:pt>
    <dgm:pt modelId="{E19B7C92-2AF7-4490-9C84-838EB6328FE8}" type="parTrans" cxnId="{AC1EC623-16A4-4909-A681-6EEBFB0216CC}">
      <dgm:prSet/>
      <dgm:spPr/>
      <dgm:t>
        <a:bodyPr/>
        <a:lstStyle/>
        <a:p>
          <a:endParaRPr lang="pt-BR"/>
        </a:p>
      </dgm:t>
    </dgm:pt>
    <dgm:pt modelId="{286EB7C8-CD79-403B-AEE2-417DD6E1A6BC}" type="sibTrans" cxnId="{AC1EC623-16A4-4909-A681-6EEBFB0216CC}">
      <dgm:prSet/>
      <dgm:spPr/>
      <dgm:t>
        <a:bodyPr/>
        <a:lstStyle/>
        <a:p>
          <a:endParaRPr lang="pt-BR"/>
        </a:p>
      </dgm:t>
    </dgm:pt>
    <dgm:pt modelId="{4195AE3F-B80D-42D0-85E2-3ACE66398C8E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Previsões</a:t>
          </a:r>
        </a:p>
      </dgm:t>
    </dgm:pt>
    <dgm:pt modelId="{CD662CE6-8947-43AE-AE70-81417A9B6FED}" type="parTrans" cxnId="{740B8DEF-E931-42B7-B315-E4C207CEBD1B}">
      <dgm:prSet/>
      <dgm:spPr/>
      <dgm:t>
        <a:bodyPr/>
        <a:lstStyle/>
        <a:p>
          <a:endParaRPr lang="pt-BR"/>
        </a:p>
      </dgm:t>
    </dgm:pt>
    <dgm:pt modelId="{F32DEE40-586B-4377-BB1C-655B3FA590A9}" type="sibTrans" cxnId="{740B8DEF-E931-42B7-B315-E4C207CEBD1B}">
      <dgm:prSet/>
      <dgm:spPr/>
      <dgm:t>
        <a:bodyPr/>
        <a:lstStyle/>
        <a:p>
          <a:endParaRPr lang="pt-BR"/>
        </a:p>
      </dgm:t>
    </dgm:pt>
    <dgm:pt modelId="{9E5EBB15-BD0B-4005-9998-EF3241B946AA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Suporte</a:t>
          </a:r>
        </a:p>
      </dgm:t>
    </dgm:pt>
    <dgm:pt modelId="{2907D7F3-E2AB-483B-81FC-CD89573E5CA0}" type="parTrans" cxnId="{B279B994-626F-4B58-9F9E-26C96A36F34B}">
      <dgm:prSet/>
      <dgm:spPr/>
      <dgm:t>
        <a:bodyPr/>
        <a:lstStyle/>
        <a:p>
          <a:endParaRPr lang="pt-BR"/>
        </a:p>
      </dgm:t>
    </dgm:pt>
    <dgm:pt modelId="{F6C12823-9CE7-48AA-B7FC-3537EFD63ED2}" type="sibTrans" cxnId="{B279B994-626F-4B58-9F9E-26C96A36F34B}">
      <dgm:prSet/>
      <dgm:spPr/>
      <dgm:t>
        <a:bodyPr/>
        <a:lstStyle/>
        <a:p>
          <a:endParaRPr lang="pt-BR"/>
        </a:p>
      </dgm:t>
    </dgm:pt>
    <dgm:pt modelId="{70C0761C-3B91-454A-B064-82CA069D60D0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Chamados abertos</a:t>
          </a:r>
        </a:p>
      </dgm:t>
    </dgm:pt>
    <dgm:pt modelId="{C79894C6-3610-43AB-AFBE-372247EB3BBE}" type="parTrans" cxnId="{E8BCAE1B-0D05-4B3F-B8BE-1C83114A158E}">
      <dgm:prSet/>
      <dgm:spPr/>
      <dgm:t>
        <a:bodyPr/>
        <a:lstStyle/>
        <a:p>
          <a:endParaRPr lang="pt-BR"/>
        </a:p>
      </dgm:t>
    </dgm:pt>
    <dgm:pt modelId="{9D85AB7B-5DE7-48C6-AEF5-46B1098EFD64}" type="sibTrans" cxnId="{E8BCAE1B-0D05-4B3F-B8BE-1C83114A158E}">
      <dgm:prSet/>
      <dgm:spPr/>
      <dgm:t>
        <a:bodyPr/>
        <a:lstStyle/>
        <a:p>
          <a:endParaRPr lang="pt-BR"/>
        </a:p>
      </dgm:t>
    </dgm:pt>
    <dgm:pt modelId="{859E028F-DE42-43C5-B1C7-594976835DB6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Chamados concluídos</a:t>
          </a:r>
        </a:p>
      </dgm:t>
    </dgm:pt>
    <dgm:pt modelId="{58F15F7F-4442-410E-8EF6-10DD4303FEA8}" type="parTrans" cxnId="{34286B1A-AEF4-4C87-B3E2-F3209CD090DC}">
      <dgm:prSet/>
      <dgm:spPr/>
      <dgm:t>
        <a:bodyPr/>
        <a:lstStyle/>
        <a:p>
          <a:endParaRPr lang="pt-BR"/>
        </a:p>
      </dgm:t>
    </dgm:pt>
    <dgm:pt modelId="{873844A8-0E47-4A4B-BED3-04506BE305A2}" type="sibTrans" cxnId="{34286B1A-AEF4-4C87-B3E2-F3209CD090DC}">
      <dgm:prSet/>
      <dgm:spPr/>
      <dgm:t>
        <a:bodyPr/>
        <a:lstStyle/>
        <a:p>
          <a:endParaRPr lang="pt-BR"/>
        </a:p>
      </dgm:t>
    </dgm:pt>
    <dgm:pt modelId="{168A4F4B-516E-4F15-9558-87F8C2ED12BB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Maiores problemas</a:t>
          </a:r>
        </a:p>
      </dgm:t>
    </dgm:pt>
    <dgm:pt modelId="{96A04C2C-4321-4C30-B4F4-41950CE67486}" type="parTrans" cxnId="{C02A9C4E-A7DA-42D4-BBC7-E7F91941E004}">
      <dgm:prSet/>
      <dgm:spPr/>
      <dgm:t>
        <a:bodyPr/>
        <a:lstStyle/>
        <a:p>
          <a:endParaRPr lang="pt-BR"/>
        </a:p>
      </dgm:t>
    </dgm:pt>
    <dgm:pt modelId="{8048E5E6-936D-43F4-BFE3-E1168DE4F867}" type="sibTrans" cxnId="{C02A9C4E-A7DA-42D4-BBC7-E7F91941E004}">
      <dgm:prSet/>
      <dgm:spPr/>
      <dgm:t>
        <a:bodyPr/>
        <a:lstStyle/>
        <a:p>
          <a:endParaRPr lang="pt-BR"/>
        </a:p>
      </dgm:t>
    </dgm:pt>
    <dgm:pt modelId="{E1157C2D-23A1-4CC7-9B92-DE20439DB4CB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Usabilidade</a:t>
          </a:r>
        </a:p>
      </dgm:t>
    </dgm:pt>
    <dgm:pt modelId="{6D599CD6-5F74-4D7E-A619-8B27A8D1CEE7}" type="parTrans" cxnId="{D8380988-7D0A-4641-BE7E-EEE2200A2C19}">
      <dgm:prSet/>
      <dgm:spPr/>
      <dgm:t>
        <a:bodyPr/>
        <a:lstStyle/>
        <a:p>
          <a:endParaRPr lang="pt-BR"/>
        </a:p>
      </dgm:t>
    </dgm:pt>
    <dgm:pt modelId="{A2504251-784D-46C8-B918-5F348B1A1BC0}" type="sibTrans" cxnId="{D8380988-7D0A-4641-BE7E-EEE2200A2C19}">
      <dgm:prSet/>
      <dgm:spPr/>
      <dgm:t>
        <a:bodyPr/>
        <a:lstStyle/>
        <a:p>
          <a:endParaRPr lang="pt-BR"/>
        </a:p>
      </dgm:t>
    </dgm:pt>
    <dgm:pt modelId="{71582ABC-C21D-4C97-8B43-4D262C3947B8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Vendas</a:t>
          </a:r>
        </a:p>
      </dgm:t>
    </dgm:pt>
    <dgm:pt modelId="{3ABB7F68-C635-4F2A-834D-E426231B6281}" type="parTrans" cxnId="{19B81DF6-41E0-4020-B408-91542600968B}">
      <dgm:prSet/>
      <dgm:spPr/>
      <dgm:t>
        <a:bodyPr/>
        <a:lstStyle/>
        <a:p>
          <a:endParaRPr lang="pt-BR"/>
        </a:p>
      </dgm:t>
    </dgm:pt>
    <dgm:pt modelId="{DC5B0B4C-482F-4814-883E-4ABF5B2889A4}" type="sibTrans" cxnId="{19B81DF6-41E0-4020-B408-91542600968B}">
      <dgm:prSet/>
      <dgm:spPr/>
      <dgm:t>
        <a:bodyPr/>
        <a:lstStyle/>
        <a:p>
          <a:endParaRPr lang="pt-BR"/>
        </a:p>
      </dgm:t>
    </dgm:pt>
    <dgm:pt modelId="{3663F64F-AA6D-4730-BD39-0FB96B7078E1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Produtos e estoque</a:t>
          </a:r>
        </a:p>
      </dgm:t>
    </dgm:pt>
    <dgm:pt modelId="{E0204F74-35A9-48E9-992D-93E9139D6C27}" type="parTrans" cxnId="{0B10FD42-0CA0-49B6-B355-E184207604AD}">
      <dgm:prSet/>
      <dgm:spPr/>
      <dgm:t>
        <a:bodyPr/>
        <a:lstStyle/>
        <a:p>
          <a:endParaRPr lang="pt-BR"/>
        </a:p>
      </dgm:t>
    </dgm:pt>
    <dgm:pt modelId="{A3E64755-A26E-4F0C-9B3B-5D4A11845C07}" type="sibTrans" cxnId="{0B10FD42-0CA0-49B6-B355-E184207604AD}">
      <dgm:prSet/>
      <dgm:spPr/>
      <dgm:t>
        <a:bodyPr/>
        <a:lstStyle/>
        <a:p>
          <a:endParaRPr lang="pt-BR"/>
        </a:p>
      </dgm:t>
    </dgm:pt>
    <dgm:pt modelId="{2539E577-A596-42FE-8752-2223CF6049BD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Tempo de uso</a:t>
          </a:r>
        </a:p>
      </dgm:t>
    </dgm:pt>
    <dgm:pt modelId="{5ADD9D96-BA3E-4DA6-9060-9CB59201543D}" type="parTrans" cxnId="{C293E9BC-EFE6-4CEA-B7A3-BD66C6FBD794}">
      <dgm:prSet/>
      <dgm:spPr/>
      <dgm:t>
        <a:bodyPr/>
        <a:lstStyle/>
        <a:p>
          <a:endParaRPr lang="pt-BR"/>
        </a:p>
      </dgm:t>
    </dgm:pt>
    <dgm:pt modelId="{947C9957-CB2D-4E82-87CA-2FB23080C913}" type="sibTrans" cxnId="{C293E9BC-EFE6-4CEA-B7A3-BD66C6FBD794}">
      <dgm:prSet/>
      <dgm:spPr/>
      <dgm:t>
        <a:bodyPr/>
        <a:lstStyle/>
        <a:p>
          <a:endParaRPr lang="pt-BR"/>
        </a:p>
      </dgm:t>
    </dgm:pt>
    <dgm:pt modelId="{D86DFC82-4C7C-4F2A-8CA6-4BA9D125D774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Financeiro dos alunos</a:t>
          </a:r>
        </a:p>
      </dgm:t>
    </dgm:pt>
    <dgm:pt modelId="{A4AF689D-6DEE-49D2-80E0-EF0A41F95E21}" type="parTrans" cxnId="{F8160D76-089F-4A0E-93D3-B31EC743C0D6}">
      <dgm:prSet/>
      <dgm:spPr/>
      <dgm:t>
        <a:bodyPr/>
        <a:lstStyle/>
        <a:p>
          <a:endParaRPr lang="pt-BR"/>
        </a:p>
      </dgm:t>
    </dgm:pt>
    <dgm:pt modelId="{27ED9A8B-5EA7-4952-A8AE-7D3E6981B375}" type="sibTrans" cxnId="{F8160D76-089F-4A0E-93D3-B31EC743C0D6}">
      <dgm:prSet/>
      <dgm:spPr/>
      <dgm:t>
        <a:bodyPr/>
        <a:lstStyle/>
        <a:p>
          <a:endParaRPr lang="pt-BR"/>
        </a:p>
      </dgm:t>
    </dgm:pt>
    <dgm:pt modelId="{833D7CEE-E1C2-4771-B621-E45C6FEAE279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dirty="0"/>
            <a:t>Documentação</a:t>
          </a:r>
        </a:p>
      </dgm:t>
    </dgm:pt>
    <dgm:pt modelId="{9E991962-9314-4898-B41C-CB143C9842E5}" type="parTrans" cxnId="{D7725CBC-AE47-499E-955E-1A65E839E4B4}">
      <dgm:prSet/>
      <dgm:spPr/>
      <dgm:t>
        <a:bodyPr/>
        <a:lstStyle/>
        <a:p>
          <a:endParaRPr lang="pt-BR"/>
        </a:p>
      </dgm:t>
    </dgm:pt>
    <dgm:pt modelId="{47295570-AD86-4EB0-9C27-15ED99EAA49F}" type="sibTrans" cxnId="{D7725CBC-AE47-499E-955E-1A65E839E4B4}">
      <dgm:prSet/>
      <dgm:spPr/>
      <dgm:t>
        <a:bodyPr/>
        <a:lstStyle/>
        <a:p>
          <a:endParaRPr lang="pt-BR"/>
        </a:p>
      </dgm:t>
    </dgm:pt>
    <dgm:pt modelId="{6E5C7CCF-8A3F-4A25-842F-BF732438A875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Promoções</a:t>
          </a:r>
        </a:p>
      </dgm:t>
    </dgm:pt>
    <dgm:pt modelId="{3EFFA02A-3FF9-46CF-88BF-0FDAF0BE2490}" type="parTrans" cxnId="{60E746A8-E698-4206-AE3C-6E0CD594E058}">
      <dgm:prSet/>
      <dgm:spPr/>
      <dgm:t>
        <a:bodyPr/>
        <a:lstStyle/>
        <a:p>
          <a:endParaRPr lang="pt-BR"/>
        </a:p>
      </dgm:t>
    </dgm:pt>
    <dgm:pt modelId="{84C4DA84-E347-4C8D-8983-29B16DB80F73}" type="sibTrans" cxnId="{60E746A8-E698-4206-AE3C-6E0CD594E058}">
      <dgm:prSet/>
      <dgm:spPr/>
      <dgm:t>
        <a:bodyPr/>
        <a:lstStyle/>
        <a:p>
          <a:endParaRPr lang="pt-BR"/>
        </a:p>
      </dgm:t>
    </dgm:pt>
    <dgm:pt modelId="{D904498D-311C-4D18-9836-85290396F3EF}" type="pres">
      <dgm:prSet presAssocID="{B2339664-B2A5-48F5-9AA2-DFE91362BA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BFEFD7-7360-4242-93EB-8D6A4937A6A9}" type="pres">
      <dgm:prSet presAssocID="{EB23897D-17E6-4A3A-905F-E057A152F043}" presName="hierRoot1" presStyleCnt="0">
        <dgm:presLayoutVars>
          <dgm:hierBranch val="init"/>
        </dgm:presLayoutVars>
      </dgm:prSet>
      <dgm:spPr/>
    </dgm:pt>
    <dgm:pt modelId="{C0736B9E-1617-4300-A98A-3C903FA30EF7}" type="pres">
      <dgm:prSet presAssocID="{EB23897D-17E6-4A3A-905F-E057A152F043}" presName="rootComposite1" presStyleCnt="0"/>
      <dgm:spPr/>
    </dgm:pt>
    <dgm:pt modelId="{34ABC22C-F7D9-4188-BE90-DE21392DAC9F}" type="pres">
      <dgm:prSet presAssocID="{EB23897D-17E6-4A3A-905F-E057A152F043}" presName="rootText1" presStyleLbl="node0" presStyleIdx="0" presStyleCnt="1">
        <dgm:presLayoutVars>
          <dgm:chPref val="3"/>
        </dgm:presLayoutVars>
      </dgm:prSet>
      <dgm:spPr/>
    </dgm:pt>
    <dgm:pt modelId="{AA294C05-8636-4415-BF2D-39AA04096EE4}" type="pres">
      <dgm:prSet presAssocID="{EB23897D-17E6-4A3A-905F-E057A152F043}" presName="rootConnector1" presStyleLbl="node1" presStyleIdx="0" presStyleCnt="0"/>
      <dgm:spPr/>
    </dgm:pt>
    <dgm:pt modelId="{698EF5B7-B914-4775-B21C-2EDE98A2879D}" type="pres">
      <dgm:prSet presAssocID="{EB23897D-17E6-4A3A-905F-E057A152F043}" presName="hierChild2" presStyleCnt="0"/>
      <dgm:spPr/>
    </dgm:pt>
    <dgm:pt modelId="{D287E074-AC84-4AC9-843D-10FAB05E0746}" type="pres">
      <dgm:prSet presAssocID="{1A59C8AC-1C75-48C6-B57B-F715352F3784}" presName="Name37" presStyleLbl="parChTrans1D2" presStyleIdx="0" presStyleCnt="5"/>
      <dgm:spPr/>
    </dgm:pt>
    <dgm:pt modelId="{AE4AA2E7-2A98-42C3-B95A-0F5A0277344F}" type="pres">
      <dgm:prSet presAssocID="{6BD3924B-B3F3-447D-997C-399EECAFAB93}" presName="hierRoot2" presStyleCnt="0">
        <dgm:presLayoutVars>
          <dgm:hierBranch val="init"/>
        </dgm:presLayoutVars>
      </dgm:prSet>
      <dgm:spPr/>
    </dgm:pt>
    <dgm:pt modelId="{17813B6A-37FF-41A5-AB6C-158AB1071FED}" type="pres">
      <dgm:prSet presAssocID="{6BD3924B-B3F3-447D-997C-399EECAFAB93}" presName="rootComposite" presStyleCnt="0"/>
      <dgm:spPr/>
    </dgm:pt>
    <dgm:pt modelId="{F6FB9ADC-F8AA-4406-8EF6-AE552357098F}" type="pres">
      <dgm:prSet presAssocID="{6BD3924B-B3F3-447D-997C-399EECAFAB93}" presName="rootText" presStyleLbl="node2" presStyleIdx="0" presStyleCnt="5">
        <dgm:presLayoutVars>
          <dgm:chPref val="3"/>
        </dgm:presLayoutVars>
      </dgm:prSet>
      <dgm:spPr/>
    </dgm:pt>
    <dgm:pt modelId="{E13C8623-5493-414F-B783-B919DD5DF2F7}" type="pres">
      <dgm:prSet presAssocID="{6BD3924B-B3F3-447D-997C-399EECAFAB93}" presName="rootConnector" presStyleLbl="node2" presStyleIdx="0" presStyleCnt="5"/>
      <dgm:spPr/>
    </dgm:pt>
    <dgm:pt modelId="{84279090-3EAD-4C78-8EE3-7348291DB144}" type="pres">
      <dgm:prSet presAssocID="{6BD3924B-B3F3-447D-997C-399EECAFAB93}" presName="hierChild4" presStyleCnt="0"/>
      <dgm:spPr/>
    </dgm:pt>
    <dgm:pt modelId="{60444EDE-A3D8-4648-A305-1F902070E1CA}" type="pres">
      <dgm:prSet presAssocID="{6BD3924B-B3F3-447D-997C-399EECAFAB93}" presName="hierChild5" presStyleCnt="0"/>
      <dgm:spPr/>
    </dgm:pt>
    <dgm:pt modelId="{4D2DB3B8-CFFF-444D-93E5-F4DAE9FBFCF1}" type="pres">
      <dgm:prSet presAssocID="{CB1CCD3F-2FF6-4587-9F2C-E76F62838273}" presName="Name37" presStyleLbl="parChTrans1D2" presStyleIdx="1" presStyleCnt="5"/>
      <dgm:spPr/>
    </dgm:pt>
    <dgm:pt modelId="{AE0D7466-9A1E-4A67-BA35-5D73229A1ACA}" type="pres">
      <dgm:prSet presAssocID="{B59F27A9-C9E6-4260-AA60-70B23CCE5856}" presName="hierRoot2" presStyleCnt="0">
        <dgm:presLayoutVars>
          <dgm:hierBranch val="init"/>
        </dgm:presLayoutVars>
      </dgm:prSet>
      <dgm:spPr/>
    </dgm:pt>
    <dgm:pt modelId="{3032BA1A-D673-43EF-87B8-35C14A4992D3}" type="pres">
      <dgm:prSet presAssocID="{B59F27A9-C9E6-4260-AA60-70B23CCE5856}" presName="rootComposite" presStyleCnt="0"/>
      <dgm:spPr/>
    </dgm:pt>
    <dgm:pt modelId="{759E1832-819C-430B-B18A-54343BEC0301}" type="pres">
      <dgm:prSet presAssocID="{B59F27A9-C9E6-4260-AA60-70B23CCE5856}" presName="rootText" presStyleLbl="node2" presStyleIdx="1" presStyleCnt="5">
        <dgm:presLayoutVars>
          <dgm:chPref val="3"/>
        </dgm:presLayoutVars>
      </dgm:prSet>
      <dgm:spPr/>
    </dgm:pt>
    <dgm:pt modelId="{44BFAA7E-31F7-4FDB-8FD5-554EBE637D76}" type="pres">
      <dgm:prSet presAssocID="{B59F27A9-C9E6-4260-AA60-70B23CCE5856}" presName="rootConnector" presStyleLbl="node2" presStyleIdx="1" presStyleCnt="5"/>
      <dgm:spPr/>
    </dgm:pt>
    <dgm:pt modelId="{926E4320-5671-4358-B9C1-3093AF908C4B}" type="pres">
      <dgm:prSet presAssocID="{B59F27A9-C9E6-4260-AA60-70B23CCE5856}" presName="hierChild4" presStyleCnt="0"/>
      <dgm:spPr/>
    </dgm:pt>
    <dgm:pt modelId="{D8745CC9-EA37-4831-9A46-35E060B316F2}" type="pres">
      <dgm:prSet presAssocID="{D0B2ECBC-15F9-40B2-8B76-26307644D3DE}" presName="Name37" presStyleLbl="parChTrans1D3" presStyleIdx="0" presStyleCnt="13"/>
      <dgm:spPr/>
    </dgm:pt>
    <dgm:pt modelId="{AAAA93A7-CCEB-4A5A-8B53-8AFCB8A6A894}" type="pres">
      <dgm:prSet presAssocID="{2A0FD425-DE21-4512-B281-A8BF41AF6022}" presName="hierRoot2" presStyleCnt="0">
        <dgm:presLayoutVars>
          <dgm:hierBranch val="init"/>
        </dgm:presLayoutVars>
      </dgm:prSet>
      <dgm:spPr/>
    </dgm:pt>
    <dgm:pt modelId="{5D582BCC-75F0-4F2E-BA00-15BEC45AB7E4}" type="pres">
      <dgm:prSet presAssocID="{2A0FD425-DE21-4512-B281-A8BF41AF6022}" presName="rootComposite" presStyleCnt="0"/>
      <dgm:spPr/>
    </dgm:pt>
    <dgm:pt modelId="{A9B6A577-589E-49A8-8568-672A009C88DB}" type="pres">
      <dgm:prSet presAssocID="{2A0FD425-DE21-4512-B281-A8BF41AF6022}" presName="rootText" presStyleLbl="node3" presStyleIdx="0" presStyleCnt="13">
        <dgm:presLayoutVars>
          <dgm:chPref val="3"/>
        </dgm:presLayoutVars>
      </dgm:prSet>
      <dgm:spPr/>
    </dgm:pt>
    <dgm:pt modelId="{8442E6C4-871E-41C7-85AF-E8B059F7C901}" type="pres">
      <dgm:prSet presAssocID="{2A0FD425-DE21-4512-B281-A8BF41AF6022}" presName="rootConnector" presStyleLbl="node3" presStyleIdx="0" presStyleCnt="13"/>
      <dgm:spPr/>
    </dgm:pt>
    <dgm:pt modelId="{36BCBB7C-188B-4266-9BA9-E9196F2E9292}" type="pres">
      <dgm:prSet presAssocID="{2A0FD425-DE21-4512-B281-A8BF41AF6022}" presName="hierChild4" presStyleCnt="0"/>
      <dgm:spPr/>
    </dgm:pt>
    <dgm:pt modelId="{AC9C6493-F310-4C79-948A-D98BBE8A02E0}" type="pres">
      <dgm:prSet presAssocID="{2A0FD425-DE21-4512-B281-A8BF41AF6022}" presName="hierChild5" presStyleCnt="0"/>
      <dgm:spPr/>
    </dgm:pt>
    <dgm:pt modelId="{BC7C7EB8-CBB2-453E-B944-F17BF18714BB}" type="pres">
      <dgm:prSet presAssocID="{815C3F8A-5DE6-4C2C-B995-DF106EBFCB40}" presName="Name37" presStyleLbl="parChTrans1D3" presStyleIdx="1" presStyleCnt="13"/>
      <dgm:spPr/>
    </dgm:pt>
    <dgm:pt modelId="{6B1C65F4-834E-4034-A413-BB3B2D491C6D}" type="pres">
      <dgm:prSet presAssocID="{EC35D65C-F3F2-49E7-9259-B722BD12029A}" presName="hierRoot2" presStyleCnt="0">
        <dgm:presLayoutVars>
          <dgm:hierBranch val="init"/>
        </dgm:presLayoutVars>
      </dgm:prSet>
      <dgm:spPr/>
    </dgm:pt>
    <dgm:pt modelId="{8D90AA65-A862-4C40-BB0A-2BAA306FE722}" type="pres">
      <dgm:prSet presAssocID="{EC35D65C-F3F2-49E7-9259-B722BD12029A}" presName="rootComposite" presStyleCnt="0"/>
      <dgm:spPr/>
    </dgm:pt>
    <dgm:pt modelId="{BB7A4FAB-6673-48BB-AF38-C261030BA672}" type="pres">
      <dgm:prSet presAssocID="{EC35D65C-F3F2-49E7-9259-B722BD12029A}" presName="rootText" presStyleLbl="node3" presStyleIdx="1" presStyleCnt="13">
        <dgm:presLayoutVars>
          <dgm:chPref val="3"/>
        </dgm:presLayoutVars>
      </dgm:prSet>
      <dgm:spPr/>
    </dgm:pt>
    <dgm:pt modelId="{9C67A5F3-EDC2-43F7-B9AE-7DC7FC53562F}" type="pres">
      <dgm:prSet presAssocID="{EC35D65C-F3F2-49E7-9259-B722BD12029A}" presName="rootConnector" presStyleLbl="node3" presStyleIdx="1" presStyleCnt="13"/>
      <dgm:spPr/>
    </dgm:pt>
    <dgm:pt modelId="{0AF19DCE-FA05-4052-A5B2-FF001310E2B6}" type="pres">
      <dgm:prSet presAssocID="{EC35D65C-F3F2-49E7-9259-B722BD12029A}" presName="hierChild4" presStyleCnt="0"/>
      <dgm:spPr/>
    </dgm:pt>
    <dgm:pt modelId="{5EE0C8E1-85B6-4EB3-BF9B-F36976E84C2D}" type="pres">
      <dgm:prSet presAssocID="{EC35D65C-F3F2-49E7-9259-B722BD12029A}" presName="hierChild5" presStyleCnt="0"/>
      <dgm:spPr/>
    </dgm:pt>
    <dgm:pt modelId="{F73E653E-885F-4C1E-907B-571DE99466CF}" type="pres">
      <dgm:prSet presAssocID="{B59F27A9-C9E6-4260-AA60-70B23CCE5856}" presName="hierChild5" presStyleCnt="0"/>
      <dgm:spPr/>
    </dgm:pt>
    <dgm:pt modelId="{E59DF482-D835-47C5-8BDE-B3B8DD556DBC}" type="pres">
      <dgm:prSet presAssocID="{44172696-6152-406B-ACDF-63F29D7AC89F}" presName="Name37" presStyleLbl="parChTrans1D2" presStyleIdx="2" presStyleCnt="5"/>
      <dgm:spPr/>
    </dgm:pt>
    <dgm:pt modelId="{4CD3F785-BD7C-42C9-9686-D39319F9E8A6}" type="pres">
      <dgm:prSet presAssocID="{0A48A224-0193-4A5A-BB0F-3CCE478D950B}" presName="hierRoot2" presStyleCnt="0">
        <dgm:presLayoutVars>
          <dgm:hierBranch val="init"/>
        </dgm:presLayoutVars>
      </dgm:prSet>
      <dgm:spPr/>
    </dgm:pt>
    <dgm:pt modelId="{E91FE30B-AE9D-4785-A50F-7033DF31A0CF}" type="pres">
      <dgm:prSet presAssocID="{0A48A224-0193-4A5A-BB0F-3CCE478D950B}" presName="rootComposite" presStyleCnt="0"/>
      <dgm:spPr/>
    </dgm:pt>
    <dgm:pt modelId="{D86EACC0-9088-40F1-97C5-59E2A3925477}" type="pres">
      <dgm:prSet presAssocID="{0A48A224-0193-4A5A-BB0F-3CCE478D950B}" presName="rootText" presStyleLbl="node2" presStyleIdx="2" presStyleCnt="5">
        <dgm:presLayoutVars>
          <dgm:chPref val="3"/>
        </dgm:presLayoutVars>
      </dgm:prSet>
      <dgm:spPr/>
    </dgm:pt>
    <dgm:pt modelId="{7E863FC3-0FA6-4CEA-8CAB-9109E2C2CC20}" type="pres">
      <dgm:prSet presAssocID="{0A48A224-0193-4A5A-BB0F-3CCE478D950B}" presName="rootConnector" presStyleLbl="node2" presStyleIdx="2" presStyleCnt="5"/>
      <dgm:spPr/>
    </dgm:pt>
    <dgm:pt modelId="{E97ADA26-FA4A-4742-9745-2C2991EE4DC8}" type="pres">
      <dgm:prSet presAssocID="{0A48A224-0193-4A5A-BB0F-3CCE478D950B}" presName="hierChild4" presStyleCnt="0"/>
      <dgm:spPr/>
    </dgm:pt>
    <dgm:pt modelId="{F206AE3E-0C0A-4875-AD09-D3B2BA6547B2}" type="pres">
      <dgm:prSet presAssocID="{959A1C2E-A5F3-4B4C-BF76-3D1F9F2995AE}" presName="Name37" presStyleLbl="parChTrans1D3" presStyleIdx="2" presStyleCnt="13"/>
      <dgm:spPr/>
    </dgm:pt>
    <dgm:pt modelId="{74952604-E02A-46B1-B970-DCF480D14C64}" type="pres">
      <dgm:prSet presAssocID="{EF55EC3D-17E3-48F3-9ADD-EFEBCCFB35BF}" presName="hierRoot2" presStyleCnt="0">
        <dgm:presLayoutVars>
          <dgm:hierBranch val="init"/>
        </dgm:presLayoutVars>
      </dgm:prSet>
      <dgm:spPr/>
    </dgm:pt>
    <dgm:pt modelId="{278CAA7D-CC2B-46EF-B54A-E625CFFB93EC}" type="pres">
      <dgm:prSet presAssocID="{EF55EC3D-17E3-48F3-9ADD-EFEBCCFB35BF}" presName="rootComposite" presStyleCnt="0"/>
      <dgm:spPr/>
    </dgm:pt>
    <dgm:pt modelId="{E92F836C-39B5-4BD0-8D74-00B4DA12D5A0}" type="pres">
      <dgm:prSet presAssocID="{EF55EC3D-17E3-48F3-9ADD-EFEBCCFB35BF}" presName="rootText" presStyleLbl="node3" presStyleIdx="2" presStyleCnt="13">
        <dgm:presLayoutVars>
          <dgm:chPref val="3"/>
        </dgm:presLayoutVars>
      </dgm:prSet>
      <dgm:spPr/>
    </dgm:pt>
    <dgm:pt modelId="{76D1377A-3FAA-4992-843D-CFC5634EE607}" type="pres">
      <dgm:prSet presAssocID="{EF55EC3D-17E3-48F3-9ADD-EFEBCCFB35BF}" presName="rootConnector" presStyleLbl="node3" presStyleIdx="2" presStyleCnt="13"/>
      <dgm:spPr/>
    </dgm:pt>
    <dgm:pt modelId="{8E542302-F217-4CBA-90DA-F2AF951FFCCC}" type="pres">
      <dgm:prSet presAssocID="{EF55EC3D-17E3-48F3-9ADD-EFEBCCFB35BF}" presName="hierChild4" presStyleCnt="0"/>
      <dgm:spPr/>
    </dgm:pt>
    <dgm:pt modelId="{8FACB6DA-26A7-438C-B10E-B8CF9E10C568}" type="pres">
      <dgm:prSet presAssocID="{9F1DC2F8-1EA2-4D51-BA52-2EFDF5670D88}" presName="Name37" presStyleLbl="parChTrans1D4" presStyleIdx="0" presStyleCnt="12"/>
      <dgm:spPr/>
    </dgm:pt>
    <dgm:pt modelId="{C304E731-6866-45D6-8FDD-2956F5891373}" type="pres">
      <dgm:prSet presAssocID="{5C953840-AB67-4463-B49F-7BF80E8E209E}" presName="hierRoot2" presStyleCnt="0">
        <dgm:presLayoutVars>
          <dgm:hierBranch val="init"/>
        </dgm:presLayoutVars>
      </dgm:prSet>
      <dgm:spPr/>
    </dgm:pt>
    <dgm:pt modelId="{23CA2044-C96D-4298-8EE0-150E5E8FF54B}" type="pres">
      <dgm:prSet presAssocID="{5C953840-AB67-4463-B49F-7BF80E8E209E}" presName="rootComposite" presStyleCnt="0"/>
      <dgm:spPr/>
    </dgm:pt>
    <dgm:pt modelId="{7DAD6ADE-205B-4689-A054-C80D03C7C847}" type="pres">
      <dgm:prSet presAssocID="{5C953840-AB67-4463-B49F-7BF80E8E209E}" presName="rootText" presStyleLbl="node4" presStyleIdx="0" presStyleCnt="12">
        <dgm:presLayoutVars>
          <dgm:chPref val="3"/>
        </dgm:presLayoutVars>
      </dgm:prSet>
      <dgm:spPr/>
    </dgm:pt>
    <dgm:pt modelId="{66350A1B-802C-4213-BDC0-54CD3AF9FA1D}" type="pres">
      <dgm:prSet presAssocID="{5C953840-AB67-4463-B49F-7BF80E8E209E}" presName="rootConnector" presStyleLbl="node4" presStyleIdx="0" presStyleCnt="12"/>
      <dgm:spPr/>
    </dgm:pt>
    <dgm:pt modelId="{9A78A194-4B04-4787-A5C2-770187822F8E}" type="pres">
      <dgm:prSet presAssocID="{5C953840-AB67-4463-B49F-7BF80E8E209E}" presName="hierChild4" presStyleCnt="0"/>
      <dgm:spPr/>
    </dgm:pt>
    <dgm:pt modelId="{05291D9C-5DA2-4F09-8E3E-1E5C4BC17FFD}" type="pres">
      <dgm:prSet presAssocID="{5C953840-AB67-4463-B49F-7BF80E8E209E}" presName="hierChild5" presStyleCnt="0"/>
      <dgm:spPr/>
    </dgm:pt>
    <dgm:pt modelId="{B25CE7F1-BF4A-48A1-80B8-17D884B26956}" type="pres">
      <dgm:prSet presAssocID="{5140D96B-C019-4AE0-90CD-4914DF0B736E}" presName="Name37" presStyleLbl="parChTrans1D4" presStyleIdx="1" presStyleCnt="12"/>
      <dgm:spPr/>
    </dgm:pt>
    <dgm:pt modelId="{86B6D5C4-1CC0-4DD9-9765-16CFA200B396}" type="pres">
      <dgm:prSet presAssocID="{81F2328C-214C-4A04-BBD4-3CD0D73672ED}" presName="hierRoot2" presStyleCnt="0">
        <dgm:presLayoutVars>
          <dgm:hierBranch val="init"/>
        </dgm:presLayoutVars>
      </dgm:prSet>
      <dgm:spPr/>
    </dgm:pt>
    <dgm:pt modelId="{9ED0D10E-7A66-45BA-9169-4572D23DB572}" type="pres">
      <dgm:prSet presAssocID="{81F2328C-214C-4A04-BBD4-3CD0D73672ED}" presName="rootComposite" presStyleCnt="0"/>
      <dgm:spPr/>
    </dgm:pt>
    <dgm:pt modelId="{F9115460-3845-493E-84AD-9C3521F60F40}" type="pres">
      <dgm:prSet presAssocID="{81F2328C-214C-4A04-BBD4-3CD0D73672ED}" presName="rootText" presStyleLbl="node4" presStyleIdx="1" presStyleCnt="12">
        <dgm:presLayoutVars>
          <dgm:chPref val="3"/>
        </dgm:presLayoutVars>
      </dgm:prSet>
      <dgm:spPr/>
    </dgm:pt>
    <dgm:pt modelId="{67F8F97F-99B8-4C1A-8B80-53DCDD22F64F}" type="pres">
      <dgm:prSet presAssocID="{81F2328C-214C-4A04-BBD4-3CD0D73672ED}" presName="rootConnector" presStyleLbl="node4" presStyleIdx="1" presStyleCnt="12"/>
      <dgm:spPr/>
    </dgm:pt>
    <dgm:pt modelId="{E841766E-C708-4CAA-AE74-C817F2D07623}" type="pres">
      <dgm:prSet presAssocID="{81F2328C-214C-4A04-BBD4-3CD0D73672ED}" presName="hierChild4" presStyleCnt="0"/>
      <dgm:spPr/>
    </dgm:pt>
    <dgm:pt modelId="{45D82339-C30F-4F2D-9133-467615EB7B09}" type="pres">
      <dgm:prSet presAssocID="{81F2328C-214C-4A04-BBD4-3CD0D73672ED}" presName="hierChild5" presStyleCnt="0"/>
      <dgm:spPr/>
    </dgm:pt>
    <dgm:pt modelId="{16CED495-0B13-4437-AE0A-08CA228EB95B}" type="pres">
      <dgm:prSet presAssocID="{EF55EC3D-17E3-48F3-9ADD-EFEBCCFB35BF}" presName="hierChild5" presStyleCnt="0"/>
      <dgm:spPr/>
    </dgm:pt>
    <dgm:pt modelId="{C77FEF19-2942-4D48-9BD0-9237E850C2AA}" type="pres">
      <dgm:prSet presAssocID="{279F89AA-0A7C-4F25-A878-D7884F0D5C75}" presName="Name37" presStyleLbl="parChTrans1D3" presStyleIdx="3" presStyleCnt="13"/>
      <dgm:spPr/>
    </dgm:pt>
    <dgm:pt modelId="{2E278C22-5D57-46EF-8043-70377717A7B7}" type="pres">
      <dgm:prSet presAssocID="{B72F8544-411E-43FB-8852-F7AC9037ED60}" presName="hierRoot2" presStyleCnt="0">
        <dgm:presLayoutVars>
          <dgm:hierBranch val="init"/>
        </dgm:presLayoutVars>
      </dgm:prSet>
      <dgm:spPr/>
    </dgm:pt>
    <dgm:pt modelId="{50E67060-AD7B-495A-977F-D6229E56AAC6}" type="pres">
      <dgm:prSet presAssocID="{B72F8544-411E-43FB-8852-F7AC9037ED60}" presName="rootComposite" presStyleCnt="0"/>
      <dgm:spPr/>
    </dgm:pt>
    <dgm:pt modelId="{8C5189E9-7D28-4B20-A0EF-2EA16481C69D}" type="pres">
      <dgm:prSet presAssocID="{B72F8544-411E-43FB-8852-F7AC9037ED60}" presName="rootText" presStyleLbl="node3" presStyleIdx="3" presStyleCnt="13">
        <dgm:presLayoutVars>
          <dgm:chPref val="3"/>
        </dgm:presLayoutVars>
      </dgm:prSet>
      <dgm:spPr/>
    </dgm:pt>
    <dgm:pt modelId="{E53FF20C-2AE9-49BC-A8A3-1A8C1F12B242}" type="pres">
      <dgm:prSet presAssocID="{B72F8544-411E-43FB-8852-F7AC9037ED60}" presName="rootConnector" presStyleLbl="node3" presStyleIdx="3" presStyleCnt="13"/>
      <dgm:spPr/>
    </dgm:pt>
    <dgm:pt modelId="{6A23C8D0-9846-4FE4-AFAD-084713794AB8}" type="pres">
      <dgm:prSet presAssocID="{B72F8544-411E-43FB-8852-F7AC9037ED60}" presName="hierChild4" presStyleCnt="0"/>
      <dgm:spPr/>
    </dgm:pt>
    <dgm:pt modelId="{BCE8A90E-2A6A-4F85-8A25-48F6F24E5B27}" type="pres">
      <dgm:prSet presAssocID="{E19B7C92-2AF7-4490-9C84-838EB6328FE8}" presName="Name37" presStyleLbl="parChTrans1D4" presStyleIdx="2" presStyleCnt="12"/>
      <dgm:spPr/>
    </dgm:pt>
    <dgm:pt modelId="{D0D0771C-0C04-46BF-BA17-13906C3E5642}" type="pres">
      <dgm:prSet presAssocID="{78A62EB2-4518-45A5-8277-B9C43A86971E}" presName="hierRoot2" presStyleCnt="0">
        <dgm:presLayoutVars>
          <dgm:hierBranch val="init"/>
        </dgm:presLayoutVars>
      </dgm:prSet>
      <dgm:spPr/>
    </dgm:pt>
    <dgm:pt modelId="{26F49549-3A9A-4655-9C47-90A932868645}" type="pres">
      <dgm:prSet presAssocID="{78A62EB2-4518-45A5-8277-B9C43A86971E}" presName="rootComposite" presStyleCnt="0"/>
      <dgm:spPr/>
    </dgm:pt>
    <dgm:pt modelId="{EE5BB3FF-B743-43FA-B425-11C0ACA56843}" type="pres">
      <dgm:prSet presAssocID="{78A62EB2-4518-45A5-8277-B9C43A86971E}" presName="rootText" presStyleLbl="node4" presStyleIdx="2" presStyleCnt="12">
        <dgm:presLayoutVars>
          <dgm:chPref val="3"/>
        </dgm:presLayoutVars>
      </dgm:prSet>
      <dgm:spPr/>
    </dgm:pt>
    <dgm:pt modelId="{CA286EAC-28AA-43B2-A6D2-A2B9401B1941}" type="pres">
      <dgm:prSet presAssocID="{78A62EB2-4518-45A5-8277-B9C43A86971E}" presName="rootConnector" presStyleLbl="node4" presStyleIdx="2" presStyleCnt="12"/>
      <dgm:spPr/>
    </dgm:pt>
    <dgm:pt modelId="{EBD63DAA-A2C3-42A2-857E-357AC1833D66}" type="pres">
      <dgm:prSet presAssocID="{78A62EB2-4518-45A5-8277-B9C43A86971E}" presName="hierChild4" presStyleCnt="0"/>
      <dgm:spPr/>
    </dgm:pt>
    <dgm:pt modelId="{E370BDD3-294C-429A-9CC7-64CE9E56822E}" type="pres">
      <dgm:prSet presAssocID="{78A62EB2-4518-45A5-8277-B9C43A86971E}" presName="hierChild5" presStyleCnt="0"/>
      <dgm:spPr/>
    </dgm:pt>
    <dgm:pt modelId="{90D997F7-4908-4F5D-BF7E-D134D1F89F0B}" type="pres">
      <dgm:prSet presAssocID="{CD662CE6-8947-43AE-AE70-81417A9B6FED}" presName="Name37" presStyleLbl="parChTrans1D4" presStyleIdx="3" presStyleCnt="12"/>
      <dgm:spPr/>
    </dgm:pt>
    <dgm:pt modelId="{33219219-4D8C-46B1-B495-546704BDCCED}" type="pres">
      <dgm:prSet presAssocID="{4195AE3F-B80D-42D0-85E2-3ACE66398C8E}" presName="hierRoot2" presStyleCnt="0">
        <dgm:presLayoutVars>
          <dgm:hierBranch val="init"/>
        </dgm:presLayoutVars>
      </dgm:prSet>
      <dgm:spPr/>
    </dgm:pt>
    <dgm:pt modelId="{87A244CF-9C06-4FE3-AEDA-FA9EE2AB2F33}" type="pres">
      <dgm:prSet presAssocID="{4195AE3F-B80D-42D0-85E2-3ACE66398C8E}" presName="rootComposite" presStyleCnt="0"/>
      <dgm:spPr/>
    </dgm:pt>
    <dgm:pt modelId="{1279B3FB-190F-4737-BA80-EA0CC1CB4CD4}" type="pres">
      <dgm:prSet presAssocID="{4195AE3F-B80D-42D0-85E2-3ACE66398C8E}" presName="rootText" presStyleLbl="node4" presStyleIdx="3" presStyleCnt="12">
        <dgm:presLayoutVars>
          <dgm:chPref val="3"/>
        </dgm:presLayoutVars>
      </dgm:prSet>
      <dgm:spPr/>
    </dgm:pt>
    <dgm:pt modelId="{2FCEC2D9-148D-4656-A5A9-7962093C9A29}" type="pres">
      <dgm:prSet presAssocID="{4195AE3F-B80D-42D0-85E2-3ACE66398C8E}" presName="rootConnector" presStyleLbl="node4" presStyleIdx="3" presStyleCnt="12"/>
      <dgm:spPr/>
    </dgm:pt>
    <dgm:pt modelId="{66ECDD57-2CDE-4089-9C1E-1AAC211129B8}" type="pres">
      <dgm:prSet presAssocID="{4195AE3F-B80D-42D0-85E2-3ACE66398C8E}" presName="hierChild4" presStyleCnt="0"/>
      <dgm:spPr/>
    </dgm:pt>
    <dgm:pt modelId="{E9C6D076-438C-4D2E-A19C-07F3E1F29F1F}" type="pres">
      <dgm:prSet presAssocID="{4195AE3F-B80D-42D0-85E2-3ACE66398C8E}" presName="hierChild5" presStyleCnt="0"/>
      <dgm:spPr/>
    </dgm:pt>
    <dgm:pt modelId="{900C2A4F-8DC2-4AEA-AFCF-8F4A0E20BC34}" type="pres">
      <dgm:prSet presAssocID="{B72F8544-411E-43FB-8852-F7AC9037ED60}" presName="hierChild5" presStyleCnt="0"/>
      <dgm:spPr/>
    </dgm:pt>
    <dgm:pt modelId="{A7ECF471-D53D-4665-8EF3-2010DCD1EE27}" type="pres">
      <dgm:prSet presAssocID="{2907D7F3-E2AB-483B-81FC-CD89573E5CA0}" presName="Name37" presStyleLbl="parChTrans1D3" presStyleIdx="4" presStyleCnt="13"/>
      <dgm:spPr/>
    </dgm:pt>
    <dgm:pt modelId="{23AA4AB8-601D-4427-BF3B-96C7C35BD965}" type="pres">
      <dgm:prSet presAssocID="{9E5EBB15-BD0B-4005-9998-EF3241B946AA}" presName="hierRoot2" presStyleCnt="0">
        <dgm:presLayoutVars>
          <dgm:hierBranch val="init"/>
        </dgm:presLayoutVars>
      </dgm:prSet>
      <dgm:spPr/>
    </dgm:pt>
    <dgm:pt modelId="{ACCA1DE2-39AA-4A1A-9A11-8FFFE19FFD0A}" type="pres">
      <dgm:prSet presAssocID="{9E5EBB15-BD0B-4005-9998-EF3241B946AA}" presName="rootComposite" presStyleCnt="0"/>
      <dgm:spPr/>
    </dgm:pt>
    <dgm:pt modelId="{343F390A-6844-4EA1-B6BA-366498CFD82C}" type="pres">
      <dgm:prSet presAssocID="{9E5EBB15-BD0B-4005-9998-EF3241B946AA}" presName="rootText" presStyleLbl="node3" presStyleIdx="4" presStyleCnt="13">
        <dgm:presLayoutVars>
          <dgm:chPref val="3"/>
        </dgm:presLayoutVars>
      </dgm:prSet>
      <dgm:spPr/>
    </dgm:pt>
    <dgm:pt modelId="{2C6DB613-964A-47D0-A835-3103899BA99F}" type="pres">
      <dgm:prSet presAssocID="{9E5EBB15-BD0B-4005-9998-EF3241B946AA}" presName="rootConnector" presStyleLbl="node3" presStyleIdx="4" presStyleCnt="13"/>
      <dgm:spPr/>
    </dgm:pt>
    <dgm:pt modelId="{86E11865-9590-43F4-AF4E-1229D696DE4C}" type="pres">
      <dgm:prSet presAssocID="{9E5EBB15-BD0B-4005-9998-EF3241B946AA}" presName="hierChild4" presStyleCnt="0"/>
      <dgm:spPr/>
    </dgm:pt>
    <dgm:pt modelId="{1F4E75C9-ADB8-40BA-8471-8259B78E33DF}" type="pres">
      <dgm:prSet presAssocID="{C79894C6-3610-43AB-AFBE-372247EB3BBE}" presName="Name37" presStyleLbl="parChTrans1D4" presStyleIdx="4" presStyleCnt="12"/>
      <dgm:spPr/>
    </dgm:pt>
    <dgm:pt modelId="{D376B3DF-C265-4B80-BC4E-D6E4F97C0569}" type="pres">
      <dgm:prSet presAssocID="{70C0761C-3B91-454A-B064-82CA069D60D0}" presName="hierRoot2" presStyleCnt="0">
        <dgm:presLayoutVars>
          <dgm:hierBranch val="init"/>
        </dgm:presLayoutVars>
      </dgm:prSet>
      <dgm:spPr/>
    </dgm:pt>
    <dgm:pt modelId="{7903E07C-F782-4AE3-8A1D-CBE40D45CBBD}" type="pres">
      <dgm:prSet presAssocID="{70C0761C-3B91-454A-B064-82CA069D60D0}" presName="rootComposite" presStyleCnt="0"/>
      <dgm:spPr/>
    </dgm:pt>
    <dgm:pt modelId="{08E86116-946C-4310-BB0C-5698A3695B98}" type="pres">
      <dgm:prSet presAssocID="{70C0761C-3B91-454A-B064-82CA069D60D0}" presName="rootText" presStyleLbl="node4" presStyleIdx="4" presStyleCnt="12">
        <dgm:presLayoutVars>
          <dgm:chPref val="3"/>
        </dgm:presLayoutVars>
      </dgm:prSet>
      <dgm:spPr/>
    </dgm:pt>
    <dgm:pt modelId="{21B8F948-A8E7-41DA-9CF4-ED9E72709E61}" type="pres">
      <dgm:prSet presAssocID="{70C0761C-3B91-454A-B064-82CA069D60D0}" presName="rootConnector" presStyleLbl="node4" presStyleIdx="4" presStyleCnt="12"/>
      <dgm:spPr/>
    </dgm:pt>
    <dgm:pt modelId="{94CC0EAD-3C99-4947-BF23-38DC269D2D19}" type="pres">
      <dgm:prSet presAssocID="{70C0761C-3B91-454A-B064-82CA069D60D0}" presName="hierChild4" presStyleCnt="0"/>
      <dgm:spPr/>
    </dgm:pt>
    <dgm:pt modelId="{7C67A0DD-DB37-4B24-B642-D58B7205343F}" type="pres">
      <dgm:prSet presAssocID="{70C0761C-3B91-454A-B064-82CA069D60D0}" presName="hierChild5" presStyleCnt="0"/>
      <dgm:spPr/>
    </dgm:pt>
    <dgm:pt modelId="{28081C6E-9CF3-43F2-9092-8F81AAD97536}" type="pres">
      <dgm:prSet presAssocID="{58F15F7F-4442-410E-8EF6-10DD4303FEA8}" presName="Name37" presStyleLbl="parChTrans1D4" presStyleIdx="5" presStyleCnt="12"/>
      <dgm:spPr/>
    </dgm:pt>
    <dgm:pt modelId="{8279DC36-7FBD-46F2-B918-5078E0FEDE39}" type="pres">
      <dgm:prSet presAssocID="{859E028F-DE42-43C5-B1C7-594976835DB6}" presName="hierRoot2" presStyleCnt="0">
        <dgm:presLayoutVars>
          <dgm:hierBranch val="init"/>
        </dgm:presLayoutVars>
      </dgm:prSet>
      <dgm:spPr/>
    </dgm:pt>
    <dgm:pt modelId="{05E3E919-8079-4DA2-9A66-E5F21FACC589}" type="pres">
      <dgm:prSet presAssocID="{859E028F-DE42-43C5-B1C7-594976835DB6}" presName="rootComposite" presStyleCnt="0"/>
      <dgm:spPr/>
    </dgm:pt>
    <dgm:pt modelId="{8955E654-B108-4BB7-BCF3-4DC6AB8338FB}" type="pres">
      <dgm:prSet presAssocID="{859E028F-DE42-43C5-B1C7-594976835DB6}" presName="rootText" presStyleLbl="node4" presStyleIdx="5" presStyleCnt="12">
        <dgm:presLayoutVars>
          <dgm:chPref val="3"/>
        </dgm:presLayoutVars>
      </dgm:prSet>
      <dgm:spPr/>
    </dgm:pt>
    <dgm:pt modelId="{5337B054-076B-4727-A921-0B1CCBCC402D}" type="pres">
      <dgm:prSet presAssocID="{859E028F-DE42-43C5-B1C7-594976835DB6}" presName="rootConnector" presStyleLbl="node4" presStyleIdx="5" presStyleCnt="12"/>
      <dgm:spPr/>
    </dgm:pt>
    <dgm:pt modelId="{278A5675-FB46-4807-B6E4-63771FD27EDB}" type="pres">
      <dgm:prSet presAssocID="{859E028F-DE42-43C5-B1C7-594976835DB6}" presName="hierChild4" presStyleCnt="0"/>
      <dgm:spPr/>
    </dgm:pt>
    <dgm:pt modelId="{2124AC8F-9A90-45A3-9271-FE98C1AF2104}" type="pres">
      <dgm:prSet presAssocID="{859E028F-DE42-43C5-B1C7-594976835DB6}" presName="hierChild5" presStyleCnt="0"/>
      <dgm:spPr/>
    </dgm:pt>
    <dgm:pt modelId="{7C916886-4C46-402B-A31F-426E5DEA76E6}" type="pres">
      <dgm:prSet presAssocID="{96A04C2C-4321-4C30-B4F4-41950CE67486}" presName="Name37" presStyleLbl="parChTrans1D4" presStyleIdx="6" presStyleCnt="12"/>
      <dgm:spPr/>
    </dgm:pt>
    <dgm:pt modelId="{34BDCACC-F59D-4F31-8761-EA6D2197E7FD}" type="pres">
      <dgm:prSet presAssocID="{168A4F4B-516E-4F15-9558-87F8C2ED12BB}" presName="hierRoot2" presStyleCnt="0">
        <dgm:presLayoutVars>
          <dgm:hierBranch val="init"/>
        </dgm:presLayoutVars>
      </dgm:prSet>
      <dgm:spPr/>
    </dgm:pt>
    <dgm:pt modelId="{2C10D1EA-516A-4EE7-854A-EB699EEC40DD}" type="pres">
      <dgm:prSet presAssocID="{168A4F4B-516E-4F15-9558-87F8C2ED12BB}" presName="rootComposite" presStyleCnt="0"/>
      <dgm:spPr/>
    </dgm:pt>
    <dgm:pt modelId="{105F37DC-FD37-4D5B-8D5D-F66548431B0C}" type="pres">
      <dgm:prSet presAssocID="{168A4F4B-516E-4F15-9558-87F8C2ED12BB}" presName="rootText" presStyleLbl="node4" presStyleIdx="6" presStyleCnt="12">
        <dgm:presLayoutVars>
          <dgm:chPref val="3"/>
        </dgm:presLayoutVars>
      </dgm:prSet>
      <dgm:spPr/>
    </dgm:pt>
    <dgm:pt modelId="{F621083F-556B-43F4-96BE-B8074A1CA5B5}" type="pres">
      <dgm:prSet presAssocID="{168A4F4B-516E-4F15-9558-87F8C2ED12BB}" presName="rootConnector" presStyleLbl="node4" presStyleIdx="6" presStyleCnt="12"/>
      <dgm:spPr/>
    </dgm:pt>
    <dgm:pt modelId="{BA159C1B-E81A-4212-9DD0-B7FF72CAF486}" type="pres">
      <dgm:prSet presAssocID="{168A4F4B-516E-4F15-9558-87F8C2ED12BB}" presName="hierChild4" presStyleCnt="0"/>
      <dgm:spPr/>
    </dgm:pt>
    <dgm:pt modelId="{B8EF36F3-C767-44C2-8B24-CCB2DFE47659}" type="pres">
      <dgm:prSet presAssocID="{168A4F4B-516E-4F15-9558-87F8C2ED12BB}" presName="hierChild5" presStyleCnt="0"/>
      <dgm:spPr/>
    </dgm:pt>
    <dgm:pt modelId="{A24E94DE-B0DB-43EE-8EF1-09E44239DEED}" type="pres">
      <dgm:prSet presAssocID="{9E5EBB15-BD0B-4005-9998-EF3241B946AA}" presName="hierChild5" presStyleCnt="0"/>
      <dgm:spPr/>
    </dgm:pt>
    <dgm:pt modelId="{8C85E5E6-E42F-4E07-9394-A36C1B0DFCF8}" type="pres">
      <dgm:prSet presAssocID="{6D599CD6-5F74-4D7E-A619-8B27A8D1CEE7}" presName="Name37" presStyleLbl="parChTrans1D3" presStyleIdx="5" presStyleCnt="13"/>
      <dgm:spPr/>
    </dgm:pt>
    <dgm:pt modelId="{CF902729-5369-4B18-89E5-1B80DCCBA2E2}" type="pres">
      <dgm:prSet presAssocID="{E1157C2D-23A1-4CC7-9B92-DE20439DB4CB}" presName="hierRoot2" presStyleCnt="0">
        <dgm:presLayoutVars>
          <dgm:hierBranch val="init"/>
        </dgm:presLayoutVars>
      </dgm:prSet>
      <dgm:spPr/>
    </dgm:pt>
    <dgm:pt modelId="{3CA1D218-D7CF-43E5-9FD7-DB288E20CA4E}" type="pres">
      <dgm:prSet presAssocID="{E1157C2D-23A1-4CC7-9B92-DE20439DB4CB}" presName="rootComposite" presStyleCnt="0"/>
      <dgm:spPr/>
    </dgm:pt>
    <dgm:pt modelId="{960786D6-BAB2-41A3-A9A5-520CBC94F52E}" type="pres">
      <dgm:prSet presAssocID="{E1157C2D-23A1-4CC7-9B92-DE20439DB4CB}" presName="rootText" presStyleLbl="node3" presStyleIdx="5" presStyleCnt="13">
        <dgm:presLayoutVars>
          <dgm:chPref val="3"/>
        </dgm:presLayoutVars>
      </dgm:prSet>
      <dgm:spPr/>
    </dgm:pt>
    <dgm:pt modelId="{FAF70213-51F5-40AA-8427-BF9F6214585C}" type="pres">
      <dgm:prSet presAssocID="{E1157C2D-23A1-4CC7-9B92-DE20439DB4CB}" presName="rootConnector" presStyleLbl="node3" presStyleIdx="5" presStyleCnt="13"/>
      <dgm:spPr/>
    </dgm:pt>
    <dgm:pt modelId="{1DFB4780-9183-4067-A0CF-1C529AF4054C}" type="pres">
      <dgm:prSet presAssocID="{E1157C2D-23A1-4CC7-9B92-DE20439DB4CB}" presName="hierChild4" presStyleCnt="0"/>
      <dgm:spPr/>
    </dgm:pt>
    <dgm:pt modelId="{42C3450B-10CD-4473-9996-7DAE7724DB7D}" type="pres">
      <dgm:prSet presAssocID="{3ABB7F68-C635-4F2A-834D-E426231B6281}" presName="Name37" presStyleLbl="parChTrans1D4" presStyleIdx="7" presStyleCnt="12"/>
      <dgm:spPr/>
    </dgm:pt>
    <dgm:pt modelId="{F95A48BA-7DC3-4B21-8B92-757830B7F668}" type="pres">
      <dgm:prSet presAssocID="{71582ABC-C21D-4C97-8B43-4D262C3947B8}" presName="hierRoot2" presStyleCnt="0">
        <dgm:presLayoutVars>
          <dgm:hierBranch val="init"/>
        </dgm:presLayoutVars>
      </dgm:prSet>
      <dgm:spPr/>
    </dgm:pt>
    <dgm:pt modelId="{E09FBE22-77F9-46E1-8ABB-25BA91F2121E}" type="pres">
      <dgm:prSet presAssocID="{71582ABC-C21D-4C97-8B43-4D262C3947B8}" presName="rootComposite" presStyleCnt="0"/>
      <dgm:spPr/>
    </dgm:pt>
    <dgm:pt modelId="{602D4F73-0176-469D-8946-2E7FA230465F}" type="pres">
      <dgm:prSet presAssocID="{71582ABC-C21D-4C97-8B43-4D262C3947B8}" presName="rootText" presStyleLbl="node4" presStyleIdx="7" presStyleCnt="12">
        <dgm:presLayoutVars>
          <dgm:chPref val="3"/>
        </dgm:presLayoutVars>
      </dgm:prSet>
      <dgm:spPr/>
    </dgm:pt>
    <dgm:pt modelId="{492CBA58-1036-470F-8857-5193F0BB78DE}" type="pres">
      <dgm:prSet presAssocID="{71582ABC-C21D-4C97-8B43-4D262C3947B8}" presName="rootConnector" presStyleLbl="node4" presStyleIdx="7" presStyleCnt="12"/>
      <dgm:spPr/>
    </dgm:pt>
    <dgm:pt modelId="{32B0612A-EAFA-4B69-93F3-F2BEED5B2714}" type="pres">
      <dgm:prSet presAssocID="{71582ABC-C21D-4C97-8B43-4D262C3947B8}" presName="hierChild4" presStyleCnt="0"/>
      <dgm:spPr/>
    </dgm:pt>
    <dgm:pt modelId="{399D7FFE-39D5-4911-BFC8-141730B02918}" type="pres">
      <dgm:prSet presAssocID="{71582ABC-C21D-4C97-8B43-4D262C3947B8}" presName="hierChild5" presStyleCnt="0"/>
      <dgm:spPr/>
    </dgm:pt>
    <dgm:pt modelId="{22A0495A-A844-4626-9450-2FB409F1CB2E}" type="pres">
      <dgm:prSet presAssocID="{E0204F74-35A9-48E9-992D-93E9139D6C27}" presName="Name37" presStyleLbl="parChTrans1D4" presStyleIdx="8" presStyleCnt="12"/>
      <dgm:spPr/>
    </dgm:pt>
    <dgm:pt modelId="{A8AD2453-D4F0-4672-874D-1A080FB20C18}" type="pres">
      <dgm:prSet presAssocID="{3663F64F-AA6D-4730-BD39-0FB96B7078E1}" presName="hierRoot2" presStyleCnt="0">
        <dgm:presLayoutVars>
          <dgm:hierBranch val="init"/>
        </dgm:presLayoutVars>
      </dgm:prSet>
      <dgm:spPr/>
    </dgm:pt>
    <dgm:pt modelId="{518AAB67-1481-4803-9710-71469F7BAFB5}" type="pres">
      <dgm:prSet presAssocID="{3663F64F-AA6D-4730-BD39-0FB96B7078E1}" presName="rootComposite" presStyleCnt="0"/>
      <dgm:spPr/>
    </dgm:pt>
    <dgm:pt modelId="{21D16083-CB44-45E5-AC51-558AEDAEA18C}" type="pres">
      <dgm:prSet presAssocID="{3663F64F-AA6D-4730-BD39-0FB96B7078E1}" presName="rootText" presStyleLbl="node4" presStyleIdx="8" presStyleCnt="12">
        <dgm:presLayoutVars>
          <dgm:chPref val="3"/>
        </dgm:presLayoutVars>
      </dgm:prSet>
      <dgm:spPr/>
    </dgm:pt>
    <dgm:pt modelId="{BC84780F-455B-40EB-99C0-983470A2315A}" type="pres">
      <dgm:prSet presAssocID="{3663F64F-AA6D-4730-BD39-0FB96B7078E1}" presName="rootConnector" presStyleLbl="node4" presStyleIdx="8" presStyleCnt="12"/>
      <dgm:spPr/>
    </dgm:pt>
    <dgm:pt modelId="{D7F0116B-731A-4C04-A107-35A846DDEF7B}" type="pres">
      <dgm:prSet presAssocID="{3663F64F-AA6D-4730-BD39-0FB96B7078E1}" presName="hierChild4" presStyleCnt="0"/>
      <dgm:spPr/>
    </dgm:pt>
    <dgm:pt modelId="{72B967EC-2C41-40E2-A07A-D8BD3D0C9F32}" type="pres">
      <dgm:prSet presAssocID="{3663F64F-AA6D-4730-BD39-0FB96B7078E1}" presName="hierChild5" presStyleCnt="0"/>
      <dgm:spPr/>
    </dgm:pt>
    <dgm:pt modelId="{1A30E9B0-9E98-4BBB-96B1-6F09D4C84DD0}" type="pres">
      <dgm:prSet presAssocID="{5ADD9D96-BA3E-4DA6-9060-9CB59201543D}" presName="Name37" presStyleLbl="parChTrans1D4" presStyleIdx="9" presStyleCnt="12"/>
      <dgm:spPr/>
    </dgm:pt>
    <dgm:pt modelId="{9D9CECB6-8065-44CA-9C9B-0F5E0EDB2629}" type="pres">
      <dgm:prSet presAssocID="{2539E577-A596-42FE-8752-2223CF6049BD}" presName="hierRoot2" presStyleCnt="0">
        <dgm:presLayoutVars>
          <dgm:hierBranch val="init"/>
        </dgm:presLayoutVars>
      </dgm:prSet>
      <dgm:spPr/>
    </dgm:pt>
    <dgm:pt modelId="{77B8624E-9462-4556-B102-5226A840E51A}" type="pres">
      <dgm:prSet presAssocID="{2539E577-A596-42FE-8752-2223CF6049BD}" presName="rootComposite" presStyleCnt="0"/>
      <dgm:spPr/>
    </dgm:pt>
    <dgm:pt modelId="{7CA95C6A-0437-4D36-9DEE-F42A07C83BED}" type="pres">
      <dgm:prSet presAssocID="{2539E577-A596-42FE-8752-2223CF6049BD}" presName="rootText" presStyleLbl="node4" presStyleIdx="9" presStyleCnt="12">
        <dgm:presLayoutVars>
          <dgm:chPref val="3"/>
        </dgm:presLayoutVars>
      </dgm:prSet>
      <dgm:spPr/>
    </dgm:pt>
    <dgm:pt modelId="{39806351-1AB2-4F3E-B3F8-39B21E5FE721}" type="pres">
      <dgm:prSet presAssocID="{2539E577-A596-42FE-8752-2223CF6049BD}" presName="rootConnector" presStyleLbl="node4" presStyleIdx="9" presStyleCnt="12"/>
      <dgm:spPr/>
    </dgm:pt>
    <dgm:pt modelId="{2828057D-3801-43F8-A0CA-75DAEEB08CF6}" type="pres">
      <dgm:prSet presAssocID="{2539E577-A596-42FE-8752-2223CF6049BD}" presName="hierChild4" presStyleCnt="0"/>
      <dgm:spPr/>
    </dgm:pt>
    <dgm:pt modelId="{22CDCB88-7521-4C8D-821F-BC2C2F73E90E}" type="pres">
      <dgm:prSet presAssocID="{2539E577-A596-42FE-8752-2223CF6049BD}" presName="hierChild5" presStyleCnt="0"/>
      <dgm:spPr/>
    </dgm:pt>
    <dgm:pt modelId="{972E7747-B423-45F6-8CE6-2467EA385019}" type="pres">
      <dgm:prSet presAssocID="{A4AF689D-6DEE-49D2-80E0-EF0A41F95E21}" presName="Name37" presStyleLbl="parChTrans1D4" presStyleIdx="10" presStyleCnt="12"/>
      <dgm:spPr/>
    </dgm:pt>
    <dgm:pt modelId="{F64AFC98-8659-4258-B647-00194EDD4D93}" type="pres">
      <dgm:prSet presAssocID="{D86DFC82-4C7C-4F2A-8CA6-4BA9D125D774}" presName="hierRoot2" presStyleCnt="0">
        <dgm:presLayoutVars>
          <dgm:hierBranch val="init"/>
        </dgm:presLayoutVars>
      </dgm:prSet>
      <dgm:spPr/>
    </dgm:pt>
    <dgm:pt modelId="{A46F6E02-D0E5-4284-B89D-C4CDD9A3AB08}" type="pres">
      <dgm:prSet presAssocID="{D86DFC82-4C7C-4F2A-8CA6-4BA9D125D774}" presName="rootComposite" presStyleCnt="0"/>
      <dgm:spPr/>
    </dgm:pt>
    <dgm:pt modelId="{14F56567-EEB4-484F-94D9-C4C748644860}" type="pres">
      <dgm:prSet presAssocID="{D86DFC82-4C7C-4F2A-8CA6-4BA9D125D774}" presName="rootText" presStyleLbl="node4" presStyleIdx="10" presStyleCnt="12">
        <dgm:presLayoutVars>
          <dgm:chPref val="3"/>
        </dgm:presLayoutVars>
      </dgm:prSet>
      <dgm:spPr/>
    </dgm:pt>
    <dgm:pt modelId="{B38A07CF-4FB9-4280-8A09-88641EAE3B2C}" type="pres">
      <dgm:prSet presAssocID="{D86DFC82-4C7C-4F2A-8CA6-4BA9D125D774}" presName="rootConnector" presStyleLbl="node4" presStyleIdx="10" presStyleCnt="12"/>
      <dgm:spPr/>
    </dgm:pt>
    <dgm:pt modelId="{5A1F7CFA-ADC0-486D-92D3-572DFE97ED8D}" type="pres">
      <dgm:prSet presAssocID="{D86DFC82-4C7C-4F2A-8CA6-4BA9D125D774}" presName="hierChild4" presStyleCnt="0"/>
      <dgm:spPr/>
    </dgm:pt>
    <dgm:pt modelId="{FF1E109C-CB92-4712-9934-2D862F2C6D15}" type="pres">
      <dgm:prSet presAssocID="{D86DFC82-4C7C-4F2A-8CA6-4BA9D125D774}" presName="hierChild5" presStyleCnt="0"/>
      <dgm:spPr/>
    </dgm:pt>
    <dgm:pt modelId="{FF953CD0-AA74-42CB-B184-91A44E5B8737}" type="pres">
      <dgm:prSet presAssocID="{3EFFA02A-3FF9-46CF-88BF-0FDAF0BE2490}" presName="Name37" presStyleLbl="parChTrans1D4" presStyleIdx="11" presStyleCnt="12"/>
      <dgm:spPr/>
    </dgm:pt>
    <dgm:pt modelId="{F3E3C4EB-C208-492F-827E-9D7A4B48E323}" type="pres">
      <dgm:prSet presAssocID="{6E5C7CCF-8A3F-4A25-842F-BF732438A875}" presName="hierRoot2" presStyleCnt="0">
        <dgm:presLayoutVars>
          <dgm:hierBranch val="init"/>
        </dgm:presLayoutVars>
      </dgm:prSet>
      <dgm:spPr/>
    </dgm:pt>
    <dgm:pt modelId="{B8BB3F2F-BA60-4403-A102-B402C7B5FFE6}" type="pres">
      <dgm:prSet presAssocID="{6E5C7CCF-8A3F-4A25-842F-BF732438A875}" presName="rootComposite" presStyleCnt="0"/>
      <dgm:spPr/>
    </dgm:pt>
    <dgm:pt modelId="{10BC54E8-956E-4D6E-AAA9-BBAFC88DCF11}" type="pres">
      <dgm:prSet presAssocID="{6E5C7CCF-8A3F-4A25-842F-BF732438A875}" presName="rootText" presStyleLbl="node4" presStyleIdx="11" presStyleCnt="12">
        <dgm:presLayoutVars>
          <dgm:chPref val="3"/>
        </dgm:presLayoutVars>
      </dgm:prSet>
      <dgm:spPr/>
    </dgm:pt>
    <dgm:pt modelId="{1F559DAC-5C1C-483F-BB52-4F815E8A6DC9}" type="pres">
      <dgm:prSet presAssocID="{6E5C7CCF-8A3F-4A25-842F-BF732438A875}" presName="rootConnector" presStyleLbl="node4" presStyleIdx="11" presStyleCnt="12"/>
      <dgm:spPr/>
    </dgm:pt>
    <dgm:pt modelId="{872D02DE-8DFE-470A-A477-576FE8CC89C7}" type="pres">
      <dgm:prSet presAssocID="{6E5C7CCF-8A3F-4A25-842F-BF732438A875}" presName="hierChild4" presStyleCnt="0"/>
      <dgm:spPr/>
    </dgm:pt>
    <dgm:pt modelId="{242D36D7-C07F-4BAA-BC62-EFF75177A424}" type="pres">
      <dgm:prSet presAssocID="{6E5C7CCF-8A3F-4A25-842F-BF732438A875}" presName="hierChild5" presStyleCnt="0"/>
      <dgm:spPr/>
    </dgm:pt>
    <dgm:pt modelId="{5A97E69D-A5CF-45FF-BAD6-114A1250018D}" type="pres">
      <dgm:prSet presAssocID="{E1157C2D-23A1-4CC7-9B92-DE20439DB4CB}" presName="hierChild5" presStyleCnt="0"/>
      <dgm:spPr/>
    </dgm:pt>
    <dgm:pt modelId="{3BCC4902-396F-4300-B990-099516AE4F97}" type="pres">
      <dgm:prSet presAssocID="{0A48A224-0193-4A5A-BB0F-3CCE478D950B}" presName="hierChild5" presStyleCnt="0"/>
      <dgm:spPr/>
    </dgm:pt>
    <dgm:pt modelId="{D59EB06C-37DC-4663-A714-63D765A595EC}" type="pres">
      <dgm:prSet presAssocID="{D2CE4EC2-6A23-4C0D-968E-A386E4CE6A1E}" presName="Name37" presStyleLbl="parChTrans1D2" presStyleIdx="3" presStyleCnt="5"/>
      <dgm:spPr/>
    </dgm:pt>
    <dgm:pt modelId="{12EEA8B3-6782-4F8F-BC62-E6F130006861}" type="pres">
      <dgm:prSet presAssocID="{553FCA86-D54F-4818-8B79-A6BC6B411413}" presName="hierRoot2" presStyleCnt="0">
        <dgm:presLayoutVars>
          <dgm:hierBranch val="init"/>
        </dgm:presLayoutVars>
      </dgm:prSet>
      <dgm:spPr/>
    </dgm:pt>
    <dgm:pt modelId="{FC779A28-9D12-4974-BD45-763782BEC327}" type="pres">
      <dgm:prSet presAssocID="{553FCA86-D54F-4818-8B79-A6BC6B411413}" presName="rootComposite" presStyleCnt="0"/>
      <dgm:spPr/>
    </dgm:pt>
    <dgm:pt modelId="{02D9B705-853B-4044-85A5-090E2FE87A2D}" type="pres">
      <dgm:prSet presAssocID="{553FCA86-D54F-4818-8B79-A6BC6B411413}" presName="rootText" presStyleLbl="node2" presStyleIdx="3" presStyleCnt="5">
        <dgm:presLayoutVars>
          <dgm:chPref val="3"/>
        </dgm:presLayoutVars>
      </dgm:prSet>
      <dgm:spPr/>
    </dgm:pt>
    <dgm:pt modelId="{89D71BC8-12E6-4937-AFF2-2ABF4A5EC9E1}" type="pres">
      <dgm:prSet presAssocID="{553FCA86-D54F-4818-8B79-A6BC6B411413}" presName="rootConnector" presStyleLbl="node2" presStyleIdx="3" presStyleCnt="5"/>
      <dgm:spPr/>
    </dgm:pt>
    <dgm:pt modelId="{7605BB63-079F-4135-A8B9-110A80F0D73F}" type="pres">
      <dgm:prSet presAssocID="{553FCA86-D54F-4818-8B79-A6BC6B411413}" presName="hierChild4" presStyleCnt="0"/>
      <dgm:spPr/>
    </dgm:pt>
    <dgm:pt modelId="{D2B4AA77-9111-4E48-AFC7-98281BF00FD4}" type="pres">
      <dgm:prSet presAssocID="{83D2085E-4512-4D3D-B08A-BB96B6A479FD}" presName="Name37" presStyleLbl="parChTrans1D3" presStyleIdx="6" presStyleCnt="13"/>
      <dgm:spPr/>
    </dgm:pt>
    <dgm:pt modelId="{3AA2B61E-853C-406B-96FD-6A07AEE19788}" type="pres">
      <dgm:prSet presAssocID="{CAFAF2D1-C3AB-4267-B0C5-9EEE09E487CA}" presName="hierRoot2" presStyleCnt="0">
        <dgm:presLayoutVars>
          <dgm:hierBranch val="init"/>
        </dgm:presLayoutVars>
      </dgm:prSet>
      <dgm:spPr/>
    </dgm:pt>
    <dgm:pt modelId="{0681E92D-0872-4674-BB18-7943F85E310B}" type="pres">
      <dgm:prSet presAssocID="{CAFAF2D1-C3AB-4267-B0C5-9EEE09E487CA}" presName="rootComposite" presStyleCnt="0"/>
      <dgm:spPr/>
    </dgm:pt>
    <dgm:pt modelId="{A97FF6BF-EBE1-4EA3-8E49-8B42E3EEA4E3}" type="pres">
      <dgm:prSet presAssocID="{CAFAF2D1-C3AB-4267-B0C5-9EEE09E487CA}" presName="rootText" presStyleLbl="node3" presStyleIdx="6" presStyleCnt="13">
        <dgm:presLayoutVars>
          <dgm:chPref val="3"/>
        </dgm:presLayoutVars>
      </dgm:prSet>
      <dgm:spPr/>
    </dgm:pt>
    <dgm:pt modelId="{3E221736-69C8-427E-8E65-C0A2E5F9FD43}" type="pres">
      <dgm:prSet presAssocID="{CAFAF2D1-C3AB-4267-B0C5-9EEE09E487CA}" presName="rootConnector" presStyleLbl="node3" presStyleIdx="6" presStyleCnt="13"/>
      <dgm:spPr/>
    </dgm:pt>
    <dgm:pt modelId="{C273DE71-5170-42BC-BC08-4EC5941882BD}" type="pres">
      <dgm:prSet presAssocID="{CAFAF2D1-C3AB-4267-B0C5-9EEE09E487CA}" presName="hierChild4" presStyleCnt="0"/>
      <dgm:spPr/>
    </dgm:pt>
    <dgm:pt modelId="{07799B58-3B3D-4A94-BA35-591B7FFE63A9}" type="pres">
      <dgm:prSet presAssocID="{CAFAF2D1-C3AB-4267-B0C5-9EEE09E487CA}" presName="hierChild5" presStyleCnt="0"/>
      <dgm:spPr/>
    </dgm:pt>
    <dgm:pt modelId="{FD9CCEDA-9BDE-479B-88D5-9DA1073E4755}" type="pres">
      <dgm:prSet presAssocID="{0C3416B3-0A50-4DB4-85E1-4A4FC043387D}" presName="Name37" presStyleLbl="parChTrans1D3" presStyleIdx="7" presStyleCnt="13"/>
      <dgm:spPr/>
    </dgm:pt>
    <dgm:pt modelId="{B493423D-912B-43BE-A48A-9FDFA6F80CDA}" type="pres">
      <dgm:prSet presAssocID="{30296E9F-F452-4A80-9646-3AD60904B7D0}" presName="hierRoot2" presStyleCnt="0">
        <dgm:presLayoutVars>
          <dgm:hierBranch val="init"/>
        </dgm:presLayoutVars>
      </dgm:prSet>
      <dgm:spPr/>
    </dgm:pt>
    <dgm:pt modelId="{3EB13FB2-DD70-4469-83E3-2E81F24C82A6}" type="pres">
      <dgm:prSet presAssocID="{30296E9F-F452-4A80-9646-3AD60904B7D0}" presName="rootComposite" presStyleCnt="0"/>
      <dgm:spPr/>
    </dgm:pt>
    <dgm:pt modelId="{BFFB239E-2819-4AFE-B40A-1B673745C445}" type="pres">
      <dgm:prSet presAssocID="{30296E9F-F452-4A80-9646-3AD60904B7D0}" presName="rootText" presStyleLbl="node3" presStyleIdx="7" presStyleCnt="13">
        <dgm:presLayoutVars>
          <dgm:chPref val="3"/>
        </dgm:presLayoutVars>
      </dgm:prSet>
      <dgm:spPr/>
    </dgm:pt>
    <dgm:pt modelId="{56BAE260-CE7E-421F-9705-187B9BB3FC78}" type="pres">
      <dgm:prSet presAssocID="{30296E9F-F452-4A80-9646-3AD60904B7D0}" presName="rootConnector" presStyleLbl="node3" presStyleIdx="7" presStyleCnt="13"/>
      <dgm:spPr/>
    </dgm:pt>
    <dgm:pt modelId="{9A9E203D-CB62-45C2-9FEC-BD7330F13215}" type="pres">
      <dgm:prSet presAssocID="{30296E9F-F452-4A80-9646-3AD60904B7D0}" presName="hierChild4" presStyleCnt="0"/>
      <dgm:spPr/>
    </dgm:pt>
    <dgm:pt modelId="{44CE3E24-6675-4254-949C-EC9585B43574}" type="pres">
      <dgm:prSet presAssocID="{30296E9F-F452-4A80-9646-3AD60904B7D0}" presName="hierChild5" presStyleCnt="0"/>
      <dgm:spPr/>
    </dgm:pt>
    <dgm:pt modelId="{500D2973-333E-42FC-BA15-54C19B439491}" type="pres">
      <dgm:prSet presAssocID="{553FCA86-D54F-4818-8B79-A6BC6B411413}" presName="hierChild5" presStyleCnt="0"/>
      <dgm:spPr/>
    </dgm:pt>
    <dgm:pt modelId="{818205D4-D37A-4D5C-AD77-622A31AAB28F}" type="pres">
      <dgm:prSet presAssocID="{35787732-22FB-46A6-80A0-87AED9BF5AE5}" presName="Name37" presStyleLbl="parChTrans1D2" presStyleIdx="4" presStyleCnt="5"/>
      <dgm:spPr/>
    </dgm:pt>
    <dgm:pt modelId="{A5044179-4138-4D2C-A448-D1D5AA6B870C}" type="pres">
      <dgm:prSet presAssocID="{ADEF0D18-5369-4E7A-B970-A33DCBEB9138}" presName="hierRoot2" presStyleCnt="0">
        <dgm:presLayoutVars>
          <dgm:hierBranch val="init"/>
        </dgm:presLayoutVars>
      </dgm:prSet>
      <dgm:spPr/>
    </dgm:pt>
    <dgm:pt modelId="{79261336-C3F5-476A-B97D-7CA609D8E237}" type="pres">
      <dgm:prSet presAssocID="{ADEF0D18-5369-4E7A-B970-A33DCBEB9138}" presName="rootComposite" presStyleCnt="0"/>
      <dgm:spPr/>
    </dgm:pt>
    <dgm:pt modelId="{96B57626-C270-4DC0-95AB-83D36D52A578}" type="pres">
      <dgm:prSet presAssocID="{ADEF0D18-5369-4E7A-B970-A33DCBEB9138}" presName="rootText" presStyleLbl="node2" presStyleIdx="4" presStyleCnt="5">
        <dgm:presLayoutVars>
          <dgm:chPref val="3"/>
        </dgm:presLayoutVars>
      </dgm:prSet>
      <dgm:spPr/>
    </dgm:pt>
    <dgm:pt modelId="{A3DF07B9-EFB0-4FCE-B88B-61C371E03A3B}" type="pres">
      <dgm:prSet presAssocID="{ADEF0D18-5369-4E7A-B970-A33DCBEB9138}" presName="rootConnector" presStyleLbl="node2" presStyleIdx="4" presStyleCnt="5"/>
      <dgm:spPr/>
    </dgm:pt>
    <dgm:pt modelId="{3A7A3F11-CD5D-4729-BDFF-FB4D8E7EADD0}" type="pres">
      <dgm:prSet presAssocID="{ADEF0D18-5369-4E7A-B970-A33DCBEB9138}" presName="hierChild4" presStyleCnt="0"/>
      <dgm:spPr/>
    </dgm:pt>
    <dgm:pt modelId="{82B1E7A2-4608-4E8B-9A7F-5CA0B9996713}" type="pres">
      <dgm:prSet presAssocID="{8F240B03-A133-435D-8390-7C268C45E0DA}" presName="Name37" presStyleLbl="parChTrans1D3" presStyleIdx="8" presStyleCnt="13"/>
      <dgm:spPr/>
    </dgm:pt>
    <dgm:pt modelId="{A82CFE9D-079B-4850-9B23-062889E6FC8A}" type="pres">
      <dgm:prSet presAssocID="{2BBE0834-A5AB-4372-B404-84C671B5CDA7}" presName="hierRoot2" presStyleCnt="0">
        <dgm:presLayoutVars>
          <dgm:hierBranch val="init"/>
        </dgm:presLayoutVars>
      </dgm:prSet>
      <dgm:spPr/>
    </dgm:pt>
    <dgm:pt modelId="{2469EB5E-C2A4-4270-B677-7EC3F4E5FDE5}" type="pres">
      <dgm:prSet presAssocID="{2BBE0834-A5AB-4372-B404-84C671B5CDA7}" presName="rootComposite" presStyleCnt="0"/>
      <dgm:spPr/>
    </dgm:pt>
    <dgm:pt modelId="{2DEED2D1-A404-466A-8873-4F1E71BE1F00}" type="pres">
      <dgm:prSet presAssocID="{2BBE0834-A5AB-4372-B404-84C671B5CDA7}" presName="rootText" presStyleLbl="node3" presStyleIdx="8" presStyleCnt="13">
        <dgm:presLayoutVars>
          <dgm:chPref val="3"/>
        </dgm:presLayoutVars>
      </dgm:prSet>
      <dgm:spPr/>
    </dgm:pt>
    <dgm:pt modelId="{5C581113-B065-41B5-99D3-8C2E65781F12}" type="pres">
      <dgm:prSet presAssocID="{2BBE0834-A5AB-4372-B404-84C671B5CDA7}" presName="rootConnector" presStyleLbl="node3" presStyleIdx="8" presStyleCnt="13"/>
      <dgm:spPr/>
    </dgm:pt>
    <dgm:pt modelId="{62BD88D7-5B40-48C3-9091-901F588EDA58}" type="pres">
      <dgm:prSet presAssocID="{2BBE0834-A5AB-4372-B404-84C671B5CDA7}" presName="hierChild4" presStyleCnt="0"/>
      <dgm:spPr/>
    </dgm:pt>
    <dgm:pt modelId="{D7E22FD7-E878-4813-856C-9B9E6340E648}" type="pres">
      <dgm:prSet presAssocID="{2BBE0834-A5AB-4372-B404-84C671B5CDA7}" presName="hierChild5" presStyleCnt="0"/>
      <dgm:spPr/>
    </dgm:pt>
    <dgm:pt modelId="{DBBCCEE1-DEDF-4C58-947F-8DB904A91D7C}" type="pres">
      <dgm:prSet presAssocID="{869FDC90-9362-48FB-AC03-284E8181CB54}" presName="Name37" presStyleLbl="parChTrans1D3" presStyleIdx="9" presStyleCnt="13"/>
      <dgm:spPr/>
    </dgm:pt>
    <dgm:pt modelId="{9F2B1CF4-B0B2-4B2E-9FD2-E49D5AF90DB5}" type="pres">
      <dgm:prSet presAssocID="{686AE39E-F519-43AE-906B-B44F1393180A}" presName="hierRoot2" presStyleCnt="0">
        <dgm:presLayoutVars>
          <dgm:hierBranch val="init"/>
        </dgm:presLayoutVars>
      </dgm:prSet>
      <dgm:spPr/>
    </dgm:pt>
    <dgm:pt modelId="{E994E6B8-D9A4-4CC6-BA94-2CE9D4850594}" type="pres">
      <dgm:prSet presAssocID="{686AE39E-F519-43AE-906B-B44F1393180A}" presName="rootComposite" presStyleCnt="0"/>
      <dgm:spPr/>
    </dgm:pt>
    <dgm:pt modelId="{8B55F5C8-A1B6-4FCE-88D2-457E2D5DB42D}" type="pres">
      <dgm:prSet presAssocID="{686AE39E-F519-43AE-906B-B44F1393180A}" presName="rootText" presStyleLbl="node3" presStyleIdx="9" presStyleCnt="13">
        <dgm:presLayoutVars>
          <dgm:chPref val="3"/>
        </dgm:presLayoutVars>
      </dgm:prSet>
      <dgm:spPr/>
    </dgm:pt>
    <dgm:pt modelId="{CE9EF586-8928-4608-A270-FEB1D703EBAF}" type="pres">
      <dgm:prSet presAssocID="{686AE39E-F519-43AE-906B-B44F1393180A}" presName="rootConnector" presStyleLbl="node3" presStyleIdx="9" presStyleCnt="13"/>
      <dgm:spPr/>
    </dgm:pt>
    <dgm:pt modelId="{7A7A6822-E37E-4489-B302-F371D421CF10}" type="pres">
      <dgm:prSet presAssocID="{686AE39E-F519-43AE-906B-B44F1393180A}" presName="hierChild4" presStyleCnt="0"/>
      <dgm:spPr/>
    </dgm:pt>
    <dgm:pt modelId="{C7113F7F-12E8-4CBF-9D22-1CD0C8CD8BE6}" type="pres">
      <dgm:prSet presAssocID="{686AE39E-F519-43AE-906B-B44F1393180A}" presName="hierChild5" presStyleCnt="0"/>
      <dgm:spPr/>
    </dgm:pt>
    <dgm:pt modelId="{47B206CE-EDDE-4278-8361-ABD5CC2C319C}" type="pres">
      <dgm:prSet presAssocID="{FBD6C68F-5F02-4EC3-9459-5A19D3EF9BC9}" presName="Name37" presStyleLbl="parChTrans1D3" presStyleIdx="10" presStyleCnt="13"/>
      <dgm:spPr/>
    </dgm:pt>
    <dgm:pt modelId="{A7CF2014-8111-49D8-9DAC-7E54313E7867}" type="pres">
      <dgm:prSet presAssocID="{EDAE496B-1E91-413F-B4A3-E4154E470CA5}" presName="hierRoot2" presStyleCnt="0">
        <dgm:presLayoutVars>
          <dgm:hierBranch val="init"/>
        </dgm:presLayoutVars>
      </dgm:prSet>
      <dgm:spPr/>
    </dgm:pt>
    <dgm:pt modelId="{3A8BDD58-C94F-471D-8344-C36E3692F3D7}" type="pres">
      <dgm:prSet presAssocID="{EDAE496B-1E91-413F-B4A3-E4154E470CA5}" presName="rootComposite" presStyleCnt="0"/>
      <dgm:spPr/>
    </dgm:pt>
    <dgm:pt modelId="{D192443D-AEF8-419A-AAFB-71CDB3F50C09}" type="pres">
      <dgm:prSet presAssocID="{EDAE496B-1E91-413F-B4A3-E4154E470CA5}" presName="rootText" presStyleLbl="node3" presStyleIdx="10" presStyleCnt="13">
        <dgm:presLayoutVars>
          <dgm:chPref val="3"/>
        </dgm:presLayoutVars>
      </dgm:prSet>
      <dgm:spPr/>
    </dgm:pt>
    <dgm:pt modelId="{7C1523C7-2234-4533-8204-793252CF994E}" type="pres">
      <dgm:prSet presAssocID="{EDAE496B-1E91-413F-B4A3-E4154E470CA5}" presName="rootConnector" presStyleLbl="node3" presStyleIdx="10" presStyleCnt="13"/>
      <dgm:spPr/>
    </dgm:pt>
    <dgm:pt modelId="{B79A5744-F079-4936-8164-D2133F378D31}" type="pres">
      <dgm:prSet presAssocID="{EDAE496B-1E91-413F-B4A3-E4154E470CA5}" presName="hierChild4" presStyleCnt="0"/>
      <dgm:spPr/>
    </dgm:pt>
    <dgm:pt modelId="{A8F11325-0AB3-48FC-8219-163A252F17C0}" type="pres">
      <dgm:prSet presAssocID="{EDAE496B-1E91-413F-B4A3-E4154E470CA5}" presName="hierChild5" presStyleCnt="0"/>
      <dgm:spPr/>
    </dgm:pt>
    <dgm:pt modelId="{8F277D90-FF2F-4469-B9E6-F1B4F63A0D4C}" type="pres">
      <dgm:prSet presAssocID="{46FF439E-06F6-4E02-AD65-9DBD8A756A96}" presName="Name37" presStyleLbl="parChTrans1D3" presStyleIdx="11" presStyleCnt="13"/>
      <dgm:spPr/>
    </dgm:pt>
    <dgm:pt modelId="{7F68D2E3-491D-43E9-841F-562DB34D47BB}" type="pres">
      <dgm:prSet presAssocID="{2EBE77B4-2448-47B5-955E-72CE04070296}" presName="hierRoot2" presStyleCnt="0">
        <dgm:presLayoutVars>
          <dgm:hierBranch val="init"/>
        </dgm:presLayoutVars>
      </dgm:prSet>
      <dgm:spPr/>
    </dgm:pt>
    <dgm:pt modelId="{B6D82C0E-C8A4-495C-B5D4-829610915660}" type="pres">
      <dgm:prSet presAssocID="{2EBE77B4-2448-47B5-955E-72CE04070296}" presName="rootComposite" presStyleCnt="0"/>
      <dgm:spPr/>
    </dgm:pt>
    <dgm:pt modelId="{74B697FC-1391-4D7D-9BA2-D025F52F2F5A}" type="pres">
      <dgm:prSet presAssocID="{2EBE77B4-2448-47B5-955E-72CE04070296}" presName="rootText" presStyleLbl="node3" presStyleIdx="11" presStyleCnt="13">
        <dgm:presLayoutVars>
          <dgm:chPref val="3"/>
        </dgm:presLayoutVars>
      </dgm:prSet>
      <dgm:spPr/>
    </dgm:pt>
    <dgm:pt modelId="{F3F4499F-2B72-4270-BE94-F0D75BBFFC17}" type="pres">
      <dgm:prSet presAssocID="{2EBE77B4-2448-47B5-955E-72CE04070296}" presName="rootConnector" presStyleLbl="node3" presStyleIdx="11" presStyleCnt="13"/>
      <dgm:spPr/>
    </dgm:pt>
    <dgm:pt modelId="{45BD0B9E-ECF7-4B40-8C7F-517767C968DB}" type="pres">
      <dgm:prSet presAssocID="{2EBE77B4-2448-47B5-955E-72CE04070296}" presName="hierChild4" presStyleCnt="0"/>
      <dgm:spPr/>
    </dgm:pt>
    <dgm:pt modelId="{01C9FE43-6FB1-41C7-B479-4348EBBDE89B}" type="pres">
      <dgm:prSet presAssocID="{2EBE77B4-2448-47B5-955E-72CE04070296}" presName="hierChild5" presStyleCnt="0"/>
      <dgm:spPr/>
    </dgm:pt>
    <dgm:pt modelId="{D0DB57E8-E9EF-41F2-B730-60C35C0B693A}" type="pres">
      <dgm:prSet presAssocID="{9E991962-9314-4898-B41C-CB143C9842E5}" presName="Name37" presStyleLbl="parChTrans1D3" presStyleIdx="12" presStyleCnt="13"/>
      <dgm:spPr/>
    </dgm:pt>
    <dgm:pt modelId="{E53DF86D-4453-48B0-A632-C9292316CBF7}" type="pres">
      <dgm:prSet presAssocID="{833D7CEE-E1C2-4771-B621-E45C6FEAE279}" presName="hierRoot2" presStyleCnt="0">
        <dgm:presLayoutVars>
          <dgm:hierBranch val="init"/>
        </dgm:presLayoutVars>
      </dgm:prSet>
      <dgm:spPr/>
    </dgm:pt>
    <dgm:pt modelId="{59593C97-9D33-4CED-84E3-43B7DD7A339C}" type="pres">
      <dgm:prSet presAssocID="{833D7CEE-E1C2-4771-B621-E45C6FEAE279}" presName="rootComposite" presStyleCnt="0"/>
      <dgm:spPr/>
    </dgm:pt>
    <dgm:pt modelId="{63432354-0845-468A-9913-0BCA4993C70E}" type="pres">
      <dgm:prSet presAssocID="{833D7CEE-E1C2-4771-B621-E45C6FEAE279}" presName="rootText" presStyleLbl="node3" presStyleIdx="12" presStyleCnt="13">
        <dgm:presLayoutVars>
          <dgm:chPref val="3"/>
        </dgm:presLayoutVars>
      </dgm:prSet>
      <dgm:spPr/>
    </dgm:pt>
    <dgm:pt modelId="{7DBB3814-9129-4956-AF39-5B3B2AD6F53A}" type="pres">
      <dgm:prSet presAssocID="{833D7CEE-E1C2-4771-B621-E45C6FEAE279}" presName="rootConnector" presStyleLbl="node3" presStyleIdx="12" presStyleCnt="13"/>
      <dgm:spPr/>
    </dgm:pt>
    <dgm:pt modelId="{2EF45100-D159-4433-B843-781CEEAF9E52}" type="pres">
      <dgm:prSet presAssocID="{833D7CEE-E1C2-4771-B621-E45C6FEAE279}" presName="hierChild4" presStyleCnt="0"/>
      <dgm:spPr/>
    </dgm:pt>
    <dgm:pt modelId="{1F3E2F72-0ADA-42B2-968F-BE3B3301BC09}" type="pres">
      <dgm:prSet presAssocID="{833D7CEE-E1C2-4771-B621-E45C6FEAE279}" presName="hierChild5" presStyleCnt="0"/>
      <dgm:spPr/>
    </dgm:pt>
    <dgm:pt modelId="{18F4C6E7-7384-4232-BAA2-D1F16450036B}" type="pres">
      <dgm:prSet presAssocID="{ADEF0D18-5369-4E7A-B970-A33DCBEB9138}" presName="hierChild5" presStyleCnt="0"/>
      <dgm:spPr/>
    </dgm:pt>
    <dgm:pt modelId="{2B1DA1D6-2BEF-42F8-AE87-035F417A6152}" type="pres">
      <dgm:prSet presAssocID="{EB23897D-17E6-4A3A-905F-E057A152F043}" presName="hierChild3" presStyleCnt="0"/>
      <dgm:spPr/>
    </dgm:pt>
  </dgm:ptLst>
  <dgm:cxnLst>
    <dgm:cxn modelId="{34286B1A-AEF4-4C87-B3E2-F3209CD090DC}" srcId="{9E5EBB15-BD0B-4005-9998-EF3241B946AA}" destId="{859E028F-DE42-43C5-B1C7-594976835DB6}" srcOrd="1" destOrd="0" parTransId="{58F15F7F-4442-410E-8EF6-10DD4303FEA8}" sibTransId="{873844A8-0E47-4A4B-BED3-04506BE305A2}"/>
    <dgm:cxn modelId="{4409D45D-E717-4184-B776-0D473B1A1882}" type="presOf" srcId="{78A62EB2-4518-45A5-8277-B9C43A86971E}" destId="{EE5BB3FF-B743-43FA-B425-11C0ACA56843}" srcOrd="0" destOrd="0" presId="urn:microsoft.com/office/officeart/2005/8/layout/orgChart1"/>
    <dgm:cxn modelId="{B2182AB6-250B-4302-83BC-E56A3FF90BFB}" srcId="{EB23897D-17E6-4A3A-905F-E057A152F043}" destId="{553FCA86-D54F-4818-8B79-A6BC6B411413}" srcOrd="3" destOrd="0" parTransId="{D2CE4EC2-6A23-4C0D-968E-A386E4CE6A1E}" sibTransId="{B95FF89C-7C03-40F9-A505-CACD510E3E48}"/>
    <dgm:cxn modelId="{0C0DB140-681D-44CD-9784-66E3CF7469FB}" type="presOf" srcId="{5140D96B-C019-4AE0-90CD-4914DF0B736E}" destId="{B25CE7F1-BF4A-48A1-80B8-17D884B26956}" srcOrd="0" destOrd="0" presId="urn:microsoft.com/office/officeart/2005/8/layout/orgChart1"/>
    <dgm:cxn modelId="{31F55042-D37B-4D5A-B18F-84FA28CCC7EC}" type="presOf" srcId="{2907D7F3-E2AB-483B-81FC-CD89573E5CA0}" destId="{A7ECF471-D53D-4665-8EF3-2010DCD1EE27}" srcOrd="0" destOrd="0" presId="urn:microsoft.com/office/officeart/2005/8/layout/orgChart1"/>
    <dgm:cxn modelId="{EAC6C47D-4EFA-44C3-B323-9249DF96D137}" type="presOf" srcId="{81F2328C-214C-4A04-BBD4-3CD0D73672ED}" destId="{67F8F97F-99B8-4C1A-8B80-53DCDD22F64F}" srcOrd="1" destOrd="0" presId="urn:microsoft.com/office/officeart/2005/8/layout/orgChart1"/>
    <dgm:cxn modelId="{410C956A-8E30-4EED-ABB3-F762E12B5A23}" type="presOf" srcId="{CB1CCD3F-2FF6-4587-9F2C-E76F62838273}" destId="{4D2DB3B8-CFFF-444D-93E5-F4DAE9FBFCF1}" srcOrd="0" destOrd="0" presId="urn:microsoft.com/office/officeart/2005/8/layout/orgChart1"/>
    <dgm:cxn modelId="{994F6E5B-55D5-42DF-927C-5A9EC8AA42DB}" type="presOf" srcId="{168A4F4B-516E-4F15-9558-87F8C2ED12BB}" destId="{F621083F-556B-43F4-96BE-B8074A1CA5B5}" srcOrd="1" destOrd="0" presId="urn:microsoft.com/office/officeart/2005/8/layout/orgChart1"/>
    <dgm:cxn modelId="{8A7C5E0A-51C8-45DA-8933-60B911965B1A}" srcId="{EB23897D-17E6-4A3A-905F-E057A152F043}" destId="{ADEF0D18-5369-4E7A-B970-A33DCBEB9138}" srcOrd="4" destOrd="0" parTransId="{35787732-22FB-46A6-80A0-87AED9BF5AE5}" sibTransId="{5E5AB62B-C86F-42EC-B6F7-6DD582053CDA}"/>
    <dgm:cxn modelId="{83F5CE3A-1E0F-4903-8422-F0F001BDC130}" type="presOf" srcId="{2EBE77B4-2448-47B5-955E-72CE04070296}" destId="{F3F4499F-2B72-4270-BE94-F0D75BBFFC17}" srcOrd="1" destOrd="0" presId="urn:microsoft.com/office/officeart/2005/8/layout/orgChart1"/>
    <dgm:cxn modelId="{FC624300-A0D1-4DDA-A843-EDAB5F0A7D7C}" type="presOf" srcId="{959A1C2E-A5F3-4B4C-BF76-3D1F9F2995AE}" destId="{F206AE3E-0C0A-4875-AD09-D3B2BA6547B2}" srcOrd="0" destOrd="0" presId="urn:microsoft.com/office/officeart/2005/8/layout/orgChart1"/>
    <dgm:cxn modelId="{D8380988-7D0A-4641-BE7E-EEE2200A2C19}" srcId="{0A48A224-0193-4A5A-BB0F-3CCE478D950B}" destId="{E1157C2D-23A1-4CC7-9B92-DE20439DB4CB}" srcOrd="3" destOrd="0" parTransId="{6D599CD6-5F74-4D7E-A619-8B27A8D1CEE7}" sibTransId="{A2504251-784D-46C8-B918-5F348B1A1BC0}"/>
    <dgm:cxn modelId="{DB330964-78F7-45DD-A40B-C1EA8E703F62}" type="presOf" srcId="{EB23897D-17E6-4A3A-905F-E057A152F043}" destId="{34ABC22C-F7D9-4188-BE90-DE21392DAC9F}" srcOrd="0" destOrd="0" presId="urn:microsoft.com/office/officeart/2005/8/layout/orgChart1"/>
    <dgm:cxn modelId="{846A4DB1-8928-48CB-B8A1-A80E9EB5C13B}" srcId="{EB23897D-17E6-4A3A-905F-E057A152F043}" destId="{0A48A224-0193-4A5A-BB0F-3CCE478D950B}" srcOrd="2" destOrd="0" parTransId="{44172696-6152-406B-ACDF-63F29D7AC89F}" sibTransId="{C5102CF5-A77F-458E-A584-7D6DAC2AE994}"/>
    <dgm:cxn modelId="{B97BA2F0-EE03-4F42-8B38-79CC30C1EC34}" type="presOf" srcId="{833D7CEE-E1C2-4771-B621-E45C6FEAE279}" destId="{7DBB3814-9129-4956-AF39-5B3B2AD6F53A}" srcOrd="1" destOrd="0" presId="urn:microsoft.com/office/officeart/2005/8/layout/orgChart1"/>
    <dgm:cxn modelId="{19B81DF6-41E0-4020-B408-91542600968B}" srcId="{E1157C2D-23A1-4CC7-9B92-DE20439DB4CB}" destId="{71582ABC-C21D-4C97-8B43-4D262C3947B8}" srcOrd="0" destOrd="0" parTransId="{3ABB7F68-C635-4F2A-834D-E426231B6281}" sibTransId="{DC5B0B4C-482F-4814-883E-4ABF5B2889A4}"/>
    <dgm:cxn modelId="{94D4DEB1-F9B5-473F-8FBC-C8FFC6497886}" type="presOf" srcId="{83D2085E-4512-4D3D-B08A-BB96B6A479FD}" destId="{D2B4AA77-9111-4E48-AFC7-98281BF00FD4}" srcOrd="0" destOrd="0" presId="urn:microsoft.com/office/officeart/2005/8/layout/orgChart1"/>
    <dgm:cxn modelId="{4F7F33CC-43AB-45CD-B047-2492D6A6B939}" type="presOf" srcId="{30296E9F-F452-4A80-9646-3AD60904B7D0}" destId="{56BAE260-CE7E-421F-9705-187B9BB3FC78}" srcOrd="1" destOrd="0" presId="urn:microsoft.com/office/officeart/2005/8/layout/orgChart1"/>
    <dgm:cxn modelId="{F9570E22-C07B-47B2-A478-FB6BF0B44214}" type="presOf" srcId="{2BBE0834-A5AB-4372-B404-84C671B5CDA7}" destId="{2DEED2D1-A404-466A-8873-4F1E71BE1F00}" srcOrd="0" destOrd="0" presId="urn:microsoft.com/office/officeart/2005/8/layout/orgChart1"/>
    <dgm:cxn modelId="{F5A542EE-7DF6-41F6-A385-FE55B109F88B}" type="presOf" srcId="{96A04C2C-4321-4C30-B4F4-41950CE67486}" destId="{7C916886-4C46-402B-A31F-426E5DEA76E6}" srcOrd="0" destOrd="0" presId="urn:microsoft.com/office/officeart/2005/8/layout/orgChart1"/>
    <dgm:cxn modelId="{AC1EC623-16A4-4909-A681-6EEBFB0216CC}" srcId="{B72F8544-411E-43FB-8852-F7AC9037ED60}" destId="{78A62EB2-4518-45A5-8277-B9C43A86971E}" srcOrd="0" destOrd="0" parTransId="{E19B7C92-2AF7-4490-9C84-838EB6328FE8}" sibTransId="{286EB7C8-CD79-403B-AEE2-417DD6E1A6BC}"/>
    <dgm:cxn modelId="{9F083A0A-C8BA-4DDE-B576-2475DED58F61}" type="presOf" srcId="{D2CE4EC2-6A23-4C0D-968E-A386E4CE6A1E}" destId="{D59EB06C-37DC-4663-A714-63D765A595EC}" srcOrd="0" destOrd="0" presId="urn:microsoft.com/office/officeart/2005/8/layout/orgChart1"/>
    <dgm:cxn modelId="{D54F5C85-851A-4770-A3F4-24FA9DDFA1F6}" type="presOf" srcId="{ADEF0D18-5369-4E7A-B970-A33DCBEB9138}" destId="{96B57626-C270-4DC0-95AB-83D36D52A578}" srcOrd="0" destOrd="0" presId="urn:microsoft.com/office/officeart/2005/8/layout/orgChart1"/>
    <dgm:cxn modelId="{0608C434-7E5A-4622-ABB8-3A4553E395AF}" type="presOf" srcId="{CAFAF2D1-C3AB-4267-B0C5-9EEE09E487CA}" destId="{A97FF6BF-EBE1-4EA3-8E49-8B42E3EEA4E3}" srcOrd="0" destOrd="0" presId="urn:microsoft.com/office/officeart/2005/8/layout/orgChart1"/>
    <dgm:cxn modelId="{3B633794-5E09-4E49-93B8-31F6CE84ED8D}" type="presOf" srcId="{2BBE0834-A5AB-4372-B404-84C671B5CDA7}" destId="{5C581113-B065-41B5-99D3-8C2E65781F12}" srcOrd="1" destOrd="0" presId="urn:microsoft.com/office/officeart/2005/8/layout/orgChart1"/>
    <dgm:cxn modelId="{B279B994-626F-4B58-9F9E-26C96A36F34B}" srcId="{0A48A224-0193-4A5A-BB0F-3CCE478D950B}" destId="{9E5EBB15-BD0B-4005-9998-EF3241B946AA}" srcOrd="2" destOrd="0" parTransId="{2907D7F3-E2AB-483B-81FC-CD89573E5CA0}" sibTransId="{F6C12823-9CE7-48AA-B7FC-3537EFD63ED2}"/>
    <dgm:cxn modelId="{A12C9758-5871-45FC-BC90-42663A446FCC}" type="presOf" srcId="{4195AE3F-B80D-42D0-85E2-3ACE66398C8E}" destId="{2FCEC2D9-148D-4656-A5A9-7962093C9A29}" srcOrd="1" destOrd="0" presId="urn:microsoft.com/office/officeart/2005/8/layout/orgChart1"/>
    <dgm:cxn modelId="{81C26D2F-708D-4236-84DF-7B1D9903B341}" type="presOf" srcId="{30296E9F-F452-4A80-9646-3AD60904B7D0}" destId="{BFFB239E-2819-4AFE-B40A-1B673745C445}" srcOrd="0" destOrd="0" presId="urn:microsoft.com/office/officeart/2005/8/layout/orgChart1"/>
    <dgm:cxn modelId="{4B4674F3-E5FF-4F8B-9E2C-A0BED0570471}" type="presOf" srcId="{E0204F74-35A9-48E9-992D-93E9139D6C27}" destId="{22A0495A-A844-4626-9450-2FB409F1CB2E}" srcOrd="0" destOrd="0" presId="urn:microsoft.com/office/officeart/2005/8/layout/orgChart1"/>
    <dgm:cxn modelId="{CD0FA73A-D848-4705-9652-BF9A577947B0}" type="presOf" srcId="{58F15F7F-4442-410E-8EF6-10DD4303FEA8}" destId="{28081C6E-9CF3-43F2-9092-8F81AAD97536}" srcOrd="0" destOrd="0" presId="urn:microsoft.com/office/officeart/2005/8/layout/orgChart1"/>
    <dgm:cxn modelId="{0B10FD42-0CA0-49B6-B355-E184207604AD}" srcId="{E1157C2D-23A1-4CC7-9B92-DE20439DB4CB}" destId="{3663F64F-AA6D-4730-BD39-0FB96B7078E1}" srcOrd="1" destOrd="0" parTransId="{E0204F74-35A9-48E9-992D-93E9139D6C27}" sibTransId="{A3E64755-A26E-4F0C-9B3B-5D4A11845C07}"/>
    <dgm:cxn modelId="{9C827FD3-7BFF-4AC5-BE20-CCE13F313400}" type="presOf" srcId="{3663F64F-AA6D-4730-BD39-0FB96B7078E1}" destId="{21D16083-CB44-45E5-AC51-558AEDAEA18C}" srcOrd="0" destOrd="0" presId="urn:microsoft.com/office/officeart/2005/8/layout/orgChart1"/>
    <dgm:cxn modelId="{BDC5421C-BB26-4185-9F89-C63B62533140}" type="presOf" srcId="{FBD6C68F-5F02-4EC3-9459-5A19D3EF9BC9}" destId="{47B206CE-EDDE-4278-8361-ABD5CC2C319C}" srcOrd="0" destOrd="0" presId="urn:microsoft.com/office/officeart/2005/8/layout/orgChart1"/>
    <dgm:cxn modelId="{1C59C2C3-E0E8-4410-ABF3-7B25BA5D6621}" type="presOf" srcId="{8F240B03-A133-435D-8390-7C268C45E0DA}" destId="{82B1E7A2-4608-4E8B-9A7F-5CA0B9996713}" srcOrd="0" destOrd="0" presId="urn:microsoft.com/office/officeart/2005/8/layout/orgChart1"/>
    <dgm:cxn modelId="{8CE74F74-CBB2-479C-A95F-255171BDA2ED}" type="presOf" srcId="{5ADD9D96-BA3E-4DA6-9060-9CB59201543D}" destId="{1A30E9B0-9E98-4BBB-96B1-6F09D4C84DD0}" srcOrd="0" destOrd="0" presId="urn:microsoft.com/office/officeart/2005/8/layout/orgChart1"/>
    <dgm:cxn modelId="{9589F140-6666-4840-BFEF-A36426EFBD6C}" srcId="{553FCA86-D54F-4818-8B79-A6BC6B411413}" destId="{CAFAF2D1-C3AB-4267-B0C5-9EEE09E487CA}" srcOrd="0" destOrd="0" parTransId="{83D2085E-4512-4D3D-B08A-BB96B6A479FD}" sibTransId="{8FFCAB4B-6D4E-4ED7-BD49-58A48F688324}"/>
    <dgm:cxn modelId="{D7E7401D-7B3A-4213-B36D-5ADD89751ECC}" type="presOf" srcId="{279F89AA-0A7C-4F25-A878-D7884F0D5C75}" destId="{C77FEF19-2942-4D48-9BD0-9237E850C2AA}" srcOrd="0" destOrd="0" presId="urn:microsoft.com/office/officeart/2005/8/layout/orgChart1"/>
    <dgm:cxn modelId="{F96B59DB-9094-45DF-83C2-C6259A3C76F0}" type="presOf" srcId="{A4AF689D-6DEE-49D2-80E0-EF0A41F95E21}" destId="{972E7747-B423-45F6-8CE6-2467EA385019}" srcOrd="0" destOrd="0" presId="urn:microsoft.com/office/officeart/2005/8/layout/orgChart1"/>
    <dgm:cxn modelId="{69F5DBBB-AD02-405B-B03E-957E5738271C}" srcId="{ADEF0D18-5369-4E7A-B970-A33DCBEB9138}" destId="{686AE39E-F519-43AE-906B-B44F1393180A}" srcOrd="1" destOrd="0" parTransId="{869FDC90-9362-48FB-AC03-284E8181CB54}" sibTransId="{5B5FB102-D74B-42B8-B880-9782A41407B3}"/>
    <dgm:cxn modelId="{E41CFA44-0952-4469-BCA7-F3E4F73D9E45}" type="presOf" srcId="{D86DFC82-4C7C-4F2A-8CA6-4BA9D125D774}" destId="{B38A07CF-4FB9-4280-8A09-88641EAE3B2C}" srcOrd="1" destOrd="0" presId="urn:microsoft.com/office/officeart/2005/8/layout/orgChart1"/>
    <dgm:cxn modelId="{3145146E-9822-4D04-A01B-A3AA3C3DA3D4}" type="presOf" srcId="{D86DFC82-4C7C-4F2A-8CA6-4BA9D125D774}" destId="{14F56567-EEB4-484F-94D9-C4C748644860}" srcOrd="0" destOrd="0" presId="urn:microsoft.com/office/officeart/2005/8/layout/orgChart1"/>
    <dgm:cxn modelId="{EC6D77BA-3853-4FE0-B0C7-93EBC90C3E75}" type="presOf" srcId="{EC35D65C-F3F2-49E7-9259-B722BD12029A}" destId="{9C67A5F3-EDC2-43F7-B9AE-7DC7FC53562F}" srcOrd="1" destOrd="0" presId="urn:microsoft.com/office/officeart/2005/8/layout/orgChart1"/>
    <dgm:cxn modelId="{1952314D-F01D-4D66-9640-E2ECBA1A6ABA}" type="presOf" srcId="{E1157C2D-23A1-4CC7-9B92-DE20439DB4CB}" destId="{960786D6-BAB2-41A3-A9A5-520CBC94F52E}" srcOrd="0" destOrd="0" presId="urn:microsoft.com/office/officeart/2005/8/layout/orgChart1"/>
    <dgm:cxn modelId="{2B41006E-B135-47CB-A8DE-A1CA1596B13F}" type="presOf" srcId="{859E028F-DE42-43C5-B1C7-594976835DB6}" destId="{8955E654-B108-4BB7-BCF3-4DC6AB8338FB}" srcOrd="0" destOrd="0" presId="urn:microsoft.com/office/officeart/2005/8/layout/orgChart1"/>
    <dgm:cxn modelId="{63C4A588-FC6D-4ABC-A4E0-6E56AF6E2B76}" type="presOf" srcId="{3663F64F-AA6D-4730-BD39-0FB96B7078E1}" destId="{BC84780F-455B-40EB-99C0-983470A2315A}" srcOrd="1" destOrd="0" presId="urn:microsoft.com/office/officeart/2005/8/layout/orgChart1"/>
    <dgm:cxn modelId="{7851B428-F335-445B-A488-C1FB4BD3E441}" type="presOf" srcId="{B2339664-B2A5-48F5-9AA2-DFE91362BA9A}" destId="{D904498D-311C-4D18-9836-85290396F3EF}" srcOrd="0" destOrd="0" presId="urn:microsoft.com/office/officeart/2005/8/layout/orgChart1"/>
    <dgm:cxn modelId="{7E9D7A19-884C-4128-86F2-1A6FE7150F3E}" type="presOf" srcId="{0C3416B3-0A50-4DB4-85E1-4A4FC043387D}" destId="{FD9CCEDA-9BDE-479B-88D5-9DA1073E4755}" srcOrd="0" destOrd="0" presId="urn:microsoft.com/office/officeart/2005/8/layout/orgChart1"/>
    <dgm:cxn modelId="{EDEEE24C-A630-432F-BAEF-103C0B7EB917}" type="presOf" srcId="{CAFAF2D1-C3AB-4267-B0C5-9EEE09E487CA}" destId="{3E221736-69C8-427E-8E65-C0A2E5F9FD43}" srcOrd="1" destOrd="0" presId="urn:microsoft.com/office/officeart/2005/8/layout/orgChart1"/>
    <dgm:cxn modelId="{ECA7F848-1811-47B4-B1FF-7D94B8305532}" type="presOf" srcId="{6BD3924B-B3F3-447D-997C-399EECAFAB93}" destId="{E13C8623-5493-414F-B783-B919DD5DF2F7}" srcOrd="1" destOrd="0" presId="urn:microsoft.com/office/officeart/2005/8/layout/orgChart1"/>
    <dgm:cxn modelId="{B19C336A-C762-4DE1-AD2D-EA65E08DAFCA}" srcId="{ADEF0D18-5369-4E7A-B970-A33DCBEB9138}" destId="{2EBE77B4-2448-47B5-955E-72CE04070296}" srcOrd="3" destOrd="0" parTransId="{46FF439E-06F6-4E02-AD65-9DBD8A756A96}" sibTransId="{4DDA5326-523C-4660-8CB8-67439F20B2BF}"/>
    <dgm:cxn modelId="{260182B4-8A71-4D87-ACC0-C2208A5EEEF7}" type="presOf" srcId="{1A59C8AC-1C75-48C6-B57B-F715352F3784}" destId="{D287E074-AC84-4AC9-843D-10FAB05E0746}" srcOrd="0" destOrd="0" presId="urn:microsoft.com/office/officeart/2005/8/layout/orgChart1"/>
    <dgm:cxn modelId="{5CCF5104-3D75-4460-9B82-B0AA98697BC5}" type="presOf" srcId="{0A48A224-0193-4A5A-BB0F-3CCE478D950B}" destId="{7E863FC3-0FA6-4CEA-8CAB-9109E2C2CC20}" srcOrd="1" destOrd="0" presId="urn:microsoft.com/office/officeart/2005/8/layout/orgChart1"/>
    <dgm:cxn modelId="{019858E1-73EB-4705-B0DE-CCFA2E761DD8}" type="presOf" srcId="{71582ABC-C21D-4C97-8B43-4D262C3947B8}" destId="{492CBA58-1036-470F-8857-5193F0BB78DE}" srcOrd="1" destOrd="0" presId="urn:microsoft.com/office/officeart/2005/8/layout/orgChart1"/>
    <dgm:cxn modelId="{9716B2DE-27B6-4501-9A5E-05563FAA678C}" type="presOf" srcId="{9E5EBB15-BD0B-4005-9998-EF3241B946AA}" destId="{343F390A-6844-4EA1-B6BA-366498CFD82C}" srcOrd="0" destOrd="0" presId="urn:microsoft.com/office/officeart/2005/8/layout/orgChart1"/>
    <dgm:cxn modelId="{F8160D76-089F-4A0E-93D3-B31EC743C0D6}" srcId="{E1157C2D-23A1-4CC7-9B92-DE20439DB4CB}" destId="{D86DFC82-4C7C-4F2A-8CA6-4BA9D125D774}" srcOrd="3" destOrd="0" parTransId="{A4AF689D-6DEE-49D2-80E0-EF0A41F95E21}" sibTransId="{27ED9A8B-5EA7-4952-A8AE-7D3E6981B375}"/>
    <dgm:cxn modelId="{9C8D88C9-62EA-4C80-9D94-FAF89C306C0E}" type="presOf" srcId="{686AE39E-F519-43AE-906B-B44F1393180A}" destId="{CE9EF586-8928-4608-A270-FEB1D703EBAF}" srcOrd="1" destOrd="0" presId="urn:microsoft.com/office/officeart/2005/8/layout/orgChart1"/>
    <dgm:cxn modelId="{E74987C7-6062-48B8-BE64-078670B337B1}" type="presOf" srcId="{553FCA86-D54F-4818-8B79-A6BC6B411413}" destId="{02D9B705-853B-4044-85A5-090E2FE87A2D}" srcOrd="0" destOrd="0" presId="urn:microsoft.com/office/officeart/2005/8/layout/orgChart1"/>
    <dgm:cxn modelId="{74809B51-794A-405B-9F56-E9D86151CB40}" srcId="{B2339664-B2A5-48F5-9AA2-DFE91362BA9A}" destId="{EB23897D-17E6-4A3A-905F-E057A152F043}" srcOrd="0" destOrd="0" parTransId="{CC51B26A-4A21-4D5D-B1E1-652009311661}" sibTransId="{8BC562F7-A5BD-4831-A8DF-5C78F5927DE1}"/>
    <dgm:cxn modelId="{EFC119CF-F45E-48DC-8256-3D95697F78AC}" type="presOf" srcId="{5C953840-AB67-4463-B49F-7BF80E8E209E}" destId="{7DAD6ADE-205B-4689-A054-C80D03C7C847}" srcOrd="0" destOrd="0" presId="urn:microsoft.com/office/officeart/2005/8/layout/orgChart1"/>
    <dgm:cxn modelId="{CD8C1A81-71E3-4AEE-B7AC-A62731141697}" srcId="{0A48A224-0193-4A5A-BB0F-3CCE478D950B}" destId="{EF55EC3D-17E3-48F3-9ADD-EFEBCCFB35BF}" srcOrd="0" destOrd="0" parTransId="{959A1C2E-A5F3-4B4C-BF76-3D1F9F2995AE}" sibTransId="{E396EED9-AE9A-4A47-B192-6394269850BB}"/>
    <dgm:cxn modelId="{52F9E8FE-2BEE-419E-85C1-3541FFAFCBA6}" type="presOf" srcId="{6E5C7CCF-8A3F-4A25-842F-BF732438A875}" destId="{10BC54E8-956E-4D6E-AAA9-BBAFC88DCF11}" srcOrd="0" destOrd="0" presId="urn:microsoft.com/office/officeart/2005/8/layout/orgChart1"/>
    <dgm:cxn modelId="{B8FD7619-40FA-451B-A635-110E120F021D}" type="presOf" srcId="{686AE39E-F519-43AE-906B-B44F1393180A}" destId="{8B55F5C8-A1B6-4FCE-88D2-457E2D5DB42D}" srcOrd="0" destOrd="0" presId="urn:microsoft.com/office/officeart/2005/8/layout/orgChart1"/>
    <dgm:cxn modelId="{25625EA9-7A52-453B-8114-7D3A45549E1D}" type="presOf" srcId="{6BD3924B-B3F3-447D-997C-399EECAFAB93}" destId="{F6FB9ADC-F8AA-4406-8EF6-AE552357098F}" srcOrd="0" destOrd="0" presId="urn:microsoft.com/office/officeart/2005/8/layout/orgChart1"/>
    <dgm:cxn modelId="{EC3EECC3-330E-4B65-B1F2-3E5097250EFE}" type="presOf" srcId="{D0B2ECBC-15F9-40B2-8B76-26307644D3DE}" destId="{D8745CC9-EA37-4831-9A46-35E060B316F2}" srcOrd="0" destOrd="0" presId="urn:microsoft.com/office/officeart/2005/8/layout/orgChart1"/>
    <dgm:cxn modelId="{E8BCAE1B-0D05-4B3F-B8BE-1C83114A158E}" srcId="{9E5EBB15-BD0B-4005-9998-EF3241B946AA}" destId="{70C0761C-3B91-454A-B064-82CA069D60D0}" srcOrd="0" destOrd="0" parTransId="{C79894C6-3610-43AB-AFBE-372247EB3BBE}" sibTransId="{9D85AB7B-5DE7-48C6-AEF5-46B1098EFD64}"/>
    <dgm:cxn modelId="{0865719D-921F-4B44-A68D-2451679CF7CA}" srcId="{EB23897D-17E6-4A3A-905F-E057A152F043}" destId="{B59F27A9-C9E6-4260-AA60-70B23CCE5856}" srcOrd="1" destOrd="0" parTransId="{CB1CCD3F-2FF6-4587-9F2C-E76F62838273}" sibTransId="{B3BC42F4-45B4-46CA-ADFB-D0C3E949108B}"/>
    <dgm:cxn modelId="{6EA84D5E-4C7F-4FB8-AAD5-131CC33CDBA1}" type="presOf" srcId="{2539E577-A596-42FE-8752-2223CF6049BD}" destId="{39806351-1AB2-4F3E-B3F8-39B21E5FE721}" srcOrd="1" destOrd="0" presId="urn:microsoft.com/office/officeart/2005/8/layout/orgChart1"/>
    <dgm:cxn modelId="{DF38D751-651E-4432-ABE6-5300ECE00997}" srcId="{ADEF0D18-5369-4E7A-B970-A33DCBEB9138}" destId="{2BBE0834-A5AB-4372-B404-84C671B5CDA7}" srcOrd="0" destOrd="0" parTransId="{8F240B03-A133-435D-8390-7C268C45E0DA}" sibTransId="{1C610999-4645-4F57-BCDE-0BD40A7A41B0}"/>
    <dgm:cxn modelId="{7B60635C-3700-45A0-98CB-B373CFC5C8D9}" type="presOf" srcId="{5C953840-AB67-4463-B49F-7BF80E8E209E}" destId="{66350A1B-802C-4213-BDC0-54CD3AF9FA1D}" srcOrd="1" destOrd="0" presId="urn:microsoft.com/office/officeart/2005/8/layout/orgChart1"/>
    <dgm:cxn modelId="{AB2A1438-7661-4405-B910-B9F6A7C55514}" type="presOf" srcId="{B59F27A9-C9E6-4260-AA60-70B23CCE5856}" destId="{44BFAA7E-31F7-4FDB-8FD5-554EBE637D76}" srcOrd="1" destOrd="0" presId="urn:microsoft.com/office/officeart/2005/8/layout/orgChart1"/>
    <dgm:cxn modelId="{4456FB77-DC55-48C4-8772-EEEDE62CEB8F}" type="presOf" srcId="{E19B7C92-2AF7-4490-9C84-838EB6328FE8}" destId="{BCE8A90E-2A6A-4F85-8A25-48F6F24E5B27}" srcOrd="0" destOrd="0" presId="urn:microsoft.com/office/officeart/2005/8/layout/orgChart1"/>
    <dgm:cxn modelId="{538ADAB1-4FB3-43F3-994B-E2F214CD5FBE}" srcId="{EB23897D-17E6-4A3A-905F-E057A152F043}" destId="{6BD3924B-B3F3-447D-997C-399EECAFAB93}" srcOrd="0" destOrd="0" parTransId="{1A59C8AC-1C75-48C6-B57B-F715352F3784}" sibTransId="{B721DD90-581C-4947-9960-79D652485FFD}"/>
    <dgm:cxn modelId="{360DCDBE-5A38-41D1-82D2-00305B2A0C0A}" type="presOf" srcId="{0A48A224-0193-4A5A-BB0F-3CCE478D950B}" destId="{D86EACC0-9088-40F1-97C5-59E2A3925477}" srcOrd="0" destOrd="0" presId="urn:microsoft.com/office/officeart/2005/8/layout/orgChart1"/>
    <dgm:cxn modelId="{0D31C13A-6F77-405F-86BE-56329C12B22E}" type="presOf" srcId="{6D599CD6-5F74-4D7E-A619-8B27A8D1CEE7}" destId="{8C85E5E6-E42F-4E07-9394-A36C1B0DFCF8}" srcOrd="0" destOrd="0" presId="urn:microsoft.com/office/officeart/2005/8/layout/orgChart1"/>
    <dgm:cxn modelId="{229F053C-7020-4B1E-BC47-707A3E3B8F84}" type="presOf" srcId="{EF55EC3D-17E3-48F3-9ADD-EFEBCCFB35BF}" destId="{E92F836C-39B5-4BD0-8D74-00B4DA12D5A0}" srcOrd="0" destOrd="0" presId="urn:microsoft.com/office/officeart/2005/8/layout/orgChart1"/>
    <dgm:cxn modelId="{C02A9C4E-A7DA-42D4-BBC7-E7F91941E004}" srcId="{9E5EBB15-BD0B-4005-9998-EF3241B946AA}" destId="{168A4F4B-516E-4F15-9558-87F8C2ED12BB}" srcOrd="2" destOrd="0" parTransId="{96A04C2C-4321-4C30-B4F4-41950CE67486}" sibTransId="{8048E5E6-936D-43F4-BFE3-E1168DE4F867}"/>
    <dgm:cxn modelId="{518D13C6-1387-438F-96F1-1CF58CE9ECE1}" type="presOf" srcId="{553FCA86-D54F-4818-8B79-A6BC6B411413}" destId="{89D71BC8-12E6-4937-AFF2-2ABF4A5EC9E1}" srcOrd="1" destOrd="0" presId="urn:microsoft.com/office/officeart/2005/8/layout/orgChart1"/>
    <dgm:cxn modelId="{4FB9769C-B02B-437A-91CF-5B998DF7407D}" type="presOf" srcId="{815C3F8A-5DE6-4C2C-B995-DF106EBFCB40}" destId="{BC7C7EB8-CBB2-453E-B944-F17BF18714BB}" srcOrd="0" destOrd="0" presId="urn:microsoft.com/office/officeart/2005/8/layout/orgChart1"/>
    <dgm:cxn modelId="{2DB51EA5-B23F-4B2C-91BB-1084FED185DA}" type="presOf" srcId="{EDAE496B-1E91-413F-B4A3-E4154E470CA5}" destId="{7C1523C7-2234-4533-8204-793252CF994E}" srcOrd="1" destOrd="0" presId="urn:microsoft.com/office/officeart/2005/8/layout/orgChart1"/>
    <dgm:cxn modelId="{740B8DEF-E931-42B7-B315-E4C207CEBD1B}" srcId="{B72F8544-411E-43FB-8852-F7AC9037ED60}" destId="{4195AE3F-B80D-42D0-85E2-3ACE66398C8E}" srcOrd="1" destOrd="0" parTransId="{CD662CE6-8947-43AE-AE70-81417A9B6FED}" sibTransId="{F32DEE40-586B-4377-BB1C-655B3FA590A9}"/>
    <dgm:cxn modelId="{A804EAB8-2F24-4115-8917-3C99C7022867}" type="presOf" srcId="{35787732-22FB-46A6-80A0-87AED9BF5AE5}" destId="{818205D4-D37A-4D5C-AD77-622A31AAB28F}" srcOrd="0" destOrd="0" presId="urn:microsoft.com/office/officeart/2005/8/layout/orgChart1"/>
    <dgm:cxn modelId="{7FA434AF-3BA7-43BE-AE99-DAF63CBC273D}" srcId="{EF55EC3D-17E3-48F3-9ADD-EFEBCCFB35BF}" destId="{5C953840-AB67-4463-B49F-7BF80E8E209E}" srcOrd="0" destOrd="0" parTransId="{9F1DC2F8-1EA2-4D51-BA52-2EFDF5670D88}" sibTransId="{DB94DFC2-B7C5-4DE3-9C48-45996AE89EC9}"/>
    <dgm:cxn modelId="{A1253934-09AB-490A-86D1-DAC71AD82BAF}" type="presOf" srcId="{9E991962-9314-4898-B41C-CB143C9842E5}" destId="{D0DB57E8-E9EF-41F2-B730-60C35C0B693A}" srcOrd="0" destOrd="0" presId="urn:microsoft.com/office/officeart/2005/8/layout/orgChart1"/>
    <dgm:cxn modelId="{FE342CE8-D389-4B64-8405-9980E2CA3B70}" type="presOf" srcId="{B72F8544-411E-43FB-8852-F7AC9037ED60}" destId="{E53FF20C-2AE9-49BC-A8A3-1A8C1F12B242}" srcOrd="1" destOrd="0" presId="urn:microsoft.com/office/officeart/2005/8/layout/orgChart1"/>
    <dgm:cxn modelId="{4A91E979-C0A6-449A-BF23-27C5A7D57EF3}" type="presOf" srcId="{EDAE496B-1E91-413F-B4A3-E4154E470CA5}" destId="{D192443D-AEF8-419A-AAFB-71CDB3F50C09}" srcOrd="0" destOrd="0" presId="urn:microsoft.com/office/officeart/2005/8/layout/orgChart1"/>
    <dgm:cxn modelId="{3FEFB7CC-F53E-4F34-8945-881B305F4736}" type="presOf" srcId="{B72F8544-411E-43FB-8852-F7AC9037ED60}" destId="{8C5189E9-7D28-4B20-A0EF-2EA16481C69D}" srcOrd="0" destOrd="0" presId="urn:microsoft.com/office/officeart/2005/8/layout/orgChart1"/>
    <dgm:cxn modelId="{CA4FE843-1C6A-4B9C-A902-4AF9177CCDC5}" type="presOf" srcId="{4195AE3F-B80D-42D0-85E2-3ACE66398C8E}" destId="{1279B3FB-190F-4737-BA80-EA0CC1CB4CD4}" srcOrd="0" destOrd="0" presId="urn:microsoft.com/office/officeart/2005/8/layout/orgChart1"/>
    <dgm:cxn modelId="{DDADCBEE-ABFD-4772-9CD7-4205A4148D31}" type="presOf" srcId="{71582ABC-C21D-4C97-8B43-4D262C3947B8}" destId="{602D4F73-0176-469D-8946-2E7FA230465F}" srcOrd="0" destOrd="0" presId="urn:microsoft.com/office/officeart/2005/8/layout/orgChart1"/>
    <dgm:cxn modelId="{9207E665-5FA7-412D-ADD0-328D38463B4E}" type="presOf" srcId="{2A0FD425-DE21-4512-B281-A8BF41AF6022}" destId="{8442E6C4-871E-41C7-85AF-E8B059F7C901}" srcOrd="1" destOrd="0" presId="urn:microsoft.com/office/officeart/2005/8/layout/orgChart1"/>
    <dgm:cxn modelId="{7733504F-758E-4A8C-8A11-E461B97A3A05}" type="presOf" srcId="{168A4F4B-516E-4F15-9558-87F8C2ED12BB}" destId="{105F37DC-FD37-4D5B-8D5D-F66548431B0C}" srcOrd="0" destOrd="0" presId="urn:microsoft.com/office/officeart/2005/8/layout/orgChart1"/>
    <dgm:cxn modelId="{EBFCEC46-233D-4508-9C0C-975C65CFA118}" type="presOf" srcId="{2EBE77B4-2448-47B5-955E-72CE04070296}" destId="{74B697FC-1391-4D7D-9BA2-D025F52F2F5A}" srcOrd="0" destOrd="0" presId="urn:microsoft.com/office/officeart/2005/8/layout/orgChart1"/>
    <dgm:cxn modelId="{D7725CBC-AE47-499E-955E-1A65E839E4B4}" srcId="{ADEF0D18-5369-4E7A-B970-A33DCBEB9138}" destId="{833D7CEE-E1C2-4771-B621-E45C6FEAE279}" srcOrd="4" destOrd="0" parTransId="{9E991962-9314-4898-B41C-CB143C9842E5}" sibTransId="{47295570-AD86-4EB0-9C27-15ED99EAA49F}"/>
    <dgm:cxn modelId="{4093CA42-4931-4E32-8342-28F6DAF25F85}" type="presOf" srcId="{833D7CEE-E1C2-4771-B621-E45C6FEAE279}" destId="{63432354-0845-468A-9913-0BCA4993C70E}" srcOrd="0" destOrd="0" presId="urn:microsoft.com/office/officeart/2005/8/layout/orgChart1"/>
    <dgm:cxn modelId="{85A956DA-FE2F-425F-BB16-3F7915773B76}" type="presOf" srcId="{869FDC90-9362-48FB-AC03-284E8181CB54}" destId="{DBBCCEE1-DEDF-4C58-947F-8DB904A91D7C}" srcOrd="0" destOrd="0" presId="urn:microsoft.com/office/officeart/2005/8/layout/orgChart1"/>
    <dgm:cxn modelId="{EAC57E12-F83A-440A-B8B3-C2C90971B1F6}" type="presOf" srcId="{C79894C6-3610-43AB-AFBE-372247EB3BBE}" destId="{1F4E75C9-ADB8-40BA-8471-8259B78E33DF}" srcOrd="0" destOrd="0" presId="urn:microsoft.com/office/officeart/2005/8/layout/orgChart1"/>
    <dgm:cxn modelId="{EECB7B43-53CD-410D-ADBE-51FFAB51241F}" srcId="{ADEF0D18-5369-4E7A-B970-A33DCBEB9138}" destId="{EDAE496B-1E91-413F-B4A3-E4154E470CA5}" srcOrd="2" destOrd="0" parTransId="{FBD6C68F-5F02-4EC3-9459-5A19D3EF9BC9}" sibTransId="{4CCDC5E8-AF3D-41E1-BE96-C7D00EEFF5FE}"/>
    <dgm:cxn modelId="{0F38D9BD-FB1E-4A01-B3A1-2AACD746FA2B}" type="presOf" srcId="{81F2328C-214C-4A04-BBD4-3CD0D73672ED}" destId="{F9115460-3845-493E-84AD-9C3521F60F40}" srcOrd="0" destOrd="0" presId="urn:microsoft.com/office/officeart/2005/8/layout/orgChart1"/>
    <dgm:cxn modelId="{5BDC31B4-281F-49A5-A492-FE28B12E6473}" type="presOf" srcId="{2A0FD425-DE21-4512-B281-A8BF41AF6022}" destId="{A9B6A577-589E-49A8-8568-672A009C88DB}" srcOrd="0" destOrd="0" presId="urn:microsoft.com/office/officeart/2005/8/layout/orgChart1"/>
    <dgm:cxn modelId="{85BB5357-09F1-4119-8FB3-4A87E8D73363}" type="presOf" srcId="{78A62EB2-4518-45A5-8277-B9C43A86971E}" destId="{CA286EAC-28AA-43B2-A6D2-A2B9401B1941}" srcOrd="1" destOrd="0" presId="urn:microsoft.com/office/officeart/2005/8/layout/orgChart1"/>
    <dgm:cxn modelId="{2B11C14D-4C64-49E1-B076-2ABC3AED812A}" type="presOf" srcId="{9F1DC2F8-1EA2-4D51-BA52-2EFDF5670D88}" destId="{8FACB6DA-26A7-438C-B10E-B8CF9E10C568}" srcOrd="0" destOrd="0" presId="urn:microsoft.com/office/officeart/2005/8/layout/orgChart1"/>
    <dgm:cxn modelId="{6759ADD8-48E3-42C4-BAA0-7A8F399F3F34}" srcId="{0A48A224-0193-4A5A-BB0F-3CCE478D950B}" destId="{B72F8544-411E-43FB-8852-F7AC9037ED60}" srcOrd="1" destOrd="0" parTransId="{279F89AA-0A7C-4F25-A878-D7884F0D5C75}" sibTransId="{1DB5640F-0582-4243-ABBD-B7BEA4B120F6}"/>
    <dgm:cxn modelId="{138A2116-0439-42DB-9852-2110B96F6D95}" type="presOf" srcId="{EB23897D-17E6-4A3A-905F-E057A152F043}" destId="{AA294C05-8636-4415-BF2D-39AA04096EE4}" srcOrd="1" destOrd="0" presId="urn:microsoft.com/office/officeart/2005/8/layout/orgChart1"/>
    <dgm:cxn modelId="{7C6642FB-E9B2-442E-9235-2D285CB58756}" type="presOf" srcId="{6E5C7CCF-8A3F-4A25-842F-BF732438A875}" destId="{1F559DAC-5C1C-483F-BB52-4F815E8A6DC9}" srcOrd="1" destOrd="0" presId="urn:microsoft.com/office/officeart/2005/8/layout/orgChart1"/>
    <dgm:cxn modelId="{BD57BDB7-D8AE-4AE4-974C-A0EE6C02A950}" type="presOf" srcId="{EC35D65C-F3F2-49E7-9259-B722BD12029A}" destId="{BB7A4FAB-6673-48BB-AF38-C261030BA672}" srcOrd="0" destOrd="0" presId="urn:microsoft.com/office/officeart/2005/8/layout/orgChart1"/>
    <dgm:cxn modelId="{F19C44B5-EBAE-411E-A1C6-A27619CE3415}" srcId="{B59F27A9-C9E6-4260-AA60-70B23CCE5856}" destId="{EC35D65C-F3F2-49E7-9259-B722BD12029A}" srcOrd="1" destOrd="0" parTransId="{815C3F8A-5DE6-4C2C-B995-DF106EBFCB40}" sibTransId="{3FD6F725-997F-408A-97BD-E1A19B0DFFB5}"/>
    <dgm:cxn modelId="{E34B803B-1B5E-4A13-A015-46513CE43137}" type="presOf" srcId="{859E028F-DE42-43C5-B1C7-594976835DB6}" destId="{5337B054-076B-4727-A921-0B1CCBCC402D}" srcOrd="1" destOrd="0" presId="urn:microsoft.com/office/officeart/2005/8/layout/orgChart1"/>
    <dgm:cxn modelId="{701046B0-F773-4DA6-BA7D-396B768C41FD}" type="presOf" srcId="{EF55EC3D-17E3-48F3-9ADD-EFEBCCFB35BF}" destId="{76D1377A-3FAA-4992-843D-CFC5634EE607}" srcOrd="1" destOrd="0" presId="urn:microsoft.com/office/officeart/2005/8/layout/orgChart1"/>
    <dgm:cxn modelId="{82664243-CA7A-4C65-B7EB-95CC5A0DF106}" srcId="{553FCA86-D54F-4818-8B79-A6BC6B411413}" destId="{30296E9F-F452-4A80-9646-3AD60904B7D0}" srcOrd="1" destOrd="0" parTransId="{0C3416B3-0A50-4DB4-85E1-4A4FC043387D}" sibTransId="{DAAB5F23-37F3-48FA-BA09-20650E562C7A}"/>
    <dgm:cxn modelId="{781DD87A-C40E-4EB7-BF62-6B22814EEDCA}" type="presOf" srcId="{46FF439E-06F6-4E02-AD65-9DBD8A756A96}" destId="{8F277D90-FF2F-4469-B9E6-F1B4F63A0D4C}" srcOrd="0" destOrd="0" presId="urn:microsoft.com/office/officeart/2005/8/layout/orgChart1"/>
    <dgm:cxn modelId="{89B59384-6449-4507-A281-084DE960CF72}" type="presOf" srcId="{2539E577-A596-42FE-8752-2223CF6049BD}" destId="{7CA95C6A-0437-4D36-9DEE-F42A07C83BED}" srcOrd="0" destOrd="0" presId="urn:microsoft.com/office/officeart/2005/8/layout/orgChart1"/>
    <dgm:cxn modelId="{C293E9BC-EFE6-4CEA-B7A3-BD66C6FBD794}" srcId="{E1157C2D-23A1-4CC7-9B92-DE20439DB4CB}" destId="{2539E577-A596-42FE-8752-2223CF6049BD}" srcOrd="2" destOrd="0" parTransId="{5ADD9D96-BA3E-4DA6-9060-9CB59201543D}" sibTransId="{947C9957-CB2D-4E82-87CA-2FB23080C913}"/>
    <dgm:cxn modelId="{FA8F851F-C18F-4540-9585-F90DB1256804}" type="presOf" srcId="{9E5EBB15-BD0B-4005-9998-EF3241B946AA}" destId="{2C6DB613-964A-47D0-A835-3103899BA99F}" srcOrd="1" destOrd="0" presId="urn:microsoft.com/office/officeart/2005/8/layout/orgChart1"/>
    <dgm:cxn modelId="{60E746A8-E698-4206-AE3C-6E0CD594E058}" srcId="{E1157C2D-23A1-4CC7-9B92-DE20439DB4CB}" destId="{6E5C7CCF-8A3F-4A25-842F-BF732438A875}" srcOrd="4" destOrd="0" parTransId="{3EFFA02A-3FF9-46CF-88BF-0FDAF0BE2490}" sibTransId="{84C4DA84-E347-4C8D-8983-29B16DB80F73}"/>
    <dgm:cxn modelId="{85AD8A5B-33B3-41CD-B3F4-8A0FA9A19B83}" type="presOf" srcId="{3ABB7F68-C635-4F2A-834D-E426231B6281}" destId="{42C3450B-10CD-4473-9996-7DAE7724DB7D}" srcOrd="0" destOrd="0" presId="urn:microsoft.com/office/officeart/2005/8/layout/orgChart1"/>
    <dgm:cxn modelId="{D034F514-3704-481A-A0D3-8A97A12A84A9}" type="presOf" srcId="{ADEF0D18-5369-4E7A-B970-A33DCBEB9138}" destId="{A3DF07B9-EFB0-4FCE-B88B-61C371E03A3B}" srcOrd="1" destOrd="0" presId="urn:microsoft.com/office/officeart/2005/8/layout/orgChart1"/>
    <dgm:cxn modelId="{0010C65E-37F8-4A23-A239-D3BC9B57EF7A}" type="presOf" srcId="{E1157C2D-23A1-4CC7-9B92-DE20439DB4CB}" destId="{FAF70213-51F5-40AA-8427-BF9F6214585C}" srcOrd="1" destOrd="0" presId="urn:microsoft.com/office/officeart/2005/8/layout/orgChart1"/>
    <dgm:cxn modelId="{B8511C4E-26D9-45E2-B762-8AFA605AD9D8}" type="presOf" srcId="{70C0761C-3B91-454A-B064-82CA069D60D0}" destId="{21B8F948-A8E7-41DA-9CF4-ED9E72709E61}" srcOrd="1" destOrd="0" presId="urn:microsoft.com/office/officeart/2005/8/layout/orgChart1"/>
    <dgm:cxn modelId="{2A8094E1-C16E-450D-9303-EF2732042429}" srcId="{EF55EC3D-17E3-48F3-9ADD-EFEBCCFB35BF}" destId="{81F2328C-214C-4A04-BBD4-3CD0D73672ED}" srcOrd="1" destOrd="0" parTransId="{5140D96B-C019-4AE0-90CD-4914DF0B736E}" sibTransId="{8EC25DE6-ED4F-4099-BA84-903A58F40463}"/>
    <dgm:cxn modelId="{276195C2-4D01-494B-B748-081E13204CB9}" type="presOf" srcId="{CD662CE6-8947-43AE-AE70-81417A9B6FED}" destId="{90D997F7-4908-4F5D-BF7E-D134D1F89F0B}" srcOrd="0" destOrd="0" presId="urn:microsoft.com/office/officeart/2005/8/layout/orgChart1"/>
    <dgm:cxn modelId="{C6C66184-3145-420A-B8ED-EEA72D3E8429}" type="presOf" srcId="{70C0761C-3B91-454A-B064-82CA069D60D0}" destId="{08E86116-946C-4310-BB0C-5698A3695B98}" srcOrd="0" destOrd="0" presId="urn:microsoft.com/office/officeart/2005/8/layout/orgChart1"/>
    <dgm:cxn modelId="{4D732D02-F8C2-4D33-8E25-C1624FFD20A5}" type="presOf" srcId="{44172696-6152-406B-ACDF-63F29D7AC89F}" destId="{E59DF482-D835-47C5-8BDE-B3B8DD556DBC}" srcOrd="0" destOrd="0" presId="urn:microsoft.com/office/officeart/2005/8/layout/orgChart1"/>
    <dgm:cxn modelId="{F5B1FDC2-680E-415B-8206-D34B455AB73B}" type="presOf" srcId="{B59F27A9-C9E6-4260-AA60-70B23CCE5856}" destId="{759E1832-819C-430B-B18A-54343BEC0301}" srcOrd="0" destOrd="0" presId="urn:microsoft.com/office/officeart/2005/8/layout/orgChart1"/>
    <dgm:cxn modelId="{7EFF099E-684F-4EF1-BF94-9E212EC92242}" srcId="{B59F27A9-C9E6-4260-AA60-70B23CCE5856}" destId="{2A0FD425-DE21-4512-B281-A8BF41AF6022}" srcOrd="0" destOrd="0" parTransId="{D0B2ECBC-15F9-40B2-8B76-26307644D3DE}" sibTransId="{324C05C7-ABAD-4E6C-AEC4-FD82A30CDC36}"/>
    <dgm:cxn modelId="{ECD2AE01-D4A4-4453-AADE-DE809C102406}" type="presOf" srcId="{3EFFA02A-3FF9-46CF-88BF-0FDAF0BE2490}" destId="{FF953CD0-AA74-42CB-B184-91A44E5B8737}" srcOrd="0" destOrd="0" presId="urn:microsoft.com/office/officeart/2005/8/layout/orgChart1"/>
    <dgm:cxn modelId="{C51CDAFA-A5DB-4FE2-8626-A7D4E2EF393C}" type="presParOf" srcId="{D904498D-311C-4D18-9836-85290396F3EF}" destId="{B5BFEFD7-7360-4242-93EB-8D6A4937A6A9}" srcOrd="0" destOrd="0" presId="urn:microsoft.com/office/officeart/2005/8/layout/orgChart1"/>
    <dgm:cxn modelId="{480E7C8A-BF62-47FE-BC8D-F161653B1CE4}" type="presParOf" srcId="{B5BFEFD7-7360-4242-93EB-8D6A4937A6A9}" destId="{C0736B9E-1617-4300-A98A-3C903FA30EF7}" srcOrd="0" destOrd="0" presId="urn:microsoft.com/office/officeart/2005/8/layout/orgChart1"/>
    <dgm:cxn modelId="{9E857BB4-DD47-44A0-85E9-B22050E36E91}" type="presParOf" srcId="{C0736B9E-1617-4300-A98A-3C903FA30EF7}" destId="{34ABC22C-F7D9-4188-BE90-DE21392DAC9F}" srcOrd="0" destOrd="0" presId="urn:microsoft.com/office/officeart/2005/8/layout/orgChart1"/>
    <dgm:cxn modelId="{0DC28020-27EF-426F-9B8E-DBE0DE256ADA}" type="presParOf" srcId="{C0736B9E-1617-4300-A98A-3C903FA30EF7}" destId="{AA294C05-8636-4415-BF2D-39AA04096EE4}" srcOrd="1" destOrd="0" presId="urn:microsoft.com/office/officeart/2005/8/layout/orgChart1"/>
    <dgm:cxn modelId="{B12C489F-4725-4232-8652-C0FE0B2A9534}" type="presParOf" srcId="{B5BFEFD7-7360-4242-93EB-8D6A4937A6A9}" destId="{698EF5B7-B914-4775-B21C-2EDE98A2879D}" srcOrd="1" destOrd="0" presId="urn:microsoft.com/office/officeart/2005/8/layout/orgChart1"/>
    <dgm:cxn modelId="{5405D421-AE7F-4E5C-98EE-F06179920700}" type="presParOf" srcId="{698EF5B7-B914-4775-B21C-2EDE98A2879D}" destId="{D287E074-AC84-4AC9-843D-10FAB05E0746}" srcOrd="0" destOrd="0" presId="urn:microsoft.com/office/officeart/2005/8/layout/orgChart1"/>
    <dgm:cxn modelId="{CC422317-1A1E-4FBB-8BCA-75BD6E851562}" type="presParOf" srcId="{698EF5B7-B914-4775-B21C-2EDE98A2879D}" destId="{AE4AA2E7-2A98-42C3-B95A-0F5A0277344F}" srcOrd="1" destOrd="0" presId="urn:microsoft.com/office/officeart/2005/8/layout/orgChart1"/>
    <dgm:cxn modelId="{FE7210DA-A50E-480E-9553-9AE0B19618F9}" type="presParOf" srcId="{AE4AA2E7-2A98-42C3-B95A-0F5A0277344F}" destId="{17813B6A-37FF-41A5-AB6C-158AB1071FED}" srcOrd="0" destOrd="0" presId="urn:microsoft.com/office/officeart/2005/8/layout/orgChart1"/>
    <dgm:cxn modelId="{63E26343-2619-41BB-B8DA-FD97C0A2C8E2}" type="presParOf" srcId="{17813B6A-37FF-41A5-AB6C-158AB1071FED}" destId="{F6FB9ADC-F8AA-4406-8EF6-AE552357098F}" srcOrd="0" destOrd="0" presId="urn:microsoft.com/office/officeart/2005/8/layout/orgChart1"/>
    <dgm:cxn modelId="{2D801752-7385-41DA-9E33-7FF32FCAEB6E}" type="presParOf" srcId="{17813B6A-37FF-41A5-AB6C-158AB1071FED}" destId="{E13C8623-5493-414F-B783-B919DD5DF2F7}" srcOrd="1" destOrd="0" presId="urn:microsoft.com/office/officeart/2005/8/layout/orgChart1"/>
    <dgm:cxn modelId="{782E1D61-B6CB-4155-8C34-4846B6F6AD42}" type="presParOf" srcId="{AE4AA2E7-2A98-42C3-B95A-0F5A0277344F}" destId="{84279090-3EAD-4C78-8EE3-7348291DB144}" srcOrd="1" destOrd="0" presId="urn:microsoft.com/office/officeart/2005/8/layout/orgChart1"/>
    <dgm:cxn modelId="{C0EF7C53-95FE-4AE4-ABFA-3DC5C613CFFD}" type="presParOf" srcId="{AE4AA2E7-2A98-42C3-B95A-0F5A0277344F}" destId="{60444EDE-A3D8-4648-A305-1F902070E1CA}" srcOrd="2" destOrd="0" presId="urn:microsoft.com/office/officeart/2005/8/layout/orgChart1"/>
    <dgm:cxn modelId="{4DD44206-8066-48E2-8C6B-9F0A718854E1}" type="presParOf" srcId="{698EF5B7-B914-4775-B21C-2EDE98A2879D}" destId="{4D2DB3B8-CFFF-444D-93E5-F4DAE9FBFCF1}" srcOrd="2" destOrd="0" presId="urn:microsoft.com/office/officeart/2005/8/layout/orgChart1"/>
    <dgm:cxn modelId="{1B97591F-029B-4D59-8D11-323733F2A9F4}" type="presParOf" srcId="{698EF5B7-B914-4775-B21C-2EDE98A2879D}" destId="{AE0D7466-9A1E-4A67-BA35-5D73229A1ACA}" srcOrd="3" destOrd="0" presId="urn:microsoft.com/office/officeart/2005/8/layout/orgChart1"/>
    <dgm:cxn modelId="{0A2028DD-F303-4296-8CB6-59C03CAF39A5}" type="presParOf" srcId="{AE0D7466-9A1E-4A67-BA35-5D73229A1ACA}" destId="{3032BA1A-D673-43EF-87B8-35C14A4992D3}" srcOrd="0" destOrd="0" presId="urn:microsoft.com/office/officeart/2005/8/layout/orgChart1"/>
    <dgm:cxn modelId="{4869397B-3D47-4DA4-BFB3-9600071B636D}" type="presParOf" srcId="{3032BA1A-D673-43EF-87B8-35C14A4992D3}" destId="{759E1832-819C-430B-B18A-54343BEC0301}" srcOrd="0" destOrd="0" presId="urn:microsoft.com/office/officeart/2005/8/layout/orgChart1"/>
    <dgm:cxn modelId="{86663220-3E8A-411B-A7AD-DD8C797EBCC2}" type="presParOf" srcId="{3032BA1A-D673-43EF-87B8-35C14A4992D3}" destId="{44BFAA7E-31F7-4FDB-8FD5-554EBE637D76}" srcOrd="1" destOrd="0" presId="urn:microsoft.com/office/officeart/2005/8/layout/orgChart1"/>
    <dgm:cxn modelId="{EA5FB0EB-5AB7-4480-948C-D341F13B7379}" type="presParOf" srcId="{AE0D7466-9A1E-4A67-BA35-5D73229A1ACA}" destId="{926E4320-5671-4358-B9C1-3093AF908C4B}" srcOrd="1" destOrd="0" presId="urn:microsoft.com/office/officeart/2005/8/layout/orgChart1"/>
    <dgm:cxn modelId="{F85F6755-9065-498D-9AE2-EE258601064B}" type="presParOf" srcId="{926E4320-5671-4358-B9C1-3093AF908C4B}" destId="{D8745CC9-EA37-4831-9A46-35E060B316F2}" srcOrd="0" destOrd="0" presId="urn:microsoft.com/office/officeart/2005/8/layout/orgChart1"/>
    <dgm:cxn modelId="{F7F3719B-2BB6-45BD-B078-F31F2BFE831A}" type="presParOf" srcId="{926E4320-5671-4358-B9C1-3093AF908C4B}" destId="{AAAA93A7-CCEB-4A5A-8B53-8AFCB8A6A894}" srcOrd="1" destOrd="0" presId="urn:microsoft.com/office/officeart/2005/8/layout/orgChart1"/>
    <dgm:cxn modelId="{B4B71688-91EC-4286-BE07-7C3C67106592}" type="presParOf" srcId="{AAAA93A7-CCEB-4A5A-8B53-8AFCB8A6A894}" destId="{5D582BCC-75F0-4F2E-BA00-15BEC45AB7E4}" srcOrd="0" destOrd="0" presId="urn:microsoft.com/office/officeart/2005/8/layout/orgChart1"/>
    <dgm:cxn modelId="{4CBD121B-1F09-4CFD-B40D-8CCDF5110391}" type="presParOf" srcId="{5D582BCC-75F0-4F2E-BA00-15BEC45AB7E4}" destId="{A9B6A577-589E-49A8-8568-672A009C88DB}" srcOrd="0" destOrd="0" presId="urn:microsoft.com/office/officeart/2005/8/layout/orgChart1"/>
    <dgm:cxn modelId="{DC479BF6-8EBC-443B-BE4C-B48B1E6CD394}" type="presParOf" srcId="{5D582BCC-75F0-4F2E-BA00-15BEC45AB7E4}" destId="{8442E6C4-871E-41C7-85AF-E8B059F7C901}" srcOrd="1" destOrd="0" presId="urn:microsoft.com/office/officeart/2005/8/layout/orgChart1"/>
    <dgm:cxn modelId="{AE0AF15A-14F6-453E-A080-16C9BE5C17C6}" type="presParOf" srcId="{AAAA93A7-CCEB-4A5A-8B53-8AFCB8A6A894}" destId="{36BCBB7C-188B-4266-9BA9-E9196F2E9292}" srcOrd="1" destOrd="0" presId="urn:microsoft.com/office/officeart/2005/8/layout/orgChart1"/>
    <dgm:cxn modelId="{40781637-A3DA-472F-AAB6-3C4E96AFACD1}" type="presParOf" srcId="{AAAA93A7-CCEB-4A5A-8B53-8AFCB8A6A894}" destId="{AC9C6493-F310-4C79-948A-D98BBE8A02E0}" srcOrd="2" destOrd="0" presId="urn:microsoft.com/office/officeart/2005/8/layout/orgChart1"/>
    <dgm:cxn modelId="{D740F3AD-395F-4A5B-B380-143113F0972D}" type="presParOf" srcId="{926E4320-5671-4358-B9C1-3093AF908C4B}" destId="{BC7C7EB8-CBB2-453E-B944-F17BF18714BB}" srcOrd="2" destOrd="0" presId="urn:microsoft.com/office/officeart/2005/8/layout/orgChart1"/>
    <dgm:cxn modelId="{0B29E10B-4CD1-4880-BC09-C0DCDB2E38AE}" type="presParOf" srcId="{926E4320-5671-4358-B9C1-3093AF908C4B}" destId="{6B1C65F4-834E-4034-A413-BB3B2D491C6D}" srcOrd="3" destOrd="0" presId="urn:microsoft.com/office/officeart/2005/8/layout/orgChart1"/>
    <dgm:cxn modelId="{F81FE683-5E12-468E-94FA-7D9F8ACFAF4D}" type="presParOf" srcId="{6B1C65F4-834E-4034-A413-BB3B2D491C6D}" destId="{8D90AA65-A862-4C40-BB0A-2BAA306FE722}" srcOrd="0" destOrd="0" presId="urn:microsoft.com/office/officeart/2005/8/layout/orgChart1"/>
    <dgm:cxn modelId="{945043EA-7307-4F38-A344-2638AAB0BCA5}" type="presParOf" srcId="{8D90AA65-A862-4C40-BB0A-2BAA306FE722}" destId="{BB7A4FAB-6673-48BB-AF38-C261030BA672}" srcOrd="0" destOrd="0" presId="urn:microsoft.com/office/officeart/2005/8/layout/orgChart1"/>
    <dgm:cxn modelId="{F8608C29-0238-408C-95CD-340691854D56}" type="presParOf" srcId="{8D90AA65-A862-4C40-BB0A-2BAA306FE722}" destId="{9C67A5F3-EDC2-43F7-B9AE-7DC7FC53562F}" srcOrd="1" destOrd="0" presId="urn:microsoft.com/office/officeart/2005/8/layout/orgChart1"/>
    <dgm:cxn modelId="{B13F5ED9-DF9C-4424-B9AC-46379DCDFC77}" type="presParOf" srcId="{6B1C65F4-834E-4034-A413-BB3B2D491C6D}" destId="{0AF19DCE-FA05-4052-A5B2-FF001310E2B6}" srcOrd="1" destOrd="0" presId="urn:microsoft.com/office/officeart/2005/8/layout/orgChart1"/>
    <dgm:cxn modelId="{1BFDC1E4-4EB5-4F4E-BD00-0FD1FDC9AEB8}" type="presParOf" srcId="{6B1C65F4-834E-4034-A413-BB3B2D491C6D}" destId="{5EE0C8E1-85B6-4EB3-BF9B-F36976E84C2D}" srcOrd="2" destOrd="0" presId="urn:microsoft.com/office/officeart/2005/8/layout/orgChart1"/>
    <dgm:cxn modelId="{A75DEE5E-44F6-40C6-BE42-A1ACE8710008}" type="presParOf" srcId="{AE0D7466-9A1E-4A67-BA35-5D73229A1ACA}" destId="{F73E653E-885F-4C1E-907B-571DE99466CF}" srcOrd="2" destOrd="0" presId="urn:microsoft.com/office/officeart/2005/8/layout/orgChart1"/>
    <dgm:cxn modelId="{6A99F3D9-0E2F-4C1E-B611-A4C57F994D79}" type="presParOf" srcId="{698EF5B7-B914-4775-B21C-2EDE98A2879D}" destId="{E59DF482-D835-47C5-8BDE-B3B8DD556DBC}" srcOrd="4" destOrd="0" presId="urn:microsoft.com/office/officeart/2005/8/layout/orgChart1"/>
    <dgm:cxn modelId="{958C5DD8-E9FE-4896-B78D-CEA24C000229}" type="presParOf" srcId="{698EF5B7-B914-4775-B21C-2EDE98A2879D}" destId="{4CD3F785-BD7C-42C9-9686-D39319F9E8A6}" srcOrd="5" destOrd="0" presId="urn:microsoft.com/office/officeart/2005/8/layout/orgChart1"/>
    <dgm:cxn modelId="{BEFCB5A6-5575-42FE-8D88-17F4DA757C1D}" type="presParOf" srcId="{4CD3F785-BD7C-42C9-9686-D39319F9E8A6}" destId="{E91FE30B-AE9D-4785-A50F-7033DF31A0CF}" srcOrd="0" destOrd="0" presId="urn:microsoft.com/office/officeart/2005/8/layout/orgChart1"/>
    <dgm:cxn modelId="{9B39BEFD-AB43-464E-A6A9-96330D60EBEF}" type="presParOf" srcId="{E91FE30B-AE9D-4785-A50F-7033DF31A0CF}" destId="{D86EACC0-9088-40F1-97C5-59E2A3925477}" srcOrd="0" destOrd="0" presId="urn:microsoft.com/office/officeart/2005/8/layout/orgChart1"/>
    <dgm:cxn modelId="{BC0CA379-A40A-493F-9D7B-42A81B93976D}" type="presParOf" srcId="{E91FE30B-AE9D-4785-A50F-7033DF31A0CF}" destId="{7E863FC3-0FA6-4CEA-8CAB-9109E2C2CC20}" srcOrd="1" destOrd="0" presId="urn:microsoft.com/office/officeart/2005/8/layout/orgChart1"/>
    <dgm:cxn modelId="{74DE5E0F-6CD5-4987-B722-E50F8329D3FC}" type="presParOf" srcId="{4CD3F785-BD7C-42C9-9686-D39319F9E8A6}" destId="{E97ADA26-FA4A-4742-9745-2C2991EE4DC8}" srcOrd="1" destOrd="0" presId="urn:microsoft.com/office/officeart/2005/8/layout/orgChart1"/>
    <dgm:cxn modelId="{E76DDFB9-A8BC-46AA-A995-F02A1EAC1E37}" type="presParOf" srcId="{E97ADA26-FA4A-4742-9745-2C2991EE4DC8}" destId="{F206AE3E-0C0A-4875-AD09-D3B2BA6547B2}" srcOrd="0" destOrd="0" presId="urn:microsoft.com/office/officeart/2005/8/layout/orgChart1"/>
    <dgm:cxn modelId="{2E209503-4E64-4611-87FE-81AD77E6652A}" type="presParOf" srcId="{E97ADA26-FA4A-4742-9745-2C2991EE4DC8}" destId="{74952604-E02A-46B1-B970-DCF480D14C64}" srcOrd="1" destOrd="0" presId="urn:microsoft.com/office/officeart/2005/8/layout/orgChart1"/>
    <dgm:cxn modelId="{FA29C9BA-FE90-4E61-86DB-930DC499A37F}" type="presParOf" srcId="{74952604-E02A-46B1-B970-DCF480D14C64}" destId="{278CAA7D-CC2B-46EF-B54A-E625CFFB93EC}" srcOrd="0" destOrd="0" presId="urn:microsoft.com/office/officeart/2005/8/layout/orgChart1"/>
    <dgm:cxn modelId="{321E36A4-4688-4B7C-BBA3-E1B0E71BBEAF}" type="presParOf" srcId="{278CAA7D-CC2B-46EF-B54A-E625CFFB93EC}" destId="{E92F836C-39B5-4BD0-8D74-00B4DA12D5A0}" srcOrd="0" destOrd="0" presId="urn:microsoft.com/office/officeart/2005/8/layout/orgChart1"/>
    <dgm:cxn modelId="{F8C292BB-D78C-4A27-B8A0-199E071C042C}" type="presParOf" srcId="{278CAA7D-CC2B-46EF-B54A-E625CFFB93EC}" destId="{76D1377A-3FAA-4992-843D-CFC5634EE607}" srcOrd="1" destOrd="0" presId="urn:microsoft.com/office/officeart/2005/8/layout/orgChart1"/>
    <dgm:cxn modelId="{62CA2738-D2DA-4AF5-BE7F-EE7CDD564627}" type="presParOf" srcId="{74952604-E02A-46B1-B970-DCF480D14C64}" destId="{8E542302-F217-4CBA-90DA-F2AF951FFCCC}" srcOrd="1" destOrd="0" presId="urn:microsoft.com/office/officeart/2005/8/layout/orgChart1"/>
    <dgm:cxn modelId="{693B799F-A53A-4B13-B286-8F1FD36FE8D8}" type="presParOf" srcId="{8E542302-F217-4CBA-90DA-F2AF951FFCCC}" destId="{8FACB6DA-26A7-438C-B10E-B8CF9E10C568}" srcOrd="0" destOrd="0" presId="urn:microsoft.com/office/officeart/2005/8/layout/orgChart1"/>
    <dgm:cxn modelId="{4CCD77AC-DA69-46B5-B200-8351F9679835}" type="presParOf" srcId="{8E542302-F217-4CBA-90DA-F2AF951FFCCC}" destId="{C304E731-6866-45D6-8FDD-2956F5891373}" srcOrd="1" destOrd="0" presId="urn:microsoft.com/office/officeart/2005/8/layout/orgChart1"/>
    <dgm:cxn modelId="{63473CB2-5CCC-4378-9FD6-0893178E7C37}" type="presParOf" srcId="{C304E731-6866-45D6-8FDD-2956F5891373}" destId="{23CA2044-C96D-4298-8EE0-150E5E8FF54B}" srcOrd="0" destOrd="0" presId="urn:microsoft.com/office/officeart/2005/8/layout/orgChart1"/>
    <dgm:cxn modelId="{59EA1B40-AF14-462F-B24E-1BD3A13537FF}" type="presParOf" srcId="{23CA2044-C96D-4298-8EE0-150E5E8FF54B}" destId="{7DAD6ADE-205B-4689-A054-C80D03C7C847}" srcOrd="0" destOrd="0" presId="urn:microsoft.com/office/officeart/2005/8/layout/orgChart1"/>
    <dgm:cxn modelId="{BC8DBD58-5470-4CC6-AA84-2C38CE5AAFE7}" type="presParOf" srcId="{23CA2044-C96D-4298-8EE0-150E5E8FF54B}" destId="{66350A1B-802C-4213-BDC0-54CD3AF9FA1D}" srcOrd="1" destOrd="0" presId="urn:microsoft.com/office/officeart/2005/8/layout/orgChart1"/>
    <dgm:cxn modelId="{CF3458A3-3276-489D-B705-46375F068197}" type="presParOf" srcId="{C304E731-6866-45D6-8FDD-2956F5891373}" destId="{9A78A194-4B04-4787-A5C2-770187822F8E}" srcOrd="1" destOrd="0" presId="urn:microsoft.com/office/officeart/2005/8/layout/orgChart1"/>
    <dgm:cxn modelId="{82678C7C-8252-433C-B0C0-DE95CCEF2696}" type="presParOf" srcId="{C304E731-6866-45D6-8FDD-2956F5891373}" destId="{05291D9C-5DA2-4F09-8E3E-1E5C4BC17FFD}" srcOrd="2" destOrd="0" presId="urn:microsoft.com/office/officeart/2005/8/layout/orgChart1"/>
    <dgm:cxn modelId="{6FD776D0-C5C2-449D-A9F5-A864BAD88B6C}" type="presParOf" srcId="{8E542302-F217-4CBA-90DA-F2AF951FFCCC}" destId="{B25CE7F1-BF4A-48A1-80B8-17D884B26956}" srcOrd="2" destOrd="0" presId="urn:microsoft.com/office/officeart/2005/8/layout/orgChart1"/>
    <dgm:cxn modelId="{48767A42-1E1F-4DA7-8736-6780138FE3A6}" type="presParOf" srcId="{8E542302-F217-4CBA-90DA-F2AF951FFCCC}" destId="{86B6D5C4-1CC0-4DD9-9765-16CFA200B396}" srcOrd="3" destOrd="0" presId="urn:microsoft.com/office/officeart/2005/8/layout/orgChart1"/>
    <dgm:cxn modelId="{21D40110-5C7A-4912-8E21-4484586AB6E6}" type="presParOf" srcId="{86B6D5C4-1CC0-4DD9-9765-16CFA200B396}" destId="{9ED0D10E-7A66-45BA-9169-4572D23DB572}" srcOrd="0" destOrd="0" presId="urn:microsoft.com/office/officeart/2005/8/layout/orgChart1"/>
    <dgm:cxn modelId="{50CC3B45-0215-4605-B78B-A612F4918A85}" type="presParOf" srcId="{9ED0D10E-7A66-45BA-9169-4572D23DB572}" destId="{F9115460-3845-493E-84AD-9C3521F60F40}" srcOrd="0" destOrd="0" presId="urn:microsoft.com/office/officeart/2005/8/layout/orgChart1"/>
    <dgm:cxn modelId="{96AB0DDC-49A3-455D-BA02-C29BAD35B4AD}" type="presParOf" srcId="{9ED0D10E-7A66-45BA-9169-4572D23DB572}" destId="{67F8F97F-99B8-4C1A-8B80-53DCDD22F64F}" srcOrd="1" destOrd="0" presId="urn:microsoft.com/office/officeart/2005/8/layout/orgChart1"/>
    <dgm:cxn modelId="{8BA30F1E-5E9E-47E1-A5CC-C0061D0A5970}" type="presParOf" srcId="{86B6D5C4-1CC0-4DD9-9765-16CFA200B396}" destId="{E841766E-C708-4CAA-AE74-C817F2D07623}" srcOrd="1" destOrd="0" presId="urn:microsoft.com/office/officeart/2005/8/layout/orgChart1"/>
    <dgm:cxn modelId="{612AB31D-302C-448F-B44E-21B007556BAA}" type="presParOf" srcId="{86B6D5C4-1CC0-4DD9-9765-16CFA200B396}" destId="{45D82339-C30F-4F2D-9133-467615EB7B09}" srcOrd="2" destOrd="0" presId="urn:microsoft.com/office/officeart/2005/8/layout/orgChart1"/>
    <dgm:cxn modelId="{FF79ED7B-7E7C-4026-A234-A30C5666D2F6}" type="presParOf" srcId="{74952604-E02A-46B1-B970-DCF480D14C64}" destId="{16CED495-0B13-4437-AE0A-08CA228EB95B}" srcOrd="2" destOrd="0" presId="urn:microsoft.com/office/officeart/2005/8/layout/orgChart1"/>
    <dgm:cxn modelId="{2AF4D86F-5254-4EA9-92A2-F1D351AB4405}" type="presParOf" srcId="{E97ADA26-FA4A-4742-9745-2C2991EE4DC8}" destId="{C77FEF19-2942-4D48-9BD0-9237E850C2AA}" srcOrd="2" destOrd="0" presId="urn:microsoft.com/office/officeart/2005/8/layout/orgChart1"/>
    <dgm:cxn modelId="{EFD6B3A4-30AE-4B47-87CB-A5C0C481D09D}" type="presParOf" srcId="{E97ADA26-FA4A-4742-9745-2C2991EE4DC8}" destId="{2E278C22-5D57-46EF-8043-70377717A7B7}" srcOrd="3" destOrd="0" presId="urn:microsoft.com/office/officeart/2005/8/layout/orgChart1"/>
    <dgm:cxn modelId="{363CD9AE-D03C-45CA-BEA7-D5EA6D7CDA01}" type="presParOf" srcId="{2E278C22-5D57-46EF-8043-70377717A7B7}" destId="{50E67060-AD7B-495A-977F-D6229E56AAC6}" srcOrd="0" destOrd="0" presId="urn:microsoft.com/office/officeart/2005/8/layout/orgChart1"/>
    <dgm:cxn modelId="{F5C60E12-5124-44E3-8177-A8BAF2990775}" type="presParOf" srcId="{50E67060-AD7B-495A-977F-D6229E56AAC6}" destId="{8C5189E9-7D28-4B20-A0EF-2EA16481C69D}" srcOrd="0" destOrd="0" presId="urn:microsoft.com/office/officeart/2005/8/layout/orgChart1"/>
    <dgm:cxn modelId="{7A4F4DB3-0D40-4221-A212-F0B48B725ADB}" type="presParOf" srcId="{50E67060-AD7B-495A-977F-D6229E56AAC6}" destId="{E53FF20C-2AE9-49BC-A8A3-1A8C1F12B242}" srcOrd="1" destOrd="0" presId="urn:microsoft.com/office/officeart/2005/8/layout/orgChart1"/>
    <dgm:cxn modelId="{BFA60AA6-8130-49D5-B99D-2F024C28A912}" type="presParOf" srcId="{2E278C22-5D57-46EF-8043-70377717A7B7}" destId="{6A23C8D0-9846-4FE4-AFAD-084713794AB8}" srcOrd="1" destOrd="0" presId="urn:microsoft.com/office/officeart/2005/8/layout/orgChart1"/>
    <dgm:cxn modelId="{32391D5E-B1DA-4354-A3FA-B6DA789CFF25}" type="presParOf" srcId="{6A23C8D0-9846-4FE4-AFAD-084713794AB8}" destId="{BCE8A90E-2A6A-4F85-8A25-48F6F24E5B27}" srcOrd="0" destOrd="0" presId="urn:microsoft.com/office/officeart/2005/8/layout/orgChart1"/>
    <dgm:cxn modelId="{11FE4553-F77F-4263-82F1-93621935CA43}" type="presParOf" srcId="{6A23C8D0-9846-4FE4-AFAD-084713794AB8}" destId="{D0D0771C-0C04-46BF-BA17-13906C3E5642}" srcOrd="1" destOrd="0" presId="urn:microsoft.com/office/officeart/2005/8/layout/orgChart1"/>
    <dgm:cxn modelId="{65D110DF-083E-41CB-B405-1FB91AC5DAE4}" type="presParOf" srcId="{D0D0771C-0C04-46BF-BA17-13906C3E5642}" destId="{26F49549-3A9A-4655-9C47-90A932868645}" srcOrd="0" destOrd="0" presId="urn:microsoft.com/office/officeart/2005/8/layout/orgChart1"/>
    <dgm:cxn modelId="{AC73F289-3784-4F55-B2FF-19BA9DB051F4}" type="presParOf" srcId="{26F49549-3A9A-4655-9C47-90A932868645}" destId="{EE5BB3FF-B743-43FA-B425-11C0ACA56843}" srcOrd="0" destOrd="0" presId="urn:microsoft.com/office/officeart/2005/8/layout/orgChart1"/>
    <dgm:cxn modelId="{A1DA7D4E-C245-4CA0-A00C-983F6CFE4A89}" type="presParOf" srcId="{26F49549-3A9A-4655-9C47-90A932868645}" destId="{CA286EAC-28AA-43B2-A6D2-A2B9401B1941}" srcOrd="1" destOrd="0" presId="urn:microsoft.com/office/officeart/2005/8/layout/orgChart1"/>
    <dgm:cxn modelId="{977798B4-F925-4A53-8342-76EF8A591D18}" type="presParOf" srcId="{D0D0771C-0C04-46BF-BA17-13906C3E5642}" destId="{EBD63DAA-A2C3-42A2-857E-357AC1833D66}" srcOrd="1" destOrd="0" presId="urn:microsoft.com/office/officeart/2005/8/layout/orgChart1"/>
    <dgm:cxn modelId="{89DBB388-E9E2-4C58-86EE-3587D9FA39F2}" type="presParOf" srcId="{D0D0771C-0C04-46BF-BA17-13906C3E5642}" destId="{E370BDD3-294C-429A-9CC7-64CE9E56822E}" srcOrd="2" destOrd="0" presId="urn:microsoft.com/office/officeart/2005/8/layout/orgChart1"/>
    <dgm:cxn modelId="{FA4B1B76-6C6C-4021-B34C-823345E5671B}" type="presParOf" srcId="{6A23C8D0-9846-4FE4-AFAD-084713794AB8}" destId="{90D997F7-4908-4F5D-BF7E-D134D1F89F0B}" srcOrd="2" destOrd="0" presId="urn:microsoft.com/office/officeart/2005/8/layout/orgChart1"/>
    <dgm:cxn modelId="{3BD42601-8619-4DB3-8B2E-44C78589F9EA}" type="presParOf" srcId="{6A23C8D0-9846-4FE4-AFAD-084713794AB8}" destId="{33219219-4D8C-46B1-B495-546704BDCCED}" srcOrd="3" destOrd="0" presId="urn:microsoft.com/office/officeart/2005/8/layout/orgChart1"/>
    <dgm:cxn modelId="{E15AE5DB-4597-4DEA-B072-EBDD393E2035}" type="presParOf" srcId="{33219219-4D8C-46B1-B495-546704BDCCED}" destId="{87A244CF-9C06-4FE3-AEDA-FA9EE2AB2F33}" srcOrd="0" destOrd="0" presId="urn:microsoft.com/office/officeart/2005/8/layout/orgChart1"/>
    <dgm:cxn modelId="{9CBF71B2-61BD-4C2B-92FD-099CC408D36B}" type="presParOf" srcId="{87A244CF-9C06-4FE3-AEDA-FA9EE2AB2F33}" destId="{1279B3FB-190F-4737-BA80-EA0CC1CB4CD4}" srcOrd="0" destOrd="0" presId="urn:microsoft.com/office/officeart/2005/8/layout/orgChart1"/>
    <dgm:cxn modelId="{5859E94A-E623-4D48-8259-30009B65CCD5}" type="presParOf" srcId="{87A244CF-9C06-4FE3-AEDA-FA9EE2AB2F33}" destId="{2FCEC2D9-148D-4656-A5A9-7962093C9A29}" srcOrd="1" destOrd="0" presId="urn:microsoft.com/office/officeart/2005/8/layout/orgChart1"/>
    <dgm:cxn modelId="{FFE80692-3303-4B68-99EA-15A990BA629B}" type="presParOf" srcId="{33219219-4D8C-46B1-B495-546704BDCCED}" destId="{66ECDD57-2CDE-4089-9C1E-1AAC211129B8}" srcOrd="1" destOrd="0" presId="urn:microsoft.com/office/officeart/2005/8/layout/orgChart1"/>
    <dgm:cxn modelId="{7012D9D6-B563-4BCC-9C3B-FB2566021454}" type="presParOf" srcId="{33219219-4D8C-46B1-B495-546704BDCCED}" destId="{E9C6D076-438C-4D2E-A19C-07F3E1F29F1F}" srcOrd="2" destOrd="0" presId="urn:microsoft.com/office/officeart/2005/8/layout/orgChart1"/>
    <dgm:cxn modelId="{6474366F-0E0E-4AD8-B6FC-2C27295864DE}" type="presParOf" srcId="{2E278C22-5D57-46EF-8043-70377717A7B7}" destId="{900C2A4F-8DC2-4AEA-AFCF-8F4A0E20BC34}" srcOrd="2" destOrd="0" presId="urn:microsoft.com/office/officeart/2005/8/layout/orgChart1"/>
    <dgm:cxn modelId="{9B4F0519-9007-48FC-A3A6-738CBA4E1739}" type="presParOf" srcId="{E97ADA26-FA4A-4742-9745-2C2991EE4DC8}" destId="{A7ECF471-D53D-4665-8EF3-2010DCD1EE27}" srcOrd="4" destOrd="0" presId="urn:microsoft.com/office/officeart/2005/8/layout/orgChart1"/>
    <dgm:cxn modelId="{AC7D1062-40F8-470B-AB8C-2170EBC39403}" type="presParOf" srcId="{E97ADA26-FA4A-4742-9745-2C2991EE4DC8}" destId="{23AA4AB8-601D-4427-BF3B-96C7C35BD965}" srcOrd="5" destOrd="0" presId="urn:microsoft.com/office/officeart/2005/8/layout/orgChart1"/>
    <dgm:cxn modelId="{F37E4C87-B0E7-4EC2-AA74-BC450871D3AD}" type="presParOf" srcId="{23AA4AB8-601D-4427-BF3B-96C7C35BD965}" destId="{ACCA1DE2-39AA-4A1A-9A11-8FFFE19FFD0A}" srcOrd="0" destOrd="0" presId="urn:microsoft.com/office/officeart/2005/8/layout/orgChart1"/>
    <dgm:cxn modelId="{B39C3603-B656-472B-A817-FBC980A0DD64}" type="presParOf" srcId="{ACCA1DE2-39AA-4A1A-9A11-8FFFE19FFD0A}" destId="{343F390A-6844-4EA1-B6BA-366498CFD82C}" srcOrd="0" destOrd="0" presId="urn:microsoft.com/office/officeart/2005/8/layout/orgChart1"/>
    <dgm:cxn modelId="{9989EE24-AD97-4D6A-ADFF-9B3585DF6198}" type="presParOf" srcId="{ACCA1DE2-39AA-4A1A-9A11-8FFFE19FFD0A}" destId="{2C6DB613-964A-47D0-A835-3103899BA99F}" srcOrd="1" destOrd="0" presId="urn:microsoft.com/office/officeart/2005/8/layout/orgChart1"/>
    <dgm:cxn modelId="{231B7D48-CBBB-4670-98AD-87A4B0C6C55F}" type="presParOf" srcId="{23AA4AB8-601D-4427-BF3B-96C7C35BD965}" destId="{86E11865-9590-43F4-AF4E-1229D696DE4C}" srcOrd="1" destOrd="0" presId="urn:microsoft.com/office/officeart/2005/8/layout/orgChart1"/>
    <dgm:cxn modelId="{182C3F49-8A9A-46E4-A3E7-FAEBD7163CA8}" type="presParOf" srcId="{86E11865-9590-43F4-AF4E-1229D696DE4C}" destId="{1F4E75C9-ADB8-40BA-8471-8259B78E33DF}" srcOrd="0" destOrd="0" presId="urn:microsoft.com/office/officeart/2005/8/layout/orgChart1"/>
    <dgm:cxn modelId="{9AF72E43-1EFF-498A-8DBC-1A91CF8BE403}" type="presParOf" srcId="{86E11865-9590-43F4-AF4E-1229D696DE4C}" destId="{D376B3DF-C265-4B80-BC4E-D6E4F97C0569}" srcOrd="1" destOrd="0" presId="urn:microsoft.com/office/officeart/2005/8/layout/orgChart1"/>
    <dgm:cxn modelId="{5AC42589-35C4-4821-BB4F-3224F7F31C28}" type="presParOf" srcId="{D376B3DF-C265-4B80-BC4E-D6E4F97C0569}" destId="{7903E07C-F782-4AE3-8A1D-CBE40D45CBBD}" srcOrd="0" destOrd="0" presId="urn:microsoft.com/office/officeart/2005/8/layout/orgChart1"/>
    <dgm:cxn modelId="{927B4BE6-97F5-4DEA-80E6-7824FA76610D}" type="presParOf" srcId="{7903E07C-F782-4AE3-8A1D-CBE40D45CBBD}" destId="{08E86116-946C-4310-BB0C-5698A3695B98}" srcOrd="0" destOrd="0" presId="urn:microsoft.com/office/officeart/2005/8/layout/orgChart1"/>
    <dgm:cxn modelId="{DEA61874-85E4-4B31-A3FB-86779F7C304A}" type="presParOf" srcId="{7903E07C-F782-4AE3-8A1D-CBE40D45CBBD}" destId="{21B8F948-A8E7-41DA-9CF4-ED9E72709E61}" srcOrd="1" destOrd="0" presId="urn:microsoft.com/office/officeart/2005/8/layout/orgChart1"/>
    <dgm:cxn modelId="{5202E027-11F1-4078-9D26-BB44F1D6DA07}" type="presParOf" srcId="{D376B3DF-C265-4B80-BC4E-D6E4F97C0569}" destId="{94CC0EAD-3C99-4947-BF23-38DC269D2D19}" srcOrd="1" destOrd="0" presId="urn:microsoft.com/office/officeart/2005/8/layout/orgChart1"/>
    <dgm:cxn modelId="{3C4EC1E6-E6BE-4698-BDCA-AC9E3E2E4573}" type="presParOf" srcId="{D376B3DF-C265-4B80-BC4E-D6E4F97C0569}" destId="{7C67A0DD-DB37-4B24-B642-D58B7205343F}" srcOrd="2" destOrd="0" presId="urn:microsoft.com/office/officeart/2005/8/layout/orgChart1"/>
    <dgm:cxn modelId="{76B49959-5D70-424F-A9E2-C38B13EFF76E}" type="presParOf" srcId="{86E11865-9590-43F4-AF4E-1229D696DE4C}" destId="{28081C6E-9CF3-43F2-9092-8F81AAD97536}" srcOrd="2" destOrd="0" presId="urn:microsoft.com/office/officeart/2005/8/layout/orgChart1"/>
    <dgm:cxn modelId="{D5A08FAD-C27D-48BB-8C39-A495ED0E4499}" type="presParOf" srcId="{86E11865-9590-43F4-AF4E-1229D696DE4C}" destId="{8279DC36-7FBD-46F2-B918-5078E0FEDE39}" srcOrd="3" destOrd="0" presId="urn:microsoft.com/office/officeart/2005/8/layout/orgChart1"/>
    <dgm:cxn modelId="{80D1AEC6-3D18-47E5-94B2-118C6D4E8C29}" type="presParOf" srcId="{8279DC36-7FBD-46F2-B918-5078E0FEDE39}" destId="{05E3E919-8079-4DA2-9A66-E5F21FACC589}" srcOrd="0" destOrd="0" presId="urn:microsoft.com/office/officeart/2005/8/layout/orgChart1"/>
    <dgm:cxn modelId="{4B2AC56F-55D2-4462-9EF2-1935B7FE772B}" type="presParOf" srcId="{05E3E919-8079-4DA2-9A66-E5F21FACC589}" destId="{8955E654-B108-4BB7-BCF3-4DC6AB8338FB}" srcOrd="0" destOrd="0" presId="urn:microsoft.com/office/officeart/2005/8/layout/orgChart1"/>
    <dgm:cxn modelId="{19A46B00-71D6-4EDB-8ACB-783F5F9F6B48}" type="presParOf" srcId="{05E3E919-8079-4DA2-9A66-E5F21FACC589}" destId="{5337B054-076B-4727-A921-0B1CCBCC402D}" srcOrd="1" destOrd="0" presId="urn:microsoft.com/office/officeart/2005/8/layout/orgChart1"/>
    <dgm:cxn modelId="{AF7DB840-6A47-41A0-98CF-BBC579E64680}" type="presParOf" srcId="{8279DC36-7FBD-46F2-B918-5078E0FEDE39}" destId="{278A5675-FB46-4807-B6E4-63771FD27EDB}" srcOrd="1" destOrd="0" presId="urn:microsoft.com/office/officeart/2005/8/layout/orgChart1"/>
    <dgm:cxn modelId="{C78001DA-582D-4954-A4FC-A3CF2FE489C9}" type="presParOf" srcId="{8279DC36-7FBD-46F2-B918-5078E0FEDE39}" destId="{2124AC8F-9A90-45A3-9271-FE98C1AF2104}" srcOrd="2" destOrd="0" presId="urn:microsoft.com/office/officeart/2005/8/layout/orgChart1"/>
    <dgm:cxn modelId="{BAAF31D4-7467-43DA-AAFF-448E5653055D}" type="presParOf" srcId="{86E11865-9590-43F4-AF4E-1229D696DE4C}" destId="{7C916886-4C46-402B-A31F-426E5DEA76E6}" srcOrd="4" destOrd="0" presId="urn:microsoft.com/office/officeart/2005/8/layout/orgChart1"/>
    <dgm:cxn modelId="{0EDBAE90-5608-49FC-8EBE-5146F80B873E}" type="presParOf" srcId="{86E11865-9590-43F4-AF4E-1229D696DE4C}" destId="{34BDCACC-F59D-4F31-8761-EA6D2197E7FD}" srcOrd="5" destOrd="0" presId="urn:microsoft.com/office/officeart/2005/8/layout/orgChart1"/>
    <dgm:cxn modelId="{E099AC7C-6D33-4CFD-B519-29B2AF98A12A}" type="presParOf" srcId="{34BDCACC-F59D-4F31-8761-EA6D2197E7FD}" destId="{2C10D1EA-516A-4EE7-854A-EB699EEC40DD}" srcOrd="0" destOrd="0" presId="urn:microsoft.com/office/officeart/2005/8/layout/orgChart1"/>
    <dgm:cxn modelId="{FF9AE821-51B2-421D-9697-C6F31512CF00}" type="presParOf" srcId="{2C10D1EA-516A-4EE7-854A-EB699EEC40DD}" destId="{105F37DC-FD37-4D5B-8D5D-F66548431B0C}" srcOrd="0" destOrd="0" presId="urn:microsoft.com/office/officeart/2005/8/layout/orgChart1"/>
    <dgm:cxn modelId="{81AFA2E9-026A-4A03-AEAB-DC78DEDDA4CB}" type="presParOf" srcId="{2C10D1EA-516A-4EE7-854A-EB699EEC40DD}" destId="{F621083F-556B-43F4-96BE-B8074A1CA5B5}" srcOrd="1" destOrd="0" presId="urn:microsoft.com/office/officeart/2005/8/layout/orgChart1"/>
    <dgm:cxn modelId="{01967865-1DB1-4A42-9285-5BF8DC188B87}" type="presParOf" srcId="{34BDCACC-F59D-4F31-8761-EA6D2197E7FD}" destId="{BA159C1B-E81A-4212-9DD0-B7FF72CAF486}" srcOrd="1" destOrd="0" presId="urn:microsoft.com/office/officeart/2005/8/layout/orgChart1"/>
    <dgm:cxn modelId="{186570AF-0A4F-4E93-BCF6-0D7B91DD51F1}" type="presParOf" srcId="{34BDCACC-F59D-4F31-8761-EA6D2197E7FD}" destId="{B8EF36F3-C767-44C2-8B24-CCB2DFE47659}" srcOrd="2" destOrd="0" presId="urn:microsoft.com/office/officeart/2005/8/layout/orgChart1"/>
    <dgm:cxn modelId="{221369CB-8D23-4794-B33C-178B550641CB}" type="presParOf" srcId="{23AA4AB8-601D-4427-BF3B-96C7C35BD965}" destId="{A24E94DE-B0DB-43EE-8EF1-09E44239DEED}" srcOrd="2" destOrd="0" presId="urn:microsoft.com/office/officeart/2005/8/layout/orgChart1"/>
    <dgm:cxn modelId="{652F1B55-1EE8-4588-8F3C-7F12E845AF3E}" type="presParOf" srcId="{E97ADA26-FA4A-4742-9745-2C2991EE4DC8}" destId="{8C85E5E6-E42F-4E07-9394-A36C1B0DFCF8}" srcOrd="6" destOrd="0" presId="urn:microsoft.com/office/officeart/2005/8/layout/orgChart1"/>
    <dgm:cxn modelId="{4976159F-5063-4D7E-B136-4A937CAAAB5E}" type="presParOf" srcId="{E97ADA26-FA4A-4742-9745-2C2991EE4DC8}" destId="{CF902729-5369-4B18-89E5-1B80DCCBA2E2}" srcOrd="7" destOrd="0" presId="urn:microsoft.com/office/officeart/2005/8/layout/orgChart1"/>
    <dgm:cxn modelId="{9A1F1471-49F0-459B-BF52-80BC9CBD98B9}" type="presParOf" srcId="{CF902729-5369-4B18-89E5-1B80DCCBA2E2}" destId="{3CA1D218-D7CF-43E5-9FD7-DB288E20CA4E}" srcOrd="0" destOrd="0" presId="urn:microsoft.com/office/officeart/2005/8/layout/orgChart1"/>
    <dgm:cxn modelId="{EFF6CE2A-1DF4-4747-8958-BA4746FD0B2D}" type="presParOf" srcId="{3CA1D218-D7CF-43E5-9FD7-DB288E20CA4E}" destId="{960786D6-BAB2-41A3-A9A5-520CBC94F52E}" srcOrd="0" destOrd="0" presId="urn:microsoft.com/office/officeart/2005/8/layout/orgChart1"/>
    <dgm:cxn modelId="{1E330FC1-2462-4719-A749-79332840FF7B}" type="presParOf" srcId="{3CA1D218-D7CF-43E5-9FD7-DB288E20CA4E}" destId="{FAF70213-51F5-40AA-8427-BF9F6214585C}" srcOrd="1" destOrd="0" presId="urn:microsoft.com/office/officeart/2005/8/layout/orgChart1"/>
    <dgm:cxn modelId="{8C3C3C59-43C9-4594-86C8-7BF3D2CEF836}" type="presParOf" srcId="{CF902729-5369-4B18-89E5-1B80DCCBA2E2}" destId="{1DFB4780-9183-4067-A0CF-1C529AF4054C}" srcOrd="1" destOrd="0" presId="urn:microsoft.com/office/officeart/2005/8/layout/orgChart1"/>
    <dgm:cxn modelId="{676CB082-350C-45EF-B8C1-1861BE4D69AF}" type="presParOf" srcId="{1DFB4780-9183-4067-A0CF-1C529AF4054C}" destId="{42C3450B-10CD-4473-9996-7DAE7724DB7D}" srcOrd="0" destOrd="0" presId="urn:microsoft.com/office/officeart/2005/8/layout/orgChart1"/>
    <dgm:cxn modelId="{2964FD5E-437F-4D33-8EB3-4219B8CAF665}" type="presParOf" srcId="{1DFB4780-9183-4067-A0CF-1C529AF4054C}" destId="{F95A48BA-7DC3-4B21-8B92-757830B7F668}" srcOrd="1" destOrd="0" presId="urn:microsoft.com/office/officeart/2005/8/layout/orgChart1"/>
    <dgm:cxn modelId="{F84C81B5-6E67-4E71-9E55-3424391B5BA5}" type="presParOf" srcId="{F95A48BA-7DC3-4B21-8B92-757830B7F668}" destId="{E09FBE22-77F9-46E1-8ABB-25BA91F2121E}" srcOrd="0" destOrd="0" presId="urn:microsoft.com/office/officeart/2005/8/layout/orgChart1"/>
    <dgm:cxn modelId="{2195C51A-679E-4461-BBD0-E76122086346}" type="presParOf" srcId="{E09FBE22-77F9-46E1-8ABB-25BA91F2121E}" destId="{602D4F73-0176-469D-8946-2E7FA230465F}" srcOrd="0" destOrd="0" presId="urn:microsoft.com/office/officeart/2005/8/layout/orgChart1"/>
    <dgm:cxn modelId="{30E217D8-F24F-43B5-80B4-23645009ACB6}" type="presParOf" srcId="{E09FBE22-77F9-46E1-8ABB-25BA91F2121E}" destId="{492CBA58-1036-470F-8857-5193F0BB78DE}" srcOrd="1" destOrd="0" presId="urn:microsoft.com/office/officeart/2005/8/layout/orgChart1"/>
    <dgm:cxn modelId="{5F3B9747-1880-4C62-B359-7F60544DC271}" type="presParOf" srcId="{F95A48BA-7DC3-4B21-8B92-757830B7F668}" destId="{32B0612A-EAFA-4B69-93F3-F2BEED5B2714}" srcOrd="1" destOrd="0" presId="urn:microsoft.com/office/officeart/2005/8/layout/orgChart1"/>
    <dgm:cxn modelId="{767BA866-7905-4C10-B347-D24BC99AEDCC}" type="presParOf" srcId="{F95A48BA-7DC3-4B21-8B92-757830B7F668}" destId="{399D7FFE-39D5-4911-BFC8-141730B02918}" srcOrd="2" destOrd="0" presId="urn:microsoft.com/office/officeart/2005/8/layout/orgChart1"/>
    <dgm:cxn modelId="{5C5D84CC-3E80-440C-87BF-E833928F0958}" type="presParOf" srcId="{1DFB4780-9183-4067-A0CF-1C529AF4054C}" destId="{22A0495A-A844-4626-9450-2FB409F1CB2E}" srcOrd="2" destOrd="0" presId="urn:microsoft.com/office/officeart/2005/8/layout/orgChart1"/>
    <dgm:cxn modelId="{139A3B15-58A4-48FD-9572-F971F3FCE50B}" type="presParOf" srcId="{1DFB4780-9183-4067-A0CF-1C529AF4054C}" destId="{A8AD2453-D4F0-4672-874D-1A080FB20C18}" srcOrd="3" destOrd="0" presId="urn:microsoft.com/office/officeart/2005/8/layout/orgChart1"/>
    <dgm:cxn modelId="{5B10248A-081F-4B2D-AACA-5757C1A76172}" type="presParOf" srcId="{A8AD2453-D4F0-4672-874D-1A080FB20C18}" destId="{518AAB67-1481-4803-9710-71469F7BAFB5}" srcOrd="0" destOrd="0" presId="urn:microsoft.com/office/officeart/2005/8/layout/orgChart1"/>
    <dgm:cxn modelId="{ABF3240C-846F-4A87-9B4C-ED17D38CBCBE}" type="presParOf" srcId="{518AAB67-1481-4803-9710-71469F7BAFB5}" destId="{21D16083-CB44-45E5-AC51-558AEDAEA18C}" srcOrd="0" destOrd="0" presId="urn:microsoft.com/office/officeart/2005/8/layout/orgChart1"/>
    <dgm:cxn modelId="{B348BA8C-A928-4413-830A-9AF3C3119641}" type="presParOf" srcId="{518AAB67-1481-4803-9710-71469F7BAFB5}" destId="{BC84780F-455B-40EB-99C0-983470A2315A}" srcOrd="1" destOrd="0" presId="urn:microsoft.com/office/officeart/2005/8/layout/orgChart1"/>
    <dgm:cxn modelId="{47A4B1F7-5E6B-4E00-8DFD-099EF491022D}" type="presParOf" srcId="{A8AD2453-D4F0-4672-874D-1A080FB20C18}" destId="{D7F0116B-731A-4C04-A107-35A846DDEF7B}" srcOrd="1" destOrd="0" presId="urn:microsoft.com/office/officeart/2005/8/layout/orgChart1"/>
    <dgm:cxn modelId="{2E207CE4-02FD-42BD-A5DD-9281533C2EF0}" type="presParOf" srcId="{A8AD2453-D4F0-4672-874D-1A080FB20C18}" destId="{72B967EC-2C41-40E2-A07A-D8BD3D0C9F32}" srcOrd="2" destOrd="0" presId="urn:microsoft.com/office/officeart/2005/8/layout/orgChart1"/>
    <dgm:cxn modelId="{DE12E310-EBA3-4B68-94B3-04B93315BE08}" type="presParOf" srcId="{1DFB4780-9183-4067-A0CF-1C529AF4054C}" destId="{1A30E9B0-9E98-4BBB-96B1-6F09D4C84DD0}" srcOrd="4" destOrd="0" presId="urn:microsoft.com/office/officeart/2005/8/layout/orgChart1"/>
    <dgm:cxn modelId="{5E037DD3-F96D-4166-8EC4-C160E168B442}" type="presParOf" srcId="{1DFB4780-9183-4067-A0CF-1C529AF4054C}" destId="{9D9CECB6-8065-44CA-9C9B-0F5E0EDB2629}" srcOrd="5" destOrd="0" presId="urn:microsoft.com/office/officeart/2005/8/layout/orgChart1"/>
    <dgm:cxn modelId="{9C0C26D2-5C42-441D-9E0D-280053C62050}" type="presParOf" srcId="{9D9CECB6-8065-44CA-9C9B-0F5E0EDB2629}" destId="{77B8624E-9462-4556-B102-5226A840E51A}" srcOrd="0" destOrd="0" presId="urn:microsoft.com/office/officeart/2005/8/layout/orgChart1"/>
    <dgm:cxn modelId="{B3C27279-03D5-4040-8C50-76427580F0A3}" type="presParOf" srcId="{77B8624E-9462-4556-B102-5226A840E51A}" destId="{7CA95C6A-0437-4D36-9DEE-F42A07C83BED}" srcOrd="0" destOrd="0" presId="urn:microsoft.com/office/officeart/2005/8/layout/orgChart1"/>
    <dgm:cxn modelId="{C2E85382-872C-463A-A805-EFF352A570DD}" type="presParOf" srcId="{77B8624E-9462-4556-B102-5226A840E51A}" destId="{39806351-1AB2-4F3E-B3F8-39B21E5FE721}" srcOrd="1" destOrd="0" presId="urn:microsoft.com/office/officeart/2005/8/layout/orgChart1"/>
    <dgm:cxn modelId="{6BFF2F91-2606-492D-A6DC-8455DC3A608B}" type="presParOf" srcId="{9D9CECB6-8065-44CA-9C9B-0F5E0EDB2629}" destId="{2828057D-3801-43F8-A0CA-75DAEEB08CF6}" srcOrd="1" destOrd="0" presId="urn:microsoft.com/office/officeart/2005/8/layout/orgChart1"/>
    <dgm:cxn modelId="{B09474FD-6E6F-49B5-932D-5A5C7B86A8D8}" type="presParOf" srcId="{9D9CECB6-8065-44CA-9C9B-0F5E0EDB2629}" destId="{22CDCB88-7521-4C8D-821F-BC2C2F73E90E}" srcOrd="2" destOrd="0" presId="urn:microsoft.com/office/officeart/2005/8/layout/orgChart1"/>
    <dgm:cxn modelId="{AC8B4E81-5A17-4C3C-85D2-E1C2D8527812}" type="presParOf" srcId="{1DFB4780-9183-4067-A0CF-1C529AF4054C}" destId="{972E7747-B423-45F6-8CE6-2467EA385019}" srcOrd="6" destOrd="0" presId="urn:microsoft.com/office/officeart/2005/8/layout/orgChart1"/>
    <dgm:cxn modelId="{E637D9E6-06D0-48D5-9EDB-0C1FADDDBE77}" type="presParOf" srcId="{1DFB4780-9183-4067-A0CF-1C529AF4054C}" destId="{F64AFC98-8659-4258-B647-00194EDD4D93}" srcOrd="7" destOrd="0" presId="urn:microsoft.com/office/officeart/2005/8/layout/orgChart1"/>
    <dgm:cxn modelId="{2D8692B1-71D7-4025-8900-628C765F21D3}" type="presParOf" srcId="{F64AFC98-8659-4258-B647-00194EDD4D93}" destId="{A46F6E02-D0E5-4284-B89D-C4CDD9A3AB08}" srcOrd="0" destOrd="0" presId="urn:microsoft.com/office/officeart/2005/8/layout/orgChart1"/>
    <dgm:cxn modelId="{0687528E-A1A5-47AF-9A9E-5A4D3FFA578F}" type="presParOf" srcId="{A46F6E02-D0E5-4284-B89D-C4CDD9A3AB08}" destId="{14F56567-EEB4-484F-94D9-C4C748644860}" srcOrd="0" destOrd="0" presId="urn:microsoft.com/office/officeart/2005/8/layout/orgChart1"/>
    <dgm:cxn modelId="{561B575B-3A1A-4516-AD63-31BABB7CC684}" type="presParOf" srcId="{A46F6E02-D0E5-4284-B89D-C4CDD9A3AB08}" destId="{B38A07CF-4FB9-4280-8A09-88641EAE3B2C}" srcOrd="1" destOrd="0" presId="urn:microsoft.com/office/officeart/2005/8/layout/orgChart1"/>
    <dgm:cxn modelId="{F7996F19-6DAB-45A8-A1B5-694D098DA082}" type="presParOf" srcId="{F64AFC98-8659-4258-B647-00194EDD4D93}" destId="{5A1F7CFA-ADC0-486D-92D3-572DFE97ED8D}" srcOrd="1" destOrd="0" presId="urn:microsoft.com/office/officeart/2005/8/layout/orgChart1"/>
    <dgm:cxn modelId="{A2874C06-141F-465D-919A-86740C4F7685}" type="presParOf" srcId="{F64AFC98-8659-4258-B647-00194EDD4D93}" destId="{FF1E109C-CB92-4712-9934-2D862F2C6D15}" srcOrd="2" destOrd="0" presId="urn:microsoft.com/office/officeart/2005/8/layout/orgChart1"/>
    <dgm:cxn modelId="{975731C3-D391-461F-8596-988B6F82B5BA}" type="presParOf" srcId="{1DFB4780-9183-4067-A0CF-1C529AF4054C}" destId="{FF953CD0-AA74-42CB-B184-91A44E5B8737}" srcOrd="8" destOrd="0" presId="urn:microsoft.com/office/officeart/2005/8/layout/orgChart1"/>
    <dgm:cxn modelId="{EA2029E9-0B32-4AE0-B68C-A5A832877855}" type="presParOf" srcId="{1DFB4780-9183-4067-A0CF-1C529AF4054C}" destId="{F3E3C4EB-C208-492F-827E-9D7A4B48E323}" srcOrd="9" destOrd="0" presId="urn:microsoft.com/office/officeart/2005/8/layout/orgChart1"/>
    <dgm:cxn modelId="{BAA531EF-A909-441B-AFB8-E9EF7B3FD5FC}" type="presParOf" srcId="{F3E3C4EB-C208-492F-827E-9D7A4B48E323}" destId="{B8BB3F2F-BA60-4403-A102-B402C7B5FFE6}" srcOrd="0" destOrd="0" presId="urn:microsoft.com/office/officeart/2005/8/layout/orgChart1"/>
    <dgm:cxn modelId="{D76C8158-2BC0-4B8C-989A-A2303B22E133}" type="presParOf" srcId="{B8BB3F2F-BA60-4403-A102-B402C7B5FFE6}" destId="{10BC54E8-956E-4D6E-AAA9-BBAFC88DCF11}" srcOrd="0" destOrd="0" presId="urn:microsoft.com/office/officeart/2005/8/layout/orgChart1"/>
    <dgm:cxn modelId="{0E655290-B510-4A78-B176-8D4C5C0E73FD}" type="presParOf" srcId="{B8BB3F2F-BA60-4403-A102-B402C7B5FFE6}" destId="{1F559DAC-5C1C-483F-BB52-4F815E8A6DC9}" srcOrd="1" destOrd="0" presId="urn:microsoft.com/office/officeart/2005/8/layout/orgChart1"/>
    <dgm:cxn modelId="{7E6D9C3B-6DD6-4C6E-9EAA-AF8FE71BDA06}" type="presParOf" srcId="{F3E3C4EB-C208-492F-827E-9D7A4B48E323}" destId="{872D02DE-8DFE-470A-A477-576FE8CC89C7}" srcOrd="1" destOrd="0" presId="urn:microsoft.com/office/officeart/2005/8/layout/orgChart1"/>
    <dgm:cxn modelId="{7A0BE370-470E-4815-AE81-2EB75DA8B0DF}" type="presParOf" srcId="{F3E3C4EB-C208-492F-827E-9D7A4B48E323}" destId="{242D36D7-C07F-4BAA-BC62-EFF75177A424}" srcOrd="2" destOrd="0" presId="urn:microsoft.com/office/officeart/2005/8/layout/orgChart1"/>
    <dgm:cxn modelId="{D9B3009A-2034-45F9-862D-CAE1E4234FD7}" type="presParOf" srcId="{CF902729-5369-4B18-89E5-1B80DCCBA2E2}" destId="{5A97E69D-A5CF-45FF-BAD6-114A1250018D}" srcOrd="2" destOrd="0" presId="urn:microsoft.com/office/officeart/2005/8/layout/orgChart1"/>
    <dgm:cxn modelId="{0B50FEB9-70A4-4696-9F72-15ABE649E8C6}" type="presParOf" srcId="{4CD3F785-BD7C-42C9-9686-D39319F9E8A6}" destId="{3BCC4902-396F-4300-B990-099516AE4F97}" srcOrd="2" destOrd="0" presId="urn:microsoft.com/office/officeart/2005/8/layout/orgChart1"/>
    <dgm:cxn modelId="{553A7D67-8B01-4041-8363-FF3702295981}" type="presParOf" srcId="{698EF5B7-B914-4775-B21C-2EDE98A2879D}" destId="{D59EB06C-37DC-4663-A714-63D765A595EC}" srcOrd="6" destOrd="0" presId="urn:microsoft.com/office/officeart/2005/8/layout/orgChart1"/>
    <dgm:cxn modelId="{D3CF8BAD-4094-4262-8242-440A95680464}" type="presParOf" srcId="{698EF5B7-B914-4775-B21C-2EDE98A2879D}" destId="{12EEA8B3-6782-4F8F-BC62-E6F130006861}" srcOrd="7" destOrd="0" presId="urn:microsoft.com/office/officeart/2005/8/layout/orgChart1"/>
    <dgm:cxn modelId="{8D574A26-07FC-4AD9-9140-5921C4E90D28}" type="presParOf" srcId="{12EEA8B3-6782-4F8F-BC62-E6F130006861}" destId="{FC779A28-9D12-4974-BD45-763782BEC327}" srcOrd="0" destOrd="0" presId="urn:microsoft.com/office/officeart/2005/8/layout/orgChart1"/>
    <dgm:cxn modelId="{FD8B3346-D127-4B2B-9822-B3CCC7592F20}" type="presParOf" srcId="{FC779A28-9D12-4974-BD45-763782BEC327}" destId="{02D9B705-853B-4044-85A5-090E2FE87A2D}" srcOrd="0" destOrd="0" presId="urn:microsoft.com/office/officeart/2005/8/layout/orgChart1"/>
    <dgm:cxn modelId="{512C043E-322F-4B8D-B76E-F877674366B0}" type="presParOf" srcId="{FC779A28-9D12-4974-BD45-763782BEC327}" destId="{89D71BC8-12E6-4937-AFF2-2ABF4A5EC9E1}" srcOrd="1" destOrd="0" presId="urn:microsoft.com/office/officeart/2005/8/layout/orgChart1"/>
    <dgm:cxn modelId="{0EFBB29B-1BF8-4E6E-A8FC-9C90E1905544}" type="presParOf" srcId="{12EEA8B3-6782-4F8F-BC62-E6F130006861}" destId="{7605BB63-079F-4135-A8B9-110A80F0D73F}" srcOrd="1" destOrd="0" presId="urn:microsoft.com/office/officeart/2005/8/layout/orgChart1"/>
    <dgm:cxn modelId="{23A2361D-A3CF-4754-B809-4A548DC2505A}" type="presParOf" srcId="{7605BB63-079F-4135-A8B9-110A80F0D73F}" destId="{D2B4AA77-9111-4E48-AFC7-98281BF00FD4}" srcOrd="0" destOrd="0" presId="urn:microsoft.com/office/officeart/2005/8/layout/orgChart1"/>
    <dgm:cxn modelId="{7B5052ED-96F5-49DB-A953-042326969EB2}" type="presParOf" srcId="{7605BB63-079F-4135-A8B9-110A80F0D73F}" destId="{3AA2B61E-853C-406B-96FD-6A07AEE19788}" srcOrd="1" destOrd="0" presId="urn:microsoft.com/office/officeart/2005/8/layout/orgChart1"/>
    <dgm:cxn modelId="{C97DC4F3-C7ED-432D-A68C-72923BAC714F}" type="presParOf" srcId="{3AA2B61E-853C-406B-96FD-6A07AEE19788}" destId="{0681E92D-0872-4674-BB18-7943F85E310B}" srcOrd="0" destOrd="0" presId="urn:microsoft.com/office/officeart/2005/8/layout/orgChart1"/>
    <dgm:cxn modelId="{D334D317-51EA-4073-9159-7D54B9006AEF}" type="presParOf" srcId="{0681E92D-0872-4674-BB18-7943F85E310B}" destId="{A97FF6BF-EBE1-4EA3-8E49-8B42E3EEA4E3}" srcOrd="0" destOrd="0" presId="urn:microsoft.com/office/officeart/2005/8/layout/orgChart1"/>
    <dgm:cxn modelId="{7C4FC6D6-A0EA-4894-AB3C-0FBCA987E754}" type="presParOf" srcId="{0681E92D-0872-4674-BB18-7943F85E310B}" destId="{3E221736-69C8-427E-8E65-C0A2E5F9FD43}" srcOrd="1" destOrd="0" presId="urn:microsoft.com/office/officeart/2005/8/layout/orgChart1"/>
    <dgm:cxn modelId="{DD90F40D-C7CB-4C2C-8D00-2C1C446CDA47}" type="presParOf" srcId="{3AA2B61E-853C-406B-96FD-6A07AEE19788}" destId="{C273DE71-5170-42BC-BC08-4EC5941882BD}" srcOrd="1" destOrd="0" presId="urn:microsoft.com/office/officeart/2005/8/layout/orgChart1"/>
    <dgm:cxn modelId="{F16B9AAD-3621-4449-8A37-EF1340AA3374}" type="presParOf" srcId="{3AA2B61E-853C-406B-96FD-6A07AEE19788}" destId="{07799B58-3B3D-4A94-BA35-591B7FFE63A9}" srcOrd="2" destOrd="0" presId="urn:microsoft.com/office/officeart/2005/8/layout/orgChart1"/>
    <dgm:cxn modelId="{9B55E967-A8D6-43C4-A82A-02CD725A64E3}" type="presParOf" srcId="{7605BB63-079F-4135-A8B9-110A80F0D73F}" destId="{FD9CCEDA-9BDE-479B-88D5-9DA1073E4755}" srcOrd="2" destOrd="0" presId="urn:microsoft.com/office/officeart/2005/8/layout/orgChart1"/>
    <dgm:cxn modelId="{107A3C6F-9ABC-4143-BBD8-081D32F33825}" type="presParOf" srcId="{7605BB63-079F-4135-A8B9-110A80F0D73F}" destId="{B493423D-912B-43BE-A48A-9FDFA6F80CDA}" srcOrd="3" destOrd="0" presId="urn:microsoft.com/office/officeart/2005/8/layout/orgChart1"/>
    <dgm:cxn modelId="{07D937F4-C8BD-43BB-B305-1362F5420893}" type="presParOf" srcId="{B493423D-912B-43BE-A48A-9FDFA6F80CDA}" destId="{3EB13FB2-DD70-4469-83E3-2E81F24C82A6}" srcOrd="0" destOrd="0" presId="urn:microsoft.com/office/officeart/2005/8/layout/orgChart1"/>
    <dgm:cxn modelId="{BC76082A-9544-43BA-A495-BF232C2484EE}" type="presParOf" srcId="{3EB13FB2-DD70-4469-83E3-2E81F24C82A6}" destId="{BFFB239E-2819-4AFE-B40A-1B673745C445}" srcOrd="0" destOrd="0" presId="urn:microsoft.com/office/officeart/2005/8/layout/orgChart1"/>
    <dgm:cxn modelId="{3BEEC5AB-5E9E-4868-AF28-7377457E84E5}" type="presParOf" srcId="{3EB13FB2-DD70-4469-83E3-2E81F24C82A6}" destId="{56BAE260-CE7E-421F-9705-187B9BB3FC78}" srcOrd="1" destOrd="0" presId="urn:microsoft.com/office/officeart/2005/8/layout/orgChart1"/>
    <dgm:cxn modelId="{C5AF56B6-8091-4A33-8635-A6F4373F24D3}" type="presParOf" srcId="{B493423D-912B-43BE-A48A-9FDFA6F80CDA}" destId="{9A9E203D-CB62-45C2-9FEC-BD7330F13215}" srcOrd="1" destOrd="0" presId="urn:microsoft.com/office/officeart/2005/8/layout/orgChart1"/>
    <dgm:cxn modelId="{836E541A-CEDE-49E1-AFBB-F63C96FDE841}" type="presParOf" srcId="{B493423D-912B-43BE-A48A-9FDFA6F80CDA}" destId="{44CE3E24-6675-4254-949C-EC9585B43574}" srcOrd="2" destOrd="0" presId="urn:microsoft.com/office/officeart/2005/8/layout/orgChart1"/>
    <dgm:cxn modelId="{0452F505-FC92-4A7D-97AE-370CB41C3985}" type="presParOf" srcId="{12EEA8B3-6782-4F8F-BC62-E6F130006861}" destId="{500D2973-333E-42FC-BA15-54C19B439491}" srcOrd="2" destOrd="0" presId="urn:microsoft.com/office/officeart/2005/8/layout/orgChart1"/>
    <dgm:cxn modelId="{E6D56C7E-0BB9-4CD4-A909-11893C468138}" type="presParOf" srcId="{698EF5B7-B914-4775-B21C-2EDE98A2879D}" destId="{818205D4-D37A-4D5C-AD77-622A31AAB28F}" srcOrd="8" destOrd="0" presId="urn:microsoft.com/office/officeart/2005/8/layout/orgChart1"/>
    <dgm:cxn modelId="{4DF35141-4EF3-4596-812E-273172835524}" type="presParOf" srcId="{698EF5B7-B914-4775-B21C-2EDE98A2879D}" destId="{A5044179-4138-4D2C-A448-D1D5AA6B870C}" srcOrd="9" destOrd="0" presId="urn:microsoft.com/office/officeart/2005/8/layout/orgChart1"/>
    <dgm:cxn modelId="{DF0B50F1-3DAF-4C3D-A3D4-88761D946BE7}" type="presParOf" srcId="{A5044179-4138-4D2C-A448-D1D5AA6B870C}" destId="{79261336-C3F5-476A-B97D-7CA609D8E237}" srcOrd="0" destOrd="0" presId="urn:microsoft.com/office/officeart/2005/8/layout/orgChart1"/>
    <dgm:cxn modelId="{FC5F5D28-15A3-405E-A0B4-6B9AFC5F07CC}" type="presParOf" srcId="{79261336-C3F5-476A-B97D-7CA609D8E237}" destId="{96B57626-C270-4DC0-95AB-83D36D52A578}" srcOrd="0" destOrd="0" presId="urn:microsoft.com/office/officeart/2005/8/layout/orgChart1"/>
    <dgm:cxn modelId="{C0BD43D9-DA62-47CA-B01F-201BF72C912F}" type="presParOf" srcId="{79261336-C3F5-476A-B97D-7CA609D8E237}" destId="{A3DF07B9-EFB0-4FCE-B88B-61C371E03A3B}" srcOrd="1" destOrd="0" presId="urn:microsoft.com/office/officeart/2005/8/layout/orgChart1"/>
    <dgm:cxn modelId="{7576DC5C-E067-4216-BADE-7DE34F0AB6C1}" type="presParOf" srcId="{A5044179-4138-4D2C-A448-D1D5AA6B870C}" destId="{3A7A3F11-CD5D-4729-BDFF-FB4D8E7EADD0}" srcOrd="1" destOrd="0" presId="urn:microsoft.com/office/officeart/2005/8/layout/orgChart1"/>
    <dgm:cxn modelId="{09233C3D-7651-44A3-BEBE-365A0C291596}" type="presParOf" srcId="{3A7A3F11-CD5D-4729-BDFF-FB4D8E7EADD0}" destId="{82B1E7A2-4608-4E8B-9A7F-5CA0B9996713}" srcOrd="0" destOrd="0" presId="urn:microsoft.com/office/officeart/2005/8/layout/orgChart1"/>
    <dgm:cxn modelId="{52CAB32D-47F8-45F1-B087-BA9AAA034ABE}" type="presParOf" srcId="{3A7A3F11-CD5D-4729-BDFF-FB4D8E7EADD0}" destId="{A82CFE9D-079B-4850-9B23-062889E6FC8A}" srcOrd="1" destOrd="0" presId="urn:microsoft.com/office/officeart/2005/8/layout/orgChart1"/>
    <dgm:cxn modelId="{5946427B-4910-48A1-952C-D4C98FDFD73E}" type="presParOf" srcId="{A82CFE9D-079B-4850-9B23-062889E6FC8A}" destId="{2469EB5E-C2A4-4270-B677-7EC3F4E5FDE5}" srcOrd="0" destOrd="0" presId="urn:microsoft.com/office/officeart/2005/8/layout/orgChart1"/>
    <dgm:cxn modelId="{E2DDBBA1-FDB4-45FD-911A-7A26E030A7B7}" type="presParOf" srcId="{2469EB5E-C2A4-4270-B677-7EC3F4E5FDE5}" destId="{2DEED2D1-A404-466A-8873-4F1E71BE1F00}" srcOrd="0" destOrd="0" presId="urn:microsoft.com/office/officeart/2005/8/layout/orgChart1"/>
    <dgm:cxn modelId="{76EF96AA-0A1B-4C9F-A42B-77DD17E366F6}" type="presParOf" srcId="{2469EB5E-C2A4-4270-B677-7EC3F4E5FDE5}" destId="{5C581113-B065-41B5-99D3-8C2E65781F12}" srcOrd="1" destOrd="0" presId="urn:microsoft.com/office/officeart/2005/8/layout/orgChart1"/>
    <dgm:cxn modelId="{91E1B208-2D97-4DA7-808C-8AA72B4ED69D}" type="presParOf" srcId="{A82CFE9D-079B-4850-9B23-062889E6FC8A}" destId="{62BD88D7-5B40-48C3-9091-901F588EDA58}" srcOrd="1" destOrd="0" presId="urn:microsoft.com/office/officeart/2005/8/layout/orgChart1"/>
    <dgm:cxn modelId="{1238162E-2C3D-43F4-A0D0-71E542190488}" type="presParOf" srcId="{A82CFE9D-079B-4850-9B23-062889E6FC8A}" destId="{D7E22FD7-E878-4813-856C-9B9E6340E648}" srcOrd="2" destOrd="0" presId="urn:microsoft.com/office/officeart/2005/8/layout/orgChart1"/>
    <dgm:cxn modelId="{AABC3780-A816-456C-977A-AD1E2B3AC3DF}" type="presParOf" srcId="{3A7A3F11-CD5D-4729-BDFF-FB4D8E7EADD0}" destId="{DBBCCEE1-DEDF-4C58-947F-8DB904A91D7C}" srcOrd="2" destOrd="0" presId="urn:microsoft.com/office/officeart/2005/8/layout/orgChart1"/>
    <dgm:cxn modelId="{C7584AB5-1A8F-4746-A0D2-7AD3FCEAF96A}" type="presParOf" srcId="{3A7A3F11-CD5D-4729-BDFF-FB4D8E7EADD0}" destId="{9F2B1CF4-B0B2-4B2E-9FD2-E49D5AF90DB5}" srcOrd="3" destOrd="0" presId="urn:microsoft.com/office/officeart/2005/8/layout/orgChart1"/>
    <dgm:cxn modelId="{DD48841E-F4D9-4AD4-A131-A432AA290C8D}" type="presParOf" srcId="{9F2B1CF4-B0B2-4B2E-9FD2-E49D5AF90DB5}" destId="{E994E6B8-D9A4-4CC6-BA94-2CE9D4850594}" srcOrd="0" destOrd="0" presId="urn:microsoft.com/office/officeart/2005/8/layout/orgChart1"/>
    <dgm:cxn modelId="{3C25ACEB-4990-489A-A052-1A4D1425E64E}" type="presParOf" srcId="{E994E6B8-D9A4-4CC6-BA94-2CE9D4850594}" destId="{8B55F5C8-A1B6-4FCE-88D2-457E2D5DB42D}" srcOrd="0" destOrd="0" presId="urn:microsoft.com/office/officeart/2005/8/layout/orgChart1"/>
    <dgm:cxn modelId="{68DBB764-AA01-4976-BE84-9020A11BA515}" type="presParOf" srcId="{E994E6B8-D9A4-4CC6-BA94-2CE9D4850594}" destId="{CE9EF586-8928-4608-A270-FEB1D703EBAF}" srcOrd="1" destOrd="0" presId="urn:microsoft.com/office/officeart/2005/8/layout/orgChart1"/>
    <dgm:cxn modelId="{ECFD2FC4-802C-4A4C-BAC2-3E1CF3000D7F}" type="presParOf" srcId="{9F2B1CF4-B0B2-4B2E-9FD2-E49D5AF90DB5}" destId="{7A7A6822-E37E-4489-B302-F371D421CF10}" srcOrd="1" destOrd="0" presId="urn:microsoft.com/office/officeart/2005/8/layout/orgChart1"/>
    <dgm:cxn modelId="{836789F3-3B18-45C2-A168-45DB914D426F}" type="presParOf" srcId="{9F2B1CF4-B0B2-4B2E-9FD2-E49D5AF90DB5}" destId="{C7113F7F-12E8-4CBF-9D22-1CD0C8CD8BE6}" srcOrd="2" destOrd="0" presId="urn:microsoft.com/office/officeart/2005/8/layout/orgChart1"/>
    <dgm:cxn modelId="{71BE7B47-23D0-414B-BB8F-4B1C94509E4B}" type="presParOf" srcId="{3A7A3F11-CD5D-4729-BDFF-FB4D8E7EADD0}" destId="{47B206CE-EDDE-4278-8361-ABD5CC2C319C}" srcOrd="4" destOrd="0" presId="urn:microsoft.com/office/officeart/2005/8/layout/orgChart1"/>
    <dgm:cxn modelId="{0805676E-AF2D-42AA-99C7-9E5166341487}" type="presParOf" srcId="{3A7A3F11-CD5D-4729-BDFF-FB4D8E7EADD0}" destId="{A7CF2014-8111-49D8-9DAC-7E54313E7867}" srcOrd="5" destOrd="0" presId="urn:microsoft.com/office/officeart/2005/8/layout/orgChart1"/>
    <dgm:cxn modelId="{0E0529BD-532D-4B04-AD39-B63D9B77ECAE}" type="presParOf" srcId="{A7CF2014-8111-49D8-9DAC-7E54313E7867}" destId="{3A8BDD58-C94F-471D-8344-C36E3692F3D7}" srcOrd="0" destOrd="0" presId="urn:microsoft.com/office/officeart/2005/8/layout/orgChart1"/>
    <dgm:cxn modelId="{6603F12C-A353-434E-A251-449410A9C3BD}" type="presParOf" srcId="{3A8BDD58-C94F-471D-8344-C36E3692F3D7}" destId="{D192443D-AEF8-419A-AAFB-71CDB3F50C09}" srcOrd="0" destOrd="0" presId="urn:microsoft.com/office/officeart/2005/8/layout/orgChart1"/>
    <dgm:cxn modelId="{0FDF16FE-83B7-4F96-AFF6-82A60C55202D}" type="presParOf" srcId="{3A8BDD58-C94F-471D-8344-C36E3692F3D7}" destId="{7C1523C7-2234-4533-8204-793252CF994E}" srcOrd="1" destOrd="0" presId="urn:microsoft.com/office/officeart/2005/8/layout/orgChart1"/>
    <dgm:cxn modelId="{F87AA0F7-3C99-4E65-A953-550C32B177BF}" type="presParOf" srcId="{A7CF2014-8111-49D8-9DAC-7E54313E7867}" destId="{B79A5744-F079-4936-8164-D2133F378D31}" srcOrd="1" destOrd="0" presId="urn:microsoft.com/office/officeart/2005/8/layout/orgChart1"/>
    <dgm:cxn modelId="{2735EDE3-7B24-4CA6-A9CE-AA4E8CE6233F}" type="presParOf" srcId="{A7CF2014-8111-49D8-9DAC-7E54313E7867}" destId="{A8F11325-0AB3-48FC-8219-163A252F17C0}" srcOrd="2" destOrd="0" presId="urn:microsoft.com/office/officeart/2005/8/layout/orgChart1"/>
    <dgm:cxn modelId="{DEBDC27D-FFAB-4745-B050-68EFB537C1ED}" type="presParOf" srcId="{3A7A3F11-CD5D-4729-BDFF-FB4D8E7EADD0}" destId="{8F277D90-FF2F-4469-B9E6-F1B4F63A0D4C}" srcOrd="6" destOrd="0" presId="urn:microsoft.com/office/officeart/2005/8/layout/orgChart1"/>
    <dgm:cxn modelId="{053099FC-3BEB-41F9-9093-F41BB3BF8F3E}" type="presParOf" srcId="{3A7A3F11-CD5D-4729-BDFF-FB4D8E7EADD0}" destId="{7F68D2E3-491D-43E9-841F-562DB34D47BB}" srcOrd="7" destOrd="0" presId="urn:microsoft.com/office/officeart/2005/8/layout/orgChart1"/>
    <dgm:cxn modelId="{9D4C8659-5C23-474D-95E6-55C87C5916E7}" type="presParOf" srcId="{7F68D2E3-491D-43E9-841F-562DB34D47BB}" destId="{B6D82C0E-C8A4-495C-B5D4-829610915660}" srcOrd="0" destOrd="0" presId="urn:microsoft.com/office/officeart/2005/8/layout/orgChart1"/>
    <dgm:cxn modelId="{DC78AC33-E4C7-490E-A048-1B346DD8BB53}" type="presParOf" srcId="{B6D82C0E-C8A4-495C-B5D4-829610915660}" destId="{74B697FC-1391-4D7D-9BA2-D025F52F2F5A}" srcOrd="0" destOrd="0" presId="urn:microsoft.com/office/officeart/2005/8/layout/orgChart1"/>
    <dgm:cxn modelId="{70E8806F-855A-4D29-A61B-29490AA7E505}" type="presParOf" srcId="{B6D82C0E-C8A4-495C-B5D4-829610915660}" destId="{F3F4499F-2B72-4270-BE94-F0D75BBFFC17}" srcOrd="1" destOrd="0" presId="urn:microsoft.com/office/officeart/2005/8/layout/orgChart1"/>
    <dgm:cxn modelId="{76BE9884-A128-40F6-87ED-C470B398C224}" type="presParOf" srcId="{7F68D2E3-491D-43E9-841F-562DB34D47BB}" destId="{45BD0B9E-ECF7-4B40-8C7F-517767C968DB}" srcOrd="1" destOrd="0" presId="urn:microsoft.com/office/officeart/2005/8/layout/orgChart1"/>
    <dgm:cxn modelId="{0CEA6701-C5A9-45AF-BB6C-DF478CD7D72A}" type="presParOf" srcId="{7F68D2E3-491D-43E9-841F-562DB34D47BB}" destId="{01C9FE43-6FB1-41C7-B479-4348EBBDE89B}" srcOrd="2" destOrd="0" presId="urn:microsoft.com/office/officeart/2005/8/layout/orgChart1"/>
    <dgm:cxn modelId="{DCFFD900-8F6B-41DF-A086-9056EFA13E0B}" type="presParOf" srcId="{3A7A3F11-CD5D-4729-BDFF-FB4D8E7EADD0}" destId="{D0DB57E8-E9EF-41F2-B730-60C35C0B693A}" srcOrd="8" destOrd="0" presId="urn:microsoft.com/office/officeart/2005/8/layout/orgChart1"/>
    <dgm:cxn modelId="{F58652F1-E2EB-449A-9956-D233FA127773}" type="presParOf" srcId="{3A7A3F11-CD5D-4729-BDFF-FB4D8E7EADD0}" destId="{E53DF86D-4453-48B0-A632-C9292316CBF7}" srcOrd="9" destOrd="0" presId="urn:microsoft.com/office/officeart/2005/8/layout/orgChart1"/>
    <dgm:cxn modelId="{D14E8AF8-F74D-429D-976F-C4F139C666AC}" type="presParOf" srcId="{E53DF86D-4453-48B0-A632-C9292316CBF7}" destId="{59593C97-9D33-4CED-84E3-43B7DD7A339C}" srcOrd="0" destOrd="0" presId="urn:microsoft.com/office/officeart/2005/8/layout/orgChart1"/>
    <dgm:cxn modelId="{51D73973-885C-4ED6-8872-C716245A036B}" type="presParOf" srcId="{59593C97-9D33-4CED-84E3-43B7DD7A339C}" destId="{63432354-0845-468A-9913-0BCA4993C70E}" srcOrd="0" destOrd="0" presId="urn:microsoft.com/office/officeart/2005/8/layout/orgChart1"/>
    <dgm:cxn modelId="{F0DEC223-19C0-47A7-B43D-7082F6BE5FCE}" type="presParOf" srcId="{59593C97-9D33-4CED-84E3-43B7DD7A339C}" destId="{7DBB3814-9129-4956-AF39-5B3B2AD6F53A}" srcOrd="1" destOrd="0" presId="urn:microsoft.com/office/officeart/2005/8/layout/orgChart1"/>
    <dgm:cxn modelId="{98137B53-B1AB-47C0-BD23-AB2051729910}" type="presParOf" srcId="{E53DF86D-4453-48B0-A632-C9292316CBF7}" destId="{2EF45100-D159-4433-B843-781CEEAF9E52}" srcOrd="1" destOrd="0" presId="urn:microsoft.com/office/officeart/2005/8/layout/orgChart1"/>
    <dgm:cxn modelId="{4A0AADDC-2344-424E-BE73-8115EB291FA5}" type="presParOf" srcId="{E53DF86D-4453-48B0-A632-C9292316CBF7}" destId="{1F3E2F72-0ADA-42B2-968F-BE3B3301BC09}" srcOrd="2" destOrd="0" presId="urn:microsoft.com/office/officeart/2005/8/layout/orgChart1"/>
    <dgm:cxn modelId="{CEBD23B9-9971-449B-A119-59B61008B4BE}" type="presParOf" srcId="{A5044179-4138-4D2C-A448-D1D5AA6B870C}" destId="{18F4C6E7-7384-4232-BAA2-D1F16450036B}" srcOrd="2" destOrd="0" presId="urn:microsoft.com/office/officeart/2005/8/layout/orgChart1"/>
    <dgm:cxn modelId="{45ACE4A3-ADCA-4854-A678-DC42AC66D472}" type="presParOf" srcId="{B5BFEFD7-7360-4242-93EB-8D6A4937A6A9}" destId="{2B1DA1D6-2BEF-42F8-AE87-035F417A615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339664-B2A5-48F5-9AA2-DFE91362BA9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C7D80B0-B0DA-434A-BCEF-F0BB96939F35}">
      <dgm:prSet phldrT="[Texto]"/>
      <dgm:spPr>
        <a:solidFill>
          <a:srgbClr val="92D050"/>
        </a:solidFill>
      </dgm:spPr>
      <dgm:t>
        <a:bodyPr/>
        <a:lstStyle/>
        <a:p>
          <a:r>
            <a:rPr lang="pt-BR" dirty="0"/>
            <a:t>Professor</a:t>
          </a:r>
        </a:p>
      </dgm:t>
    </dgm:pt>
    <dgm:pt modelId="{7A50E5A1-C3BA-4FA6-BC18-4E7B2ADAADD3}" type="parTrans" cxnId="{6936DD41-3DBD-4AA6-857C-D6382154F90B}">
      <dgm:prSet/>
      <dgm:spPr/>
      <dgm:t>
        <a:bodyPr/>
        <a:lstStyle/>
        <a:p>
          <a:endParaRPr lang="pt-BR"/>
        </a:p>
      </dgm:t>
    </dgm:pt>
    <dgm:pt modelId="{7DAFFB05-E5B6-45EF-ADA4-57798A80357A}" type="sibTrans" cxnId="{6936DD41-3DBD-4AA6-857C-D6382154F90B}">
      <dgm:prSet/>
      <dgm:spPr/>
      <dgm:t>
        <a:bodyPr/>
        <a:lstStyle/>
        <a:p>
          <a:endParaRPr lang="pt-BR"/>
        </a:p>
      </dgm:t>
    </dgm:pt>
    <dgm:pt modelId="{26B36EE7-505F-4419-A22F-8259026F49AF}">
      <dgm:prSet/>
      <dgm:spPr>
        <a:solidFill>
          <a:srgbClr val="92D050"/>
        </a:solidFill>
      </dgm:spPr>
      <dgm:t>
        <a:bodyPr/>
        <a:lstStyle/>
        <a:p>
          <a:r>
            <a:rPr lang="pt-BR" dirty="0"/>
            <a:t>Cadastro Aluno</a:t>
          </a:r>
        </a:p>
      </dgm:t>
    </dgm:pt>
    <dgm:pt modelId="{F2154D4F-9F8E-4E92-BB0B-0C672B267459}" type="parTrans" cxnId="{6A5671AC-E9AF-487F-935C-7212AB6721E6}">
      <dgm:prSet/>
      <dgm:spPr/>
      <dgm:t>
        <a:bodyPr/>
        <a:lstStyle/>
        <a:p>
          <a:endParaRPr lang="pt-BR"/>
        </a:p>
      </dgm:t>
    </dgm:pt>
    <dgm:pt modelId="{2BEBBFEB-F7A7-4EA4-9CE7-B398933DE83D}" type="sibTrans" cxnId="{6A5671AC-E9AF-487F-935C-7212AB6721E6}">
      <dgm:prSet/>
      <dgm:spPr/>
      <dgm:t>
        <a:bodyPr/>
        <a:lstStyle/>
        <a:p>
          <a:endParaRPr lang="pt-BR"/>
        </a:p>
      </dgm:t>
    </dgm:pt>
    <dgm:pt modelId="{5CCAF045-6A63-4190-B5E3-92AF76A94DDD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Suporte</a:t>
          </a:r>
        </a:p>
      </dgm:t>
    </dgm:pt>
    <dgm:pt modelId="{1588FD6C-C8F9-4407-97CB-BC8DD645BFC8}" type="parTrans" cxnId="{C6EDA78E-AFB6-4D2D-BEF6-57951C45A780}">
      <dgm:prSet/>
      <dgm:spPr/>
      <dgm:t>
        <a:bodyPr/>
        <a:lstStyle/>
        <a:p>
          <a:endParaRPr lang="pt-BR"/>
        </a:p>
      </dgm:t>
    </dgm:pt>
    <dgm:pt modelId="{BA50CD1B-1F62-45D1-8482-F1E78B43282B}" type="sibTrans" cxnId="{C6EDA78E-AFB6-4D2D-BEF6-57951C45A780}">
      <dgm:prSet/>
      <dgm:spPr/>
      <dgm:t>
        <a:bodyPr/>
        <a:lstStyle/>
        <a:p>
          <a:endParaRPr lang="pt-BR"/>
        </a:p>
      </dgm:t>
    </dgm:pt>
    <dgm:pt modelId="{FC44BB1D-7C00-4EF2-89D0-4AD49A0EBECB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Chamado</a:t>
          </a:r>
        </a:p>
      </dgm:t>
    </dgm:pt>
    <dgm:pt modelId="{AC6707F1-C261-4810-A3CC-C9144993308A}" type="parTrans" cxnId="{42BF691B-7774-49E8-B9F7-A3BAE30B811E}">
      <dgm:prSet/>
      <dgm:spPr/>
      <dgm:t>
        <a:bodyPr/>
        <a:lstStyle/>
        <a:p>
          <a:endParaRPr lang="pt-BR"/>
        </a:p>
      </dgm:t>
    </dgm:pt>
    <dgm:pt modelId="{3CAED699-7D0A-4C02-BD01-B57B7B5E1D85}" type="sibTrans" cxnId="{42BF691B-7774-49E8-B9F7-A3BAE30B811E}">
      <dgm:prSet/>
      <dgm:spPr/>
      <dgm:t>
        <a:bodyPr/>
        <a:lstStyle/>
        <a:p>
          <a:endParaRPr lang="pt-BR"/>
        </a:p>
      </dgm:t>
    </dgm:pt>
    <dgm:pt modelId="{4AB29D86-429F-4919-BD68-722E21D5783B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dirty="0"/>
            <a:t>Feedback</a:t>
          </a:r>
        </a:p>
      </dgm:t>
    </dgm:pt>
    <dgm:pt modelId="{2B506B16-5AA6-4942-8A46-81051C1B04BE}" type="parTrans" cxnId="{9DEBD143-180F-433E-9F52-EA584E7C2A7A}">
      <dgm:prSet/>
      <dgm:spPr/>
      <dgm:t>
        <a:bodyPr/>
        <a:lstStyle/>
        <a:p>
          <a:endParaRPr lang="pt-BR"/>
        </a:p>
      </dgm:t>
    </dgm:pt>
    <dgm:pt modelId="{EDDE0153-3068-47CD-A468-581121E00F15}" type="sibTrans" cxnId="{9DEBD143-180F-433E-9F52-EA584E7C2A7A}">
      <dgm:prSet/>
      <dgm:spPr/>
      <dgm:t>
        <a:bodyPr/>
        <a:lstStyle/>
        <a:p>
          <a:endParaRPr lang="pt-BR"/>
        </a:p>
      </dgm:t>
    </dgm:pt>
    <dgm:pt modelId="{F35B1ACD-7865-4B06-99A7-543072B9FBFD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Treinamento</a:t>
          </a:r>
        </a:p>
      </dgm:t>
    </dgm:pt>
    <dgm:pt modelId="{B7512BF5-42B1-4E55-992A-6E71CAD7F735}" type="parTrans" cxnId="{7F2C653A-E1EE-4280-A961-8789A6F87E1F}">
      <dgm:prSet/>
      <dgm:spPr/>
      <dgm:t>
        <a:bodyPr/>
        <a:lstStyle/>
        <a:p>
          <a:endParaRPr lang="pt-BR"/>
        </a:p>
      </dgm:t>
    </dgm:pt>
    <dgm:pt modelId="{7E7599A1-2F9F-4724-A04A-6FFD2A1A1BE2}" type="sibTrans" cxnId="{7F2C653A-E1EE-4280-A961-8789A6F87E1F}">
      <dgm:prSet/>
      <dgm:spPr/>
      <dgm:t>
        <a:bodyPr/>
        <a:lstStyle/>
        <a:p>
          <a:endParaRPr lang="pt-BR"/>
        </a:p>
      </dgm:t>
    </dgm:pt>
    <dgm:pt modelId="{37D4BF16-CADB-4B1D-AD1B-76A879076E9E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/>
            <a:t>Tutorial</a:t>
          </a:r>
          <a:endParaRPr lang="pt-BR" dirty="0"/>
        </a:p>
      </dgm:t>
    </dgm:pt>
    <dgm:pt modelId="{88C931B3-C8E3-4D3D-8E3C-2BC15CB71591}" type="parTrans" cxnId="{F1A2EF4E-DB9E-4974-BF8A-4D49739DA49F}">
      <dgm:prSet/>
      <dgm:spPr/>
      <dgm:t>
        <a:bodyPr/>
        <a:lstStyle/>
        <a:p>
          <a:endParaRPr lang="pt-BR"/>
        </a:p>
      </dgm:t>
    </dgm:pt>
    <dgm:pt modelId="{68959470-58ED-41D9-8925-01E999B721FF}" type="sibTrans" cxnId="{F1A2EF4E-DB9E-4974-BF8A-4D49739DA49F}">
      <dgm:prSet/>
      <dgm:spPr/>
      <dgm:t>
        <a:bodyPr/>
        <a:lstStyle/>
        <a:p>
          <a:endParaRPr lang="pt-BR"/>
        </a:p>
      </dgm:t>
    </dgm:pt>
    <dgm:pt modelId="{4BEE6F21-84E4-410A-9DA7-922BAB744F69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Caixa</a:t>
          </a:r>
        </a:p>
      </dgm:t>
    </dgm:pt>
    <dgm:pt modelId="{A0CE09E0-25D1-4300-ADF0-3B4A98AB4467}" type="parTrans" cxnId="{840AF3DF-78E6-4704-90AD-DC8F1EC4EFE7}">
      <dgm:prSet/>
      <dgm:spPr/>
      <dgm:t>
        <a:bodyPr/>
        <a:lstStyle/>
        <a:p>
          <a:endParaRPr lang="pt-BR"/>
        </a:p>
      </dgm:t>
    </dgm:pt>
    <dgm:pt modelId="{B0BB70C5-A1F0-4ACF-80F7-80D48B28287C}" type="sibTrans" cxnId="{840AF3DF-78E6-4704-90AD-DC8F1EC4EFE7}">
      <dgm:prSet/>
      <dgm:spPr/>
      <dgm:t>
        <a:bodyPr/>
        <a:lstStyle/>
        <a:p>
          <a:endParaRPr lang="pt-BR"/>
        </a:p>
      </dgm:t>
    </dgm:pt>
    <dgm:pt modelId="{EC6A8B55-017A-48ED-A28D-1AEA7C2D1645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Relatório</a:t>
          </a:r>
        </a:p>
      </dgm:t>
    </dgm:pt>
    <dgm:pt modelId="{38A5698F-E63F-48F1-AF85-EE9260FBF293}" type="parTrans" cxnId="{9861B34D-3EF2-476E-A477-9EA4159ED6A9}">
      <dgm:prSet/>
      <dgm:spPr/>
      <dgm:t>
        <a:bodyPr/>
        <a:lstStyle/>
        <a:p>
          <a:endParaRPr lang="pt-BR"/>
        </a:p>
      </dgm:t>
    </dgm:pt>
    <dgm:pt modelId="{FAFA87C5-4A9F-4E73-A95F-D2C5CD7CCC83}" type="sibTrans" cxnId="{9861B34D-3EF2-476E-A477-9EA4159ED6A9}">
      <dgm:prSet/>
      <dgm:spPr/>
      <dgm:t>
        <a:bodyPr/>
        <a:lstStyle/>
        <a:p>
          <a:endParaRPr lang="pt-BR"/>
        </a:p>
      </dgm:t>
    </dgm:pt>
    <dgm:pt modelId="{C4CFEE96-A6A7-4477-B138-93F8927493B6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Usabilidade</a:t>
          </a:r>
        </a:p>
      </dgm:t>
    </dgm:pt>
    <dgm:pt modelId="{41216564-083A-46EF-A198-5DD15C11E4BE}" type="parTrans" cxnId="{4C641655-487B-4B42-BBEE-65808484727A}">
      <dgm:prSet/>
      <dgm:spPr/>
      <dgm:t>
        <a:bodyPr/>
        <a:lstStyle/>
        <a:p>
          <a:endParaRPr lang="pt-BR"/>
        </a:p>
      </dgm:t>
    </dgm:pt>
    <dgm:pt modelId="{D1757605-23AD-4565-A37A-8C8BFD40CEEE}" type="sibTrans" cxnId="{4C641655-487B-4B42-BBEE-65808484727A}">
      <dgm:prSet/>
      <dgm:spPr/>
      <dgm:t>
        <a:bodyPr/>
        <a:lstStyle/>
        <a:p>
          <a:endParaRPr lang="pt-BR"/>
        </a:p>
      </dgm:t>
    </dgm:pt>
    <dgm:pt modelId="{B6D3A71C-E9C5-4C1E-8DD2-5D30199C27B4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Vendas</a:t>
          </a:r>
        </a:p>
      </dgm:t>
    </dgm:pt>
    <dgm:pt modelId="{E1FF04C3-11EC-496A-962E-0E5FD9206622}" type="parTrans" cxnId="{D92AE307-489C-4F19-A4C2-8F011EA1AC82}">
      <dgm:prSet/>
      <dgm:spPr/>
      <dgm:t>
        <a:bodyPr/>
        <a:lstStyle/>
        <a:p>
          <a:endParaRPr lang="pt-BR"/>
        </a:p>
      </dgm:t>
    </dgm:pt>
    <dgm:pt modelId="{FC2F6CF5-C2DD-41A7-9D91-5D4396019960}" type="sibTrans" cxnId="{D92AE307-489C-4F19-A4C2-8F011EA1AC82}">
      <dgm:prSet/>
      <dgm:spPr/>
      <dgm:t>
        <a:bodyPr/>
        <a:lstStyle/>
        <a:p>
          <a:endParaRPr lang="pt-BR"/>
        </a:p>
      </dgm:t>
    </dgm:pt>
    <dgm:pt modelId="{125D1F22-1C53-42EC-981D-FDD5EAAC3E72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Produtos e estoque</a:t>
          </a:r>
        </a:p>
      </dgm:t>
    </dgm:pt>
    <dgm:pt modelId="{FD75D7DA-C0E5-41BA-8C2E-D45D71D5392A}" type="parTrans" cxnId="{DE2609C9-5760-4FFA-80B9-D11B02255C8A}">
      <dgm:prSet/>
      <dgm:spPr/>
      <dgm:t>
        <a:bodyPr/>
        <a:lstStyle/>
        <a:p>
          <a:endParaRPr lang="pt-BR"/>
        </a:p>
      </dgm:t>
    </dgm:pt>
    <dgm:pt modelId="{A04DD578-B3D4-47D3-8E5D-D0ED86B7842A}" type="sibTrans" cxnId="{DE2609C9-5760-4FFA-80B9-D11B02255C8A}">
      <dgm:prSet/>
      <dgm:spPr/>
      <dgm:t>
        <a:bodyPr/>
        <a:lstStyle/>
        <a:p>
          <a:endParaRPr lang="pt-BR"/>
        </a:p>
      </dgm:t>
    </dgm:pt>
    <dgm:pt modelId="{2DFEAE7D-DFD4-44AE-BC0D-3D45D9D460AC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Tempo de uso</a:t>
          </a:r>
        </a:p>
      </dgm:t>
    </dgm:pt>
    <dgm:pt modelId="{872F2592-E016-48EC-A1B0-C23BF484C44A}" type="parTrans" cxnId="{06C4D0C6-F600-4127-93B2-588B0EF4C47E}">
      <dgm:prSet/>
      <dgm:spPr/>
      <dgm:t>
        <a:bodyPr/>
        <a:lstStyle/>
        <a:p>
          <a:endParaRPr lang="pt-BR"/>
        </a:p>
      </dgm:t>
    </dgm:pt>
    <dgm:pt modelId="{6135C0BC-270A-4BF7-B3B5-852630DAFC17}" type="sibTrans" cxnId="{06C4D0C6-F600-4127-93B2-588B0EF4C47E}">
      <dgm:prSet/>
      <dgm:spPr/>
      <dgm:t>
        <a:bodyPr/>
        <a:lstStyle/>
        <a:p>
          <a:endParaRPr lang="pt-BR"/>
        </a:p>
      </dgm:t>
    </dgm:pt>
    <dgm:pt modelId="{91FBB91C-5145-4901-AF18-03BD90856ED5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Financeiro dos alunos</a:t>
          </a:r>
        </a:p>
      </dgm:t>
    </dgm:pt>
    <dgm:pt modelId="{5B634517-F01B-41F7-81BC-EFAB3073DC0B}" type="parTrans" cxnId="{CE00AE44-9283-4F2B-A3FE-2AE6A9769098}">
      <dgm:prSet/>
      <dgm:spPr/>
      <dgm:t>
        <a:bodyPr/>
        <a:lstStyle/>
        <a:p>
          <a:endParaRPr lang="pt-BR"/>
        </a:p>
      </dgm:t>
    </dgm:pt>
    <dgm:pt modelId="{BF507A10-DA6D-4530-9164-868D488474E9}" type="sibTrans" cxnId="{CE00AE44-9283-4F2B-A3FE-2AE6A9769098}">
      <dgm:prSet/>
      <dgm:spPr/>
      <dgm:t>
        <a:bodyPr/>
        <a:lstStyle/>
        <a:p>
          <a:endParaRPr lang="pt-BR"/>
        </a:p>
      </dgm:t>
    </dgm:pt>
    <dgm:pt modelId="{EACDC0AD-685D-4AFA-AB41-9BDC3E2D0535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Suporte</a:t>
          </a:r>
        </a:p>
      </dgm:t>
    </dgm:pt>
    <dgm:pt modelId="{E7988614-EA07-48D0-A1C6-C4B6E51D9675}" type="parTrans" cxnId="{A6C36E87-4BC9-459F-BE52-2272FE464AF7}">
      <dgm:prSet/>
      <dgm:spPr/>
      <dgm:t>
        <a:bodyPr/>
        <a:lstStyle/>
        <a:p>
          <a:endParaRPr lang="pt-BR"/>
        </a:p>
      </dgm:t>
    </dgm:pt>
    <dgm:pt modelId="{0B6DD725-2EED-4465-8776-F3C465FF504F}" type="sibTrans" cxnId="{A6C36E87-4BC9-459F-BE52-2272FE464AF7}">
      <dgm:prSet/>
      <dgm:spPr/>
      <dgm:t>
        <a:bodyPr/>
        <a:lstStyle/>
        <a:p>
          <a:endParaRPr lang="pt-BR"/>
        </a:p>
      </dgm:t>
    </dgm:pt>
    <dgm:pt modelId="{23A1A94C-12E8-4B0E-8990-D55CCDC23856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Chamados abertos</a:t>
          </a:r>
        </a:p>
      </dgm:t>
    </dgm:pt>
    <dgm:pt modelId="{6A6A1CA2-59D6-4AFB-BD6C-EF8BE3A9A1FA}" type="parTrans" cxnId="{6D1D87A7-B869-450F-9301-05A196884561}">
      <dgm:prSet/>
      <dgm:spPr/>
      <dgm:t>
        <a:bodyPr/>
        <a:lstStyle/>
        <a:p>
          <a:endParaRPr lang="pt-BR"/>
        </a:p>
      </dgm:t>
    </dgm:pt>
    <dgm:pt modelId="{5FE16A24-7DAC-4606-A137-0A98E12407FE}" type="sibTrans" cxnId="{6D1D87A7-B869-450F-9301-05A196884561}">
      <dgm:prSet/>
      <dgm:spPr/>
      <dgm:t>
        <a:bodyPr/>
        <a:lstStyle/>
        <a:p>
          <a:endParaRPr lang="pt-BR"/>
        </a:p>
      </dgm:t>
    </dgm:pt>
    <dgm:pt modelId="{17195570-65E9-4B23-ABEA-355F2ADB770D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Chamados concluídos</a:t>
          </a:r>
        </a:p>
      </dgm:t>
    </dgm:pt>
    <dgm:pt modelId="{280B09F7-DDEE-40F0-A2EF-0198E1B50776}" type="parTrans" cxnId="{120B6556-96F6-4B95-81D6-6D5ECC0F8FB6}">
      <dgm:prSet/>
      <dgm:spPr/>
      <dgm:t>
        <a:bodyPr/>
        <a:lstStyle/>
        <a:p>
          <a:endParaRPr lang="pt-BR"/>
        </a:p>
      </dgm:t>
    </dgm:pt>
    <dgm:pt modelId="{B223D8FA-9532-40E3-8E3A-C209FCA5704C}" type="sibTrans" cxnId="{120B6556-96F6-4B95-81D6-6D5ECC0F8FB6}">
      <dgm:prSet/>
      <dgm:spPr/>
      <dgm:t>
        <a:bodyPr/>
        <a:lstStyle/>
        <a:p>
          <a:endParaRPr lang="pt-BR"/>
        </a:p>
      </dgm:t>
    </dgm:pt>
    <dgm:pt modelId="{473790BF-2115-4A1F-8D55-B2CF99D48991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Maiores problemas</a:t>
          </a:r>
        </a:p>
      </dgm:t>
    </dgm:pt>
    <dgm:pt modelId="{1FC32062-35CE-469C-B48D-FC6494C3BFB1}" type="parTrans" cxnId="{7B81E230-4535-4BA4-B6CB-1A0FA30E0FB8}">
      <dgm:prSet/>
      <dgm:spPr/>
      <dgm:t>
        <a:bodyPr/>
        <a:lstStyle/>
        <a:p>
          <a:endParaRPr lang="pt-BR"/>
        </a:p>
      </dgm:t>
    </dgm:pt>
    <dgm:pt modelId="{EA904E18-B47B-4DF7-9D0F-1E2067154947}" type="sibTrans" cxnId="{7B81E230-4535-4BA4-B6CB-1A0FA30E0FB8}">
      <dgm:prSet/>
      <dgm:spPr/>
      <dgm:t>
        <a:bodyPr/>
        <a:lstStyle/>
        <a:p>
          <a:endParaRPr lang="pt-BR"/>
        </a:p>
      </dgm:t>
    </dgm:pt>
    <dgm:pt modelId="{2B9AD6E4-43C5-4CA0-85CB-F817323B7A5B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Usuários</a:t>
          </a:r>
        </a:p>
      </dgm:t>
    </dgm:pt>
    <dgm:pt modelId="{7CBF02F6-B2E7-40BE-B953-588C1ECF8768}" type="parTrans" cxnId="{793A7C6A-5A25-43E7-A1FC-85FA5C17D5AF}">
      <dgm:prSet/>
      <dgm:spPr/>
      <dgm:t>
        <a:bodyPr/>
        <a:lstStyle/>
        <a:p>
          <a:endParaRPr lang="pt-BR"/>
        </a:p>
      </dgm:t>
    </dgm:pt>
    <dgm:pt modelId="{30AB055A-C810-470B-894D-7E76661A6E50}" type="sibTrans" cxnId="{793A7C6A-5A25-43E7-A1FC-85FA5C17D5AF}">
      <dgm:prSet/>
      <dgm:spPr/>
      <dgm:t>
        <a:bodyPr/>
        <a:lstStyle/>
        <a:p>
          <a:endParaRPr lang="pt-BR"/>
        </a:p>
      </dgm:t>
    </dgm:pt>
    <dgm:pt modelId="{768AE79C-879E-4B36-9EC2-FFE5DEB78E89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Alunos</a:t>
          </a:r>
        </a:p>
      </dgm:t>
    </dgm:pt>
    <dgm:pt modelId="{9CCD080A-42D0-4D96-B55D-2370F96106AA}" type="parTrans" cxnId="{C1B9EB60-C524-498A-8600-9704B32F72A2}">
      <dgm:prSet/>
      <dgm:spPr/>
      <dgm:t>
        <a:bodyPr/>
        <a:lstStyle/>
        <a:p>
          <a:endParaRPr lang="pt-BR"/>
        </a:p>
      </dgm:t>
    </dgm:pt>
    <dgm:pt modelId="{76AC4B54-E622-4F26-AD8A-8AB7B9801D0D}" type="sibTrans" cxnId="{C1B9EB60-C524-498A-8600-9704B32F72A2}">
      <dgm:prSet/>
      <dgm:spPr/>
      <dgm:t>
        <a:bodyPr/>
        <a:lstStyle/>
        <a:p>
          <a:endParaRPr lang="pt-BR"/>
        </a:p>
      </dgm:t>
    </dgm:pt>
    <dgm:pt modelId="{9570DF3E-ADC6-4778-B660-FC1C178ED202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dirty="0"/>
            <a:t>Perfil</a:t>
          </a:r>
        </a:p>
      </dgm:t>
    </dgm:pt>
    <dgm:pt modelId="{8A6618A9-A925-41EB-836F-24AF8B451474}" type="parTrans" cxnId="{2F1B058E-D691-4B55-AFBB-3E5CBFD88904}">
      <dgm:prSet/>
      <dgm:spPr/>
      <dgm:t>
        <a:bodyPr/>
        <a:lstStyle/>
        <a:p>
          <a:endParaRPr lang="pt-BR"/>
        </a:p>
      </dgm:t>
    </dgm:pt>
    <dgm:pt modelId="{8E7C6C4A-B9A8-4DD4-AE4A-6B98692E1502}" type="sibTrans" cxnId="{2F1B058E-D691-4B55-AFBB-3E5CBFD88904}">
      <dgm:prSet/>
      <dgm:spPr/>
      <dgm:t>
        <a:bodyPr/>
        <a:lstStyle/>
        <a:p>
          <a:endParaRPr lang="pt-BR"/>
        </a:p>
      </dgm:t>
    </dgm:pt>
    <dgm:pt modelId="{145A1C37-1D96-4DD9-B64C-1B5997EDBBD2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dirty="0"/>
            <a:t>Créditos</a:t>
          </a:r>
        </a:p>
      </dgm:t>
    </dgm:pt>
    <dgm:pt modelId="{22F27D6E-ABAD-4F5F-B8E1-43C61B174F2C}" type="parTrans" cxnId="{DE927FF4-2080-4EA7-B3C8-058EF31C398D}">
      <dgm:prSet/>
      <dgm:spPr/>
      <dgm:t>
        <a:bodyPr/>
        <a:lstStyle/>
        <a:p>
          <a:endParaRPr lang="pt-BR"/>
        </a:p>
      </dgm:t>
    </dgm:pt>
    <dgm:pt modelId="{27374574-6C51-4464-8A89-448E8C0414D8}" type="sibTrans" cxnId="{DE927FF4-2080-4EA7-B3C8-058EF31C398D}">
      <dgm:prSet/>
      <dgm:spPr/>
      <dgm:t>
        <a:bodyPr/>
        <a:lstStyle/>
        <a:p>
          <a:endParaRPr lang="pt-BR"/>
        </a:p>
      </dgm:t>
    </dgm:pt>
    <dgm:pt modelId="{12E449DE-6A7A-4BD4-B746-64C68A18CC70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dirty="0"/>
            <a:t>Adiciona por atividade</a:t>
          </a:r>
        </a:p>
      </dgm:t>
    </dgm:pt>
    <dgm:pt modelId="{FE94853F-156F-4CDD-AEF0-B63B4332E091}" type="parTrans" cxnId="{B68081AE-1ECC-4C67-BE84-BB113530DAB2}">
      <dgm:prSet/>
      <dgm:spPr/>
      <dgm:t>
        <a:bodyPr/>
        <a:lstStyle/>
        <a:p>
          <a:endParaRPr lang="pt-BR"/>
        </a:p>
      </dgm:t>
    </dgm:pt>
    <dgm:pt modelId="{7E33BC2F-B262-4A4C-95B4-AAEBDE82C7B7}" type="sibTrans" cxnId="{B68081AE-1ECC-4C67-BE84-BB113530DAB2}">
      <dgm:prSet/>
      <dgm:spPr/>
      <dgm:t>
        <a:bodyPr/>
        <a:lstStyle/>
        <a:p>
          <a:endParaRPr lang="pt-BR"/>
        </a:p>
      </dgm:t>
    </dgm:pt>
    <dgm:pt modelId="{19D076DB-66F5-43C7-9AA0-235A81B6B08F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dirty="0"/>
            <a:t>Documentação</a:t>
          </a:r>
        </a:p>
      </dgm:t>
    </dgm:pt>
    <dgm:pt modelId="{35374B8E-B1BD-46BD-87DE-32C4511AA9E5}" type="parTrans" cxnId="{6CCD05DA-41E4-44F9-83B2-D5039515E1F4}">
      <dgm:prSet/>
      <dgm:spPr/>
      <dgm:t>
        <a:bodyPr/>
        <a:lstStyle/>
        <a:p>
          <a:endParaRPr lang="pt-BR"/>
        </a:p>
      </dgm:t>
    </dgm:pt>
    <dgm:pt modelId="{7EACBAD4-2BC6-4F1B-A711-1024C9405540}" type="sibTrans" cxnId="{6CCD05DA-41E4-44F9-83B2-D5039515E1F4}">
      <dgm:prSet/>
      <dgm:spPr/>
      <dgm:t>
        <a:bodyPr/>
        <a:lstStyle/>
        <a:p>
          <a:endParaRPr lang="pt-BR"/>
        </a:p>
      </dgm:t>
    </dgm:pt>
    <dgm:pt modelId="{4A27467F-EFFA-4893-B208-9826D428CC35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Promoções</a:t>
          </a:r>
        </a:p>
      </dgm:t>
    </dgm:pt>
    <dgm:pt modelId="{2DA7B9C7-07E7-44C2-B1E0-3EB7CEDC263B}" type="parTrans" cxnId="{A0E48AEE-A8A0-4EF5-B57F-9850024527BC}">
      <dgm:prSet/>
      <dgm:spPr/>
      <dgm:t>
        <a:bodyPr/>
        <a:lstStyle/>
        <a:p>
          <a:endParaRPr lang="pt-BR"/>
        </a:p>
      </dgm:t>
    </dgm:pt>
    <dgm:pt modelId="{A998C8D8-0042-401A-97EE-4C27A4BB075D}" type="sibTrans" cxnId="{A0E48AEE-A8A0-4EF5-B57F-9850024527BC}">
      <dgm:prSet/>
      <dgm:spPr/>
      <dgm:t>
        <a:bodyPr/>
        <a:lstStyle/>
        <a:p>
          <a:endParaRPr lang="pt-BR"/>
        </a:p>
      </dgm:t>
    </dgm:pt>
    <dgm:pt modelId="{9D9B71BB-0C19-491C-94F3-A6167D1D9527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dirty="0"/>
            <a:t>Troca cartão</a:t>
          </a:r>
        </a:p>
      </dgm:t>
    </dgm:pt>
    <dgm:pt modelId="{B9092E75-EC2B-4129-ACB3-C005E5C89704}" type="parTrans" cxnId="{C430B3EF-92E5-4407-A5D2-E535A35CAE68}">
      <dgm:prSet/>
      <dgm:spPr/>
      <dgm:t>
        <a:bodyPr/>
        <a:lstStyle/>
        <a:p>
          <a:endParaRPr lang="pt-BR"/>
        </a:p>
      </dgm:t>
    </dgm:pt>
    <dgm:pt modelId="{BCC6DF0E-202F-424C-8746-BDA674200239}" type="sibTrans" cxnId="{C430B3EF-92E5-4407-A5D2-E535A35CAE68}">
      <dgm:prSet/>
      <dgm:spPr/>
      <dgm:t>
        <a:bodyPr/>
        <a:lstStyle/>
        <a:p>
          <a:endParaRPr lang="pt-BR"/>
        </a:p>
      </dgm:t>
    </dgm:pt>
    <dgm:pt modelId="{442BF5B8-1B1F-4F3E-8A84-2F7E1979C6F3}">
      <dgm:prSet/>
      <dgm:spPr>
        <a:solidFill>
          <a:srgbClr val="7030A0"/>
        </a:solidFill>
      </dgm:spPr>
      <dgm:t>
        <a:bodyPr/>
        <a:lstStyle/>
        <a:p>
          <a:r>
            <a:rPr lang="pt-BR" dirty="0"/>
            <a:t>E-Commerce</a:t>
          </a:r>
        </a:p>
      </dgm:t>
    </dgm:pt>
    <dgm:pt modelId="{832B921C-8570-4163-A227-E6056B9A93A4}" type="parTrans" cxnId="{0301055C-504D-438A-805C-EC2EDFA6D20F}">
      <dgm:prSet/>
      <dgm:spPr/>
      <dgm:t>
        <a:bodyPr/>
        <a:lstStyle/>
        <a:p>
          <a:endParaRPr lang="pt-BR"/>
        </a:p>
      </dgm:t>
    </dgm:pt>
    <dgm:pt modelId="{9025F129-BCF4-4B85-B870-2AB4D4022C0A}" type="sibTrans" cxnId="{0301055C-504D-438A-805C-EC2EDFA6D20F}">
      <dgm:prSet/>
      <dgm:spPr/>
      <dgm:t>
        <a:bodyPr/>
        <a:lstStyle/>
        <a:p>
          <a:endParaRPr lang="pt-BR"/>
        </a:p>
      </dgm:t>
    </dgm:pt>
    <dgm:pt modelId="{1E43B596-B6C3-4430-9EC9-67A9EF8DCD92}">
      <dgm:prSet/>
      <dgm:spPr>
        <a:solidFill>
          <a:srgbClr val="7030A0"/>
        </a:solidFill>
      </dgm:spPr>
      <dgm:t>
        <a:bodyPr/>
        <a:lstStyle/>
        <a:p>
          <a:r>
            <a:rPr lang="pt-BR" dirty="0"/>
            <a:t>Promoção</a:t>
          </a:r>
        </a:p>
      </dgm:t>
    </dgm:pt>
    <dgm:pt modelId="{F4C1BB2A-7A44-48F4-B3CF-8FE5C4D70E20}" type="parTrans" cxnId="{A5D4B258-569B-480B-A959-E8DA830A1DA5}">
      <dgm:prSet/>
      <dgm:spPr/>
      <dgm:t>
        <a:bodyPr/>
        <a:lstStyle/>
        <a:p>
          <a:endParaRPr lang="pt-BR"/>
        </a:p>
      </dgm:t>
    </dgm:pt>
    <dgm:pt modelId="{57BDCA93-B377-435D-948C-23FA371EC7D1}" type="sibTrans" cxnId="{A5D4B258-569B-480B-A959-E8DA830A1DA5}">
      <dgm:prSet/>
      <dgm:spPr/>
      <dgm:t>
        <a:bodyPr/>
        <a:lstStyle/>
        <a:p>
          <a:endParaRPr lang="pt-BR"/>
        </a:p>
      </dgm:t>
    </dgm:pt>
    <dgm:pt modelId="{CC480B0C-D123-40D6-A79C-CC8CA9538759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chemeClr val="accent1"/>
          </a:solidFill>
        </a:ln>
      </dgm:spPr>
      <dgm:t>
        <a:bodyPr/>
        <a:lstStyle/>
        <a:p>
          <a:r>
            <a:rPr lang="pt-BR" dirty="0"/>
            <a:t>Ranking</a:t>
          </a:r>
        </a:p>
      </dgm:t>
    </dgm:pt>
    <dgm:pt modelId="{696A2AA9-79EE-41DA-B255-CFDB5346DA75}" type="parTrans" cxnId="{69DEAEE4-372E-4F46-96BD-352F6BE31031}">
      <dgm:prSet/>
      <dgm:spPr/>
      <dgm:t>
        <a:bodyPr/>
        <a:lstStyle/>
        <a:p>
          <a:endParaRPr lang="pt-BR"/>
        </a:p>
      </dgm:t>
    </dgm:pt>
    <dgm:pt modelId="{612F212B-6134-4104-949D-790C9EAB057D}" type="sibTrans" cxnId="{69DEAEE4-372E-4F46-96BD-352F6BE31031}">
      <dgm:prSet/>
      <dgm:spPr/>
      <dgm:t>
        <a:bodyPr/>
        <a:lstStyle/>
        <a:p>
          <a:endParaRPr lang="pt-BR"/>
        </a:p>
      </dgm:t>
    </dgm:pt>
    <dgm:pt modelId="{D904498D-311C-4D18-9836-85290396F3EF}" type="pres">
      <dgm:prSet presAssocID="{B2339664-B2A5-48F5-9AA2-DFE91362BA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EE1F04B-5261-426E-85F5-4CCFB0DCBB33}" type="pres">
      <dgm:prSet presAssocID="{0C7D80B0-B0DA-434A-BCEF-F0BB96939F35}" presName="hierRoot1" presStyleCnt="0">
        <dgm:presLayoutVars>
          <dgm:hierBranch val="init"/>
        </dgm:presLayoutVars>
      </dgm:prSet>
      <dgm:spPr/>
    </dgm:pt>
    <dgm:pt modelId="{27F3FBBB-B75B-470B-AB63-C50739A93187}" type="pres">
      <dgm:prSet presAssocID="{0C7D80B0-B0DA-434A-BCEF-F0BB96939F35}" presName="rootComposite1" presStyleCnt="0"/>
      <dgm:spPr/>
    </dgm:pt>
    <dgm:pt modelId="{1E34B328-7F06-4663-8A2D-29B61D344869}" type="pres">
      <dgm:prSet presAssocID="{0C7D80B0-B0DA-434A-BCEF-F0BB96939F35}" presName="rootText1" presStyleLbl="node0" presStyleIdx="0" presStyleCnt="1">
        <dgm:presLayoutVars>
          <dgm:chPref val="3"/>
        </dgm:presLayoutVars>
      </dgm:prSet>
      <dgm:spPr/>
    </dgm:pt>
    <dgm:pt modelId="{880D22B8-64BF-4A36-B660-E254E30EE423}" type="pres">
      <dgm:prSet presAssocID="{0C7D80B0-B0DA-434A-BCEF-F0BB96939F35}" presName="rootConnector1" presStyleLbl="node1" presStyleIdx="0" presStyleCnt="0"/>
      <dgm:spPr/>
    </dgm:pt>
    <dgm:pt modelId="{ACB8DBB0-EE4A-431F-90BC-151C27C15E2A}" type="pres">
      <dgm:prSet presAssocID="{0C7D80B0-B0DA-434A-BCEF-F0BB96939F35}" presName="hierChild2" presStyleCnt="0"/>
      <dgm:spPr/>
    </dgm:pt>
    <dgm:pt modelId="{86504EA3-D649-46C5-A5F5-91E00B5274DD}" type="pres">
      <dgm:prSet presAssocID="{F2154D4F-9F8E-4E92-BB0B-0C672B267459}" presName="Name37" presStyleLbl="parChTrans1D2" presStyleIdx="0" presStyleCnt="8"/>
      <dgm:spPr/>
    </dgm:pt>
    <dgm:pt modelId="{6F7868E9-DAF1-4A80-AB75-42856C64E86C}" type="pres">
      <dgm:prSet presAssocID="{26B36EE7-505F-4419-A22F-8259026F49AF}" presName="hierRoot2" presStyleCnt="0">
        <dgm:presLayoutVars>
          <dgm:hierBranch val="init"/>
        </dgm:presLayoutVars>
      </dgm:prSet>
      <dgm:spPr/>
    </dgm:pt>
    <dgm:pt modelId="{2FBC4AE9-57BA-4973-9B7E-8C34D32B9CE4}" type="pres">
      <dgm:prSet presAssocID="{26B36EE7-505F-4419-A22F-8259026F49AF}" presName="rootComposite" presStyleCnt="0"/>
      <dgm:spPr/>
    </dgm:pt>
    <dgm:pt modelId="{DD63EF7C-B203-4E01-9200-3B62FC223F9A}" type="pres">
      <dgm:prSet presAssocID="{26B36EE7-505F-4419-A22F-8259026F49AF}" presName="rootText" presStyleLbl="node2" presStyleIdx="0" presStyleCnt="8">
        <dgm:presLayoutVars>
          <dgm:chPref val="3"/>
        </dgm:presLayoutVars>
      </dgm:prSet>
      <dgm:spPr/>
    </dgm:pt>
    <dgm:pt modelId="{3776C52F-6D1E-43D2-BB5C-D1EF59A64BFC}" type="pres">
      <dgm:prSet presAssocID="{26B36EE7-505F-4419-A22F-8259026F49AF}" presName="rootConnector" presStyleLbl="node2" presStyleIdx="0" presStyleCnt="8"/>
      <dgm:spPr/>
    </dgm:pt>
    <dgm:pt modelId="{168F5C48-3A43-40D7-BF23-5C5A66877A4E}" type="pres">
      <dgm:prSet presAssocID="{26B36EE7-505F-4419-A22F-8259026F49AF}" presName="hierChild4" presStyleCnt="0"/>
      <dgm:spPr/>
    </dgm:pt>
    <dgm:pt modelId="{C7B704D3-AAD9-46D0-A42C-4DD8AF9B50FE}" type="pres">
      <dgm:prSet presAssocID="{B9092E75-EC2B-4129-ACB3-C005E5C89704}" presName="Name37" presStyleLbl="parChTrans1D3" presStyleIdx="0" presStyleCnt="11"/>
      <dgm:spPr/>
    </dgm:pt>
    <dgm:pt modelId="{E2EBF770-EBA1-4735-AA19-EFA4E703BBB0}" type="pres">
      <dgm:prSet presAssocID="{9D9B71BB-0C19-491C-94F3-A6167D1D9527}" presName="hierRoot2" presStyleCnt="0">
        <dgm:presLayoutVars>
          <dgm:hierBranch val="init"/>
        </dgm:presLayoutVars>
      </dgm:prSet>
      <dgm:spPr/>
    </dgm:pt>
    <dgm:pt modelId="{D2B8013B-34B5-4720-A8F1-FA7C3896C03C}" type="pres">
      <dgm:prSet presAssocID="{9D9B71BB-0C19-491C-94F3-A6167D1D9527}" presName="rootComposite" presStyleCnt="0"/>
      <dgm:spPr/>
    </dgm:pt>
    <dgm:pt modelId="{581A57F5-E705-4FB0-84C0-63AA17889A62}" type="pres">
      <dgm:prSet presAssocID="{9D9B71BB-0C19-491C-94F3-A6167D1D9527}" presName="rootText" presStyleLbl="node3" presStyleIdx="0" presStyleCnt="11">
        <dgm:presLayoutVars>
          <dgm:chPref val="3"/>
        </dgm:presLayoutVars>
      </dgm:prSet>
      <dgm:spPr/>
    </dgm:pt>
    <dgm:pt modelId="{7F297525-F1B9-4909-83C2-EEC99BBDF4DD}" type="pres">
      <dgm:prSet presAssocID="{9D9B71BB-0C19-491C-94F3-A6167D1D9527}" presName="rootConnector" presStyleLbl="node3" presStyleIdx="0" presStyleCnt="11"/>
      <dgm:spPr/>
    </dgm:pt>
    <dgm:pt modelId="{A2AA0BCB-F95C-4CD9-8B47-F1DE63C830B8}" type="pres">
      <dgm:prSet presAssocID="{9D9B71BB-0C19-491C-94F3-A6167D1D9527}" presName="hierChild4" presStyleCnt="0"/>
      <dgm:spPr/>
    </dgm:pt>
    <dgm:pt modelId="{E2DA0FB3-C57A-4CB4-9343-099166CA785A}" type="pres">
      <dgm:prSet presAssocID="{9D9B71BB-0C19-491C-94F3-A6167D1D9527}" presName="hierChild5" presStyleCnt="0"/>
      <dgm:spPr/>
    </dgm:pt>
    <dgm:pt modelId="{EC880741-AC21-4A05-8AF0-84165CD06581}" type="pres">
      <dgm:prSet presAssocID="{26B36EE7-505F-4419-A22F-8259026F49AF}" presName="hierChild5" presStyleCnt="0"/>
      <dgm:spPr/>
    </dgm:pt>
    <dgm:pt modelId="{FC63ABAB-0599-4BDE-9B3A-B7AA500D5D80}" type="pres">
      <dgm:prSet presAssocID="{1588FD6C-C8F9-4407-97CB-BC8DD645BFC8}" presName="Name37" presStyleLbl="parChTrans1D2" presStyleIdx="1" presStyleCnt="8"/>
      <dgm:spPr/>
    </dgm:pt>
    <dgm:pt modelId="{950E9212-1BAF-4808-B9AA-C0778D3ED413}" type="pres">
      <dgm:prSet presAssocID="{5CCAF045-6A63-4190-B5E3-92AF76A94DDD}" presName="hierRoot2" presStyleCnt="0">
        <dgm:presLayoutVars>
          <dgm:hierBranch val="init"/>
        </dgm:presLayoutVars>
      </dgm:prSet>
      <dgm:spPr/>
    </dgm:pt>
    <dgm:pt modelId="{729F8DC1-1887-4446-9314-188ED5E39070}" type="pres">
      <dgm:prSet presAssocID="{5CCAF045-6A63-4190-B5E3-92AF76A94DDD}" presName="rootComposite" presStyleCnt="0"/>
      <dgm:spPr/>
    </dgm:pt>
    <dgm:pt modelId="{A1F65E01-C317-47E1-8044-532EE3929DBA}" type="pres">
      <dgm:prSet presAssocID="{5CCAF045-6A63-4190-B5E3-92AF76A94DDD}" presName="rootText" presStyleLbl="node2" presStyleIdx="1" presStyleCnt="8">
        <dgm:presLayoutVars>
          <dgm:chPref val="3"/>
        </dgm:presLayoutVars>
      </dgm:prSet>
      <dgm:spPr/>
    </dgm:pt>
    <dgm:pt modelId="{0940BF13-D114-4C42-BA29-62A92B005D12}" type="pres">
      <dgm:prSet presAssocID="{5CCAF045-6A63-4190-B5E3-92AF76A94DDD}" presName="rootConnector" presStyleLbl="node2" presStyleIdx="1" presStyleCnt="8"/>
      <dgm:spPr/>
    </dgm:pt>
    <dgm:pt modelId="{CF9A9EFF-9EF6-4239-88CD-DF9846D1C22C}" type="pres">
      <dgm:prSet presAssocID="{5CCAF045-6A63-4190-B5E3-92AF76A94DDD}" presName="hierChild4" presStyleCnt="0"/>
      <dgm:spPr/>
    </dgm:pt>
    <dgm:pt modelId="{7BCFD5B6-3F2C-4C55-8D8D-0F6DF4A9170C}" type="pres">
      <dgm:prSet presAssocID="{AC6707F1-C261-4810-A3CC-C9144993308A}" presName="Name37" presStyleLbl="parChTrans1D3" presStyleIdx="1" presStyleCnt="11"/>
      <dgm:spPr/>
    </dgm:pt>
    <dgm:pt modelId="{B8907406-EBEF-48C1-8A36-AB963DCA245E}" type="pres">
      <dgm:prSet presAssocID="{FC44BB1D-7C00-4EF2-89D0-4AD49A0EBECB}" presName="hierRoot2" presStyleCnt="0">
        <dgm:presLayoutVars>
          <dgm:hierBranch val="init"/>
        </dgm:presLayoutVars>
      </dgm:prSet>
      <dgm:spPr/>
    </dgm:pt>
    <dgm:pt modelId="{0C3B3111-C36B-467A-998A-E17A9C487344}" type="pres">
      <dgm:prSet presAssocID="{FC44BB1D-7C00-4EF2-89D0-4AD49A0EBECB}" presName="rootComposite" presStyleCnt="0"/>
      <dgm:spPr/>
    </dgm:pt>
    <dgm:pt modelId="{1E020F95-8516-4F75-BD27-A89B7EAA7B97}" type="pres">
      <dgm:prSet presAssocID="{FC44BB1D-7C00-4EF2-89D0-4AD49A0EBECB}" presName="rootText" presStyleLbl="node3" presStyleIdx="1" presStyleCnt="11">
        <dgm:presLayoutVars>
          <dgm:chPref val="3"/>
        </dgm:presLayoutVars>
      </dgm:prSet>
      <dgm:spPr/>
    </dgm:pt>
    <dgm:pt modelId="{46FED6D7-F279-420A-83EE-3E437F070D77}" type="pres">
      <dgm:prSet presAssocID="{FC44BB1D-7C00-4EF2-89D0-4AD49A0EBECB}" presName="rootConnector" presStyleLbl="node3" presStyleIdx="1" presStyleCnt="11"/>
      <dgm:spPr/>
    </dgm:pt>
    <dgm:pt modelId="{5AEA6DF8-4181-4B9B-8C2B-53B7B86D4B65}" type="pres">
      <dgm:prSet presAssocID="{FC44BB1D-7C00-4EF2-89D0-4AD49A0EBECB}" presName="hierChild4" presStyleCnt="0"/>
      <dgm:spPr/>
    </dgm:pt>
    <dgm:pt modelId="{1D7D82AF-7332-4216-9D63-88987707998A}" type="pres">
      <dgm:prSet presAssocID="{FC44BB1D-7C00-4EF2-89D0-4AD49A0EBECB}" presName="hierChild5" presStyleCnt="0"/>
      <dgm:spPr/>
    </dgm:pt>
    <dgm:pt modelId="{B0D5A12C-4360-4347-8921-11C64495F224}" type="pres">
      <dgm:prSet presAssocID="{2B506B16-5AA6-4942-8A46-81051C1B04BE}" presName="Name37" presStyleLbl="parChTrans1D3" presStyleIdx="2" presStyleCnt="11"/>
      <dgm:spPr/>
    </dgm:pt>
    <dgm:pt modelId="{8A680480-0583-44B9-9D6B-C17B0AD61F37}" type="pres">
      <dgm:prSet presAssocID="{4AB29D86-429F-4919-BD68-722E21D5783B}" presName="hierRoot2" presStyleCnt="0">
        <dgm:presLayoutVars>
          <dgm:hierBranch val="init"/>
        </dgm:presLayoutVars>
      </dgm:prSet>
      <dgm:spPr/>
    </dgm:pt>
    <dgm:pt modelId="{A6C1B273-D67D-4519-9346-48CFFF5FC4E7}" type="pres">
      <dgm:prSet presAssocID="{4AB29D86-429F-4919-BD68-722E21D5783B}" presName="rootComposite" presStyleCnt="0"/>
      <dgm:spPr/>
    </dgm:pt>
    <dgm:pt modelId="{28A701C7-74FE-416A-8091-8B46C69BFE23}" type="pres">
      <dgm:prSet presAssocID="{4AB29D86-429F-4919-BD68-722E21D5783B}" presName="rootText" presStyleLbl="node3" presStyleIdx="2" presStyleCnt="11">
        <dgm:presLayoutVars>
          <dgm:chPref val="3"/>
        </dgm:presLayoutVars>
      </dgm:prSet>
      <dgm:spPr/>
    </dgm:pt>
    <dgm:pt modelId="{B6755B75-C8EF-4C37-AB9B-8A7AD637CFDA}" type="pres">
      <dgm:prSet presAssocID="{4AB29D86-429F-4919-BD68-722E21D5783B}" presName="rootConnector" presStyleLbl="node3" presStyleIdx="2" presStyleCnt="11"/>
      <dgm:spPr/>
    </dgm:pt>
    <dgm:pt modelId="{41BF21A4-20D6-44F8-823C-4505614B1B74}" type="pres">
      <dgm:prSet presAssocID="{4AB29D86-429F-4919-BD68-722E21D5783B}" presName="hierChild4" presStyleCnt="0"/>
      <dgm:spPr/>
    </dgm:pt>
    <dgm:pt modelId="{0C308F82-650D-403D-AB3A-62B4972CC151}" type="pres">
      <dgm:prSet presAssocID="{4AB29D86-429F-4919-BD68-722E21D5783B}" presName="hierChild5" presStyleCnt="0"/>
      <dgm:spPr/>
    </dgm:pt>
    <dgm:pt modelId="{5F05A804-39C5-4391-AF87-A42E4C6D9372}" type="pres">
      <dgm:prSet presAssocID="{B7512BF5-42B1-4E55-992A-6E71CAD7F735}" presName="Name37" presStyleLbl="parChTrans1D3" presStyleIdx="3" presStyleCnt="11"/>
      <dgm:spPr/>
    </dgm:pt>
    <dgm:pt modelId="{505AD8D0-C405-4FB9-8526-F992852D9528}" type="pres">
      <dgm:prSet presAssocID="{F35B1ACD-7865-4B06-99A7-543072B9FBFD}" presName="hierRoot2" presStyleCnt="0">
        <dgm:presLayoutVars>
          <dgm:hierBranch val="init"/>
        </dgm:presLayoutVars>
      </dgm:prSet>
      <dgm:spPr/>
    </dgm:pt>
    <dgm:pt modelId="{89481035-FE0C-4FEB-962E-C75D3CCF5A72}" type="pres">
      <dgm:prSet presAssocID="{F35B1ACD-7865-4B06-99A7-543072B9FBFD}" presName="rootComposite" presStyleCnt="0"/>
      <dgm:spPr/>
    </dgm:pt>
    <dgm:pt modelId="{F3B308B8-148F-4E6E-BC0D-196BDFB0EFA7}" type="pres">
      <dgm:prSet presAssocID="{F35B1ACD-7865-4B06-99A7-543072B9FBFD}" presName="rootText" presStyleLbl="node3" presStyleIdx="3" presStyleCnt="11">
        <dgm:presLayoutVars>
          <dgm:chPref val="3"/>
        </dgm:presLayoutVars>
      </dgm:prSet>
      <dgm:spPr/>
    </dgm:pt>
    <dgm:pt modelId="{7FF5B440-884F-4C96-ACD0-406B13CA9E64}" type="pres">
      <dgm:prSet presAssocID="{F35B1ACD-7865-4B06-99A7-543072B9FBFD}" presName="rootConnector" presStyleLbl="node3" presStyleIdx="3" presStyleCnt="11"/>
      <dgm:spPr/>
    </dgm:pt>
    <dgm:pt modelId="{8C95E100-A35D-4FA3-8128-8542BE065AD2}" type="pres">
      <dgm:prSet presAssocID="{F35B1ACD-7865-4B06-99A7-543072B9FBFD}" presName="hierChild4" presStyleCnt="0"/>
      <dgm:spPr/>
    </dgm:pt>
    <dgm:pt modelId="{7BFDCEDA-9568-4C56-903A-F7F52393FE14}" type="pres">
      <dgm:prSet presAssocID="{F35B1ACD-7865-4B06-99A7-543072B9FBFD}" presName="hierChild5" presStyleCnt="0"/>
      <dgm:spPr/>
    </dgm:pt>
    <dgm:pt modelId="{226C78DA-A317-48B5-9133-F42BD15DDBEE}" type="pres">
      <dgm:prSet presAssocID="{88C931B3-C8E3-4D3D-8E3C-2BC15CB71591}" presName="Name37" presStyleLbl="parChTrans1D3" presStyleIdx="4" presStyleCnt="11"/>
      <dgm:spPr/>
    </dgm:pt>
    <dgm:pt modelId="{B10C4FAC-5D8F-4F5D-B9CC-C91F6656F01C}" type="pres">
      <dgm:prSet presAssocID="{37D4BF16-CADB-4B1D-AD1B-76A879076E9E}" presName="hierRoot2" presStyleCnt="0">
        <dgm:presLayoutVars>
          <dgm:hierBranch val="init"/>
        </dgm:presLayoutVars>
      </dgm:prSet>
      <dgm:spPr/>
    </dgm:pt>
    <dgm:pt modelId="{F089B1F2-87F7-4EA8-A343-05090F49052E}" type="pres">
      <dgm:prSet presAssocID="{37D4BF16-CADB-4B1D-AD1B-76A879076E9E}" presName="rootComposite" presStyleCnt="0"/>
      <dgm:spPr/>
    </dgm:pt>
    <dgm:pt modelId="{794F40B3-E6F7-4762-B54B-BDF198D870C6}" type="pres">
      <dgm:prSet presAssocID="{37D4BF16-CADB-4B1D-AD1B-76A879076E9E}" presName="rootText" presStyleLbl="node3" presStyleIdx="4" presStyleCnt="11">
        <dgm:presLayoutVars>
          <dgm:chPref val="3"/>
        </dgm:presLayoutVars>
      </dgm:prSet>
      <dgm:spPr/>
    </dgm:pt>
    <dgm:pt modelId="{13DAC5FE-8C2F-4691-B64F-DDA78D74815B}" type="pres">
      <dgm:prSet presAssocID="{37D4BF16-CADB-4B1D-AD1B-76A879076E9E}" presName="rootConnector" presStyleLbl="node3" presStyleIdx="4" presStyleCnt="11"/>
      <dgm:spPr/>
    </dgm:pt>
    <dgm:pt modelId="{5E6749A1-CC31-4E79-A2BD-B38DF3A4942A}" type="pres">
      <dgm:prSet presAssocID="{37D4BF16-CADB-4B1D-AD1B-76A879076E9E}" presName="hierChild4" presStyleCnt="0"/>
      <dgm:spPr/>
    </dgm:pt>
    <dgm:pt modelId="{049A07EB-4D09-4DEE-B382-8276632A0402}" type="pres">
      <dgm:prSet presAssocID="{37D4BF16-CADB-4B1D-AD1B-76A879076E9E}" presName="hierChild5" presStyleCnt="0"/>
      <dgm:spPr/>
    </dgm:pt>
    <dgm:pt modelId="{8908D023-2A8B-463C-81F0-4C2208A4173C}" type="pres">
      <dgm:prSet presAssocID="{35374B8E-B1BD-46BD-87DE-32C4511AA9E5}" presName="Name37" presStyleLbl="parChTrans1D3" presStyleIdx="5" presStyleCnt="11"/>
      <dgm:spPr/>
    </dgm:pt>
    <dgm:pt modelId="{D26970FF-9536-46CC-BE58-E530AD34918F}" type="pres">
      <dgm:prSet presAssocID="{19D076DB-66F5-43C7-9AA0-235A81B6B08F}" presName="hierRoot2" presStyleCnt="0">
        <dgm:presLayoutVars>
          <dgm:hierBranch val="init"/>
        </dgm:presLayoutVars>
      </dgm:prSet>
      <dgm:spPr/>
    </dgm:pt>
    <dgm:pt modelId="{963F8E79-AEE3-4815-AF03-CE224EFAD4A8}" type="pres">
      <dgm:prSet presAssocID="{19D076DB-66F5-43C7-9AA0-235A81B6B08F}" presName="rootComposite" presStyleCnt="0"/>
      <dgm:spPr/>
    </dgm:pt>
    <dgm:pt modelId="{65B81875-2047-4023-AF58-DF4897C844D0}" type="pres">
      <dgm:prSet presAssocID="{19D076DB-66F5-43C7-9AA0-235A81B6B08F}" presName="rootText" presStyleLbl="node3" presStyleIdx="5" presStyleCnt="11">
        <dgm:presLayoutVars>
          <dgm:chPref val="3"/>
        </dgm:presLayoutVars>
      </dgm:prSet>
      <dgm:spPr/>
    </dgm:pt>
    <dgm:pt modelId="{1EE323FB-3411-45D2-B303-5EC64C3EC772}" type="pres">
      <dgm:prSet presAssocID="{19D076DB-66F5-43C7-9AA0-235A81B6B08F}" presName="rootConnector" presStyleLbl="node3" presStyleIdx="5" presStyleCnt="11"/>
      <dgm:spPr/>
    </dgm:pt>
    <dgm:pt modelId="{38139C12-714D-4FC5-9D1A-E72EEB416E27}" type="pres">
      <dgm:prSet presAssocID="{19D076DB-66F5-43C7-9AA0-235A81B6B08F}" presName="hierChild4" presStyleCnt="0"/>
      <dgm:spPr/>
    </dgm:pt>
    <dgm:pt modelId="{02F57187-91E0-4CD0-B867-BD2717B9D651}" type="pres">
      <dgm:prSet presAssocID="{19D076DB-66F5-43C7-9AA0-235A81B6B08F}" presName="hierChild5" presStyleCnt="0"/>
      <dgm:spPr/>
    </dgm:pt>
    <dgm:pt modelId="{5CBE07BA-7F00-4393-8F3B-7C5DBE5380D6}" type="pres">
      <dgm:prSet presAssocID="{5CCAF045-6A63-4190-B5E3-92AF76A94DDD}" presName="hierChild5" presStyleCnt="0"/>
      <dgm:spPr/>
    </dgm:pt>
    <dgm:pt modelId="{92AC0670-8A91-4458-83AB-E61554CBDD36}" type="pres">
      <dgm:prSet presAssocID="{A0CE09E0-25D1-4300-ADF0-3B4A98AB4467}" presName="Name37" presStyleLbl="parChTrans1D2" presStyleIdx="2" presStyleCnt="8"/>
      <dgm:spPr/>
    </dgm:pt>
    <dgm:pt modelId="{09AEEAEF-8A67-4F0B-98F5-D1786395EC67}" type="pres">
      <dgm:prSet presAssocID="{4BEE6F21-84E4-410A-9DA7-922BAB744F69}" presName="hierRoot2" presStyleCnt="0">
        <dgm:presLayoutVars>
          <dgm:hierBranch val="init"/>
        </dgm:presLayoutVars>
      </dgm:prSet>
      <dgm:spPr/>
    </dgm:pt>
    <dgm:pt modelId="{0EF2E471-A676-47ED-AA79-539934C44174}" type="pres">
      <dgm:prSet presAssocID="{4BEE6F21-84E4-410A-9DA7-922BAB744F69}" presName="rootComposite" presStyleCnt="0"/>
      <dgm:spPr/>
    </dgm:pt>
    <dgm:pt modelId="{2843C344-D5C6-48D7-985C-9BA3CC401338}" type="pres">
      <dgm:prSet presAssocID="{4BEE6F21-84E4-410A-9DA7-922BAB744F69}" presName="rootText" presStyleLbl="node2" presStyleIdx="2" presStyleCnt="8">
        <dgm:presLayoutVars>
          <dgm:chPref val="3"/>
        </dgm:presLayoutVars>
      </dgm:prSet>
      <dgm:spPr/>
    </dgm:pt>
    <dgm:pt modelId="{EE17ACAE-7CB1-4023-B66A-B8B91CAC6A27}" type="pres">
      <dgm:prSet presAssocID="{4BEE6F21-84E4-410A-9DA7-922BAB744F69}" presName="rootConnector" presStyleLbl="node2" presStyleIdx="2" presStyleCnt="8"/>
      <dgm:spPr/>
    </dgm:pt>
    <dgm:pt modelId="{5CFDBD57-877D-4226-B638-603A081110BA}" type="pres">
      <dgm:prSet presAssocID="{4BEE6F21-84E4-410A-9DA7-922BAB744F69}" presName="hierChild4" presStyleCnt="0"/>
      <dgm:spPr/>
    </dgm:pt>
    <dgm:pt modelId="{1EEF1CEB-5CE9-440F-9514-16823141FEC7}" type="pres">
      <dgm:prSet presAssocID="{4BEE6F21-84E4-410A-9DA7-922BAB744F69}" presName="hierChild5" presStyleCnt="0"/>
      <dgm:spPr/>
    </dgm:pt>
    <dgm:pt modelId="{16DBB5A8-B5C4-43C8-A4E6-23D4F49C1A72}" type="pres">
      <dgm:prSet presAssocID="{38A5698F-E63F-48F1-AF85-EE9260FBF293}" presName="Name37" presStyleLbl="parChTrans1D2" presStyleIdx="3" presStyleCnt="8"/>
      <dgm:spPr/>
    </dgm:pt>
    <dgm:pt modelId="{EE245A6F-86A4-4D2F-9D3C-1BA020B8006E}" type="pres">
      <dgm:prSet presAssocID="{EC6A8B55-017A-48ED-A28D-1AEA7C2D1645}" presName="hierRoot2" presStyleCnt="0">
        <dgm:presLayoutVars>
          <dgm:hierBranch val="init"/>
        </dgm:presLayoutVars>
      </dgm:prSet>
      <dgm:spPr/>
    </dgm:pt>
    <dgm:pt modelId="{290DCDE4-1D54-497D-88E2-A6D38F7B96CE}" type="pres">
      <dgm:prSet presAssocID="{EC6A8B55-017A-48ED-A28D-1AEA7C2D1645}" presName="rootComposite" presStyleCnt="0"/>
      <dgm:spPr/>
    </dgm:pt>
    <dgm:pt modelId="{309889BC-F882-479D-AC87-42CB5A72B462}" type="pres">
      <dgm:prSet presAssocID="{EC6A8B55-017A-48ED-A28D-1AEA7C2D1645}" presName="rootText" presStyleLbl="node2" presStyleIdx="3" presStyleCnt="8">
        <dgm:presLayoutVars>
          <dgm:chPref val="3"/>
        </dgm:presLayoutVars>
      </dgm:prSet>
      <dgm:spPr/>
    </dgm:pt>
    <dgm:pt modelId="{3BD4FFB9-AFF1-4506-B8B0-EDC197207FDC}" type="pres">
      <dgm:prSet presAssocID="{EC6A8B55-017A-48ED-A28D-1AEA7C2D1645}" presName="rootConnector" presStyleLbl="node2" presStyleIdx="3" presStyleCnt="8"/>
      <dgm:spPr/>
    </dgm:pt>
    <dgm:pt modelId="{E15901AA-CB95-4CF2-8D6E-EA47D91AF03E}" type="pres">
      <dgm:prSet presAssocID="{EC6A8B55-017A-48ED-A28D-1AEA7C2D1645}" presName="hierChild4" presStyleCnt="0"/>
      <dgm:spPr/>
    </dgm:pt>
    <dgm:pt modelId="{4C90C6DB-CA4E-4B32-AFF2-F4840E85E5E3}" type="pres">
      <dgm:prSet presAssocID="{7CBF02F6-B2E7-40BE-B953-588C1ECF8768}" presName="Name37" presStyleLbl="parChTrans1D3" presStyleIdx="6" presStyleCnt="11"/>
      <dgm:spPr/>
    </dgm:pt>
    <dgm:pt modelId="{FD8919AA-057C-4B08-8AD4-65460D67F6AE}" type="pres">
      <dgm:prSet presAssocID="{2B9AD6E4-43C5-4CA0-85CB-F817323B7A5B}" presName="hierRoot2" presStyleCnt="0">
        <dgm:presLayoutVars>
          <dgm:hierBranch val="init"/>
        </dgm:presLayoutVars>
      </dgm:prSet>
      <dgm:spPr/>
    </dgm:pt>
    <dgm:pt modelId="{5A533DA8-56DD-4ABB-B405-2DF70075C9FA}" type="pres">
      <dgm:prSet presAssocID="{2B9AD6E4-43C5-4CA0-85CB-F817323B7A5B}" presName="rootComposite" presStyleCnt="0"/>
      <dgm:spPr/>
    </dgm:pt>
    <dgm:pt modelId="{9E02C37C-020D-4033-AA0E-44CE0CFD227A}" type="pres">
      <dgm:prSet presAssocID="{2B9AD6E4-43C5-4CA0-85CB-F817323B7A5B}" presName="rootText" presStyleLbl="node3" presStyleIdx="6" presStyleCnt="11">
        <dgm:presLayoutVars>
          <dgm:chPref val="3"/>
        </dgm:presLayoutVars>
      </dgm:prSet>
      <dgm:spPr/>
    </dgm:pt>
    <dgm:pt modelId="{5C52E306-E0B4-461E-B09F-CDF9F0E21019}" type="pres">
      <dgm:prSet presAssocID="{2B9AD6E4-43C5-4CA0-85CB-F817323B7A5B}" presName="rootConnector" presStyleLbl="node3" presStyleIdx="6" presStyleCnt="11"/>
      <dgm:spPr/>
    </dgm:pt>
    <dgm:pt modelId="{42319FB8-80D3-4930-B0CD-7A2C87D73F36}" type="pres">
      <dgm:prSet presAssocID="{2B9AD6E4-43C5-4CA0-85CB-F817323B7A5B}" presName="hierChild4" presStyleCnt="0"/>
      <dgm:spPr/>
    </dgm:pt>
    <dgm:pt modelId="{C9EFA6A1-B13C-44E9-892D-CEEBD875C4D4}" type="pres">
      <dgm:prSet presAssocID="{9CCD080A-42D0-4D96-B55D-2370F96106AA}" presName="Name37" presStyleLbl="parChTrans1D4" presStyleIdx="0" presStyleCnt="9"/>
      <dgm:spPr/>
    </dgm:pt>
    <dgm:pt modelId="{915280D4-B9FD-403E-B10F-FDF23839EFEF}" type="pres">
      <dgm:prSet presAssocID="{768AE79C-879E-4B36-9EC2-FFE5DEB78E89}" presName="hierRoot2" presStyleCnt="0">
        <dgm:presLayoutVars>
          <dgm:hierBranch val="init"/>
        </dgm:presLayoutVars>
      </dgm:prSet>
      <dgm:spPr/>
    </dgm:pt>
    <dgm:pt modelId="{9BEDB973-0208-4636-A6CE-B0DA6D9554DC}" type="pres">
      <dgm:prSet presAssocID="{768AE79C-879E-4B36-9EC2-FFE5DEB78E89}" presName="rootComposite" presStyleCnt="0"/>
      <dgm:spPr/>
    </dgm:pt>
    <dgm:pt modelId="{03F90893-8CC3-4270-A119-453CB26461BD}" type="pres">
      <dgm:prSet presAssocID="{768AE79C-879E-4B36-9EC2-FFE5DEB78E89}" presName="rootText" presStyleLbl="node4" presStyleIdx="0" presStyleCnt="9">
        <dgm:presLayoutVars>
          <dgm:chPref val="3"/>
        </dgm:presLayoutVars>
      </dgm:prSet>
      <dgm:spPr/>
    </dgm:pt>
    <dgm:pt modelId="{1EE9411E-AB92-4C69-8D42-D01C8EA8D6BB}" type="pres">
      <dgm:prSet presAssocID="{768AE79C-879E-4B36-9EC2-FFE5DEB78E89}" presName="rootConnector" presStyleLbl="node4" presStyleIdx="0" presStyleCnt="9"/>
      <dgm:spPr/>
    </dgm:pt>
    <dgm:pt modelId="{C470B838-1A34-4647-97AE-748E8617F460}" type="pres">
      <dgm:prSet presAssocID="{768AE79C-879E-4B36-9EC2-FFE5DEB78E89}" presName="hierChild4" presStyleCnt="0"/>
      <dgm:spPr/>
    </dgm:pt>
    <dgm:pt modelId="{14493DF4-DDC3-48C9-B1DF-EA20DC3D3BE8}" type="pres">
      <dgm:prSet presAssocID="{768AE79C-879E-4B36-9EC2-FFE5DEB78E89}" presName="hierChild5" presStyleCnt="0"/>
      <dgm:spPr/>
    </dgm:pt>
    <dgm:pt modelId="{6D6FBDFC-23C7-47FA-A87F-20CAD591D96F}" type="pres">
      <dgm:prSet presAssocID="{2B9AD6E4-43C5-4CA0-85CB-F817323B7A5B}" presName="hierChild5" presStyleCnt="0"/>
      <dgm:spPr/>
    </dgm:pt>
    <dgm:pt modelId="{CF3561EF-8B15-43D3-BE39-722D4B8FA45A}" type="pres">
      <dgm:prSet presAssocID="{E7988614-EA07-48D0-A1C6-C4B6E51D9675}" presName="Name37" presStyleLbl="parChTrans1D3" presStyleIdx="7" presStyleCnt="11"/>
      <dgm:spPr/>
    </dgm:pt>
    <dgm:pt modelId="{6C8CA5BE-2939-4521-842B-181CEDC65953}" type="pres">
      <dgm:prSet presAssocID="{EACDC0AD-685D-4AFA-AB41-9BDC3E2D0535}" presName="hierRoot2" presStyleCnt="0">
        <dgm:presLayoutVars>
          <dgm:hierBranch val="init"/>
        </dgm:presLayoutVars>
      </dgm:prSet>
      <dgm:spPr/>
    </dgm:pt>
    <dgm:pt modelId="{6192F4A0-43CE-410F-B6B2-26441F67E50D}" type="pres">
      <dgm:prSet presAssocID="{EACDC0AD-685D-4AFA-AB41-9BDC3E2D0535}" presName="rootComposite" presStyleCnt="0"/>
      <dgm:spPr/>
    </dgm:pt>
    <dgm:pt modelId="{445AF5AF-DAC0-430A-B55A-5F49105593D0}" type="pres">
      <dgm:prSet presAssocID="{EACDC0AD-685D-4AFA-AB41-9BDC3E2D0535}" presName="rootText" presStyleLbl="node3" presStyleIdx="7" presStyleCnt="11">
        <dgm:presLayoutVars>
          <dgm:chPref val="3"/>
        </dgm:presLayoutVars>
      </dgm:prSet>
      <dgm:spPr/>
    </dgm:pt>
    <dgm:pt modelId="{18CD759D-92B5-4558-8809-8EEA328AABEB}" type="pres">
      <dgm:prSet presAssocID="{EACDC0AD-685D-4AFA-AB41-9BDC3E2D0535}" presName="rootConnector" presStyleLbl="node3" presStyleIdx="7" presStyleCnt="11"/>
      <dgm:spPr/>
    </dgm:pt>
    <dgm:pt modelId="{AEA6E65D-6210-4292-8365-D34213F31990}" type="pres">
      <dgm:prSet presAssocID="{EACDC0AD-685D-4AFA-AB41-9BDC3E2D0535}" presName="hierChild4" presStyleCnt="0"/>
      <dgm:spPr/>
    </dgm:pt>
    <dgm:pt modelId="{4DA57796-65CF-4CD6-AB05-5BB173D37CE0}" type="pres">
      <dgm:prSet presAssocID="{6A6A1CA2-59D6-4AFB-BD6C-EF8BE3A9A1FA}" presName="Name37" presStyleLbl="parChTrans1D4" presStyleIdx="1" presStyleCnt="9"/>
      <dgm:spPr/>
    </dgm:pt>
    <dgm:pt modelId="{B95492CD-98E9-4026-A1BD-64119F3C97D8}" type="pres">
      <dgm:prSet presAssocID="{23A1A94C-12E8-4B0E-8990-D55CCDC23856}" presName="hierRoot2" presStyleCnt="0">
        <dgm:presLayoutVars>
          <dgm:hierBranch val="init"/>
        </dgm:presLayoutVars>
      </dgm:prSet>
      <dgm:spPr/>
    </dgm:pt>
    <dgm:pt modelId="{9100199B-A760-4095-87C2-7137383F600F}" type="pres">
      <dgm:prSet presAssocID="{23A1A94C-12E8-4B0E-8990-D55CCDC23856}" presName="rootComposite" presStyleCnt="0"/>
      <dgm:spPr/>
    </dgm:pt>
    <dgm:pt modelId="{66C108D9-E699-4D76-A45E-0932691CC253}" type="pres">
      <dgm:prSet presAssocID="{23A1A94C-12E8-4B0E-8990-D55CCDC23856}" presName="rootText" presStyleLbl="node4" presStyleIdx="1" presStyleCnt="9">
        <dgm:presLayoutVars>
          <dgm:chPref val="3"/>
        </dgm:presLayoutVars>
      </dgm:prSet>
      <dgm:spPr/>
    </dgm:pt>
    <dgm:pt modelId="{A260537B-DC13-446D-B578-9261E191EB44}" type="pres">
      <dgm:prSet presAssocID="{23A1A94C-12E8-4B0E-8990-D55CCDC23856}" presName="rootConnector" presStyleLbl="node4" presStyleIdx="1" presStyleCnt="9"/>
      <dgm:spPr/>
    </dgm:pt>
    <dgm:pt modelId="{8D67C71C-AFA4-420D-8D1E-DE7DEEFA2EC7}" type="pres">
      <dgm:prSet presAssocID="{23A1A94C-12E8-4B0E-8990-D55CCDC23856}" presName="hierChild4" presStyleCnt="0"/>
      <dgm:spPr/>
    </dgm:pt>
    <dgm:pt modelId="{A885F64D-7CEA-46E5-9D31-218B532DAA3F}" type="pres">
      <dgm:prSet presAssocID="{23A1A94C-12E8-4B0E-8990-D55CCDC23856}" presName="hierChild5" presStyleCnt="0"/>
      <dgm:spPr/>
    </dgm:pt>
    <dgm:pt modelId="{AB3D916E-EDEB-4482-85AB-E888462DFA88}" type="pres">
      <dgm:prSet presAssocID="{280B09F7-DDEE-40F0-A2EF-0198E1B50776}" presName="Name37" presStyleLbl="parChTrans1D4" presStyleIdx="2" presStyleCnt="9"/>
      <dgm:spPr/>
    </dgm:pt>
    <dgm:pt modelId="{01D14525-0B5B-427D-B315-C95098177369}" type="pres">
      <dgm:prSet presAssocID="{17195570-65E9-4B23-ABEA-355F2ADB770D}" presName="hierRoot2" presStyleCnt="0">
        <dgm:presLayoutVars>
          <dgm:hierBranch val="init"/>
        </dgm:presLayoutVars>
      </dgm:prSet>
      <dgm:spPr/>
    </dgm:pt>
    <dgm:pt modelId="{C182645E-A493-4EA1-AFFA-0953E6A0CEC6}" type="pres">
      <dgm:prSet presAssocID="{17195570-65E9-4B23-ABEA-355F2ADB770D}" presName="rootComposite" presStyleCnt="0"/>
      <dgm:spPr/>
    </dgm:pt>
    <dgm:pt modelId="{0D319CA9-5EDC-43C9-9E3E-C9443CCBE96C}" type="pres">
      <dgm:prSet presAssocID="{17195570-65E9-4B23-ABEA-355F2ADB770D}" presName="rootText" presStyleLbl="node4" presStyleIdx="2" presStyleCnt="9">
        <dgm:presLayoutVars>
          <dgm:chPref val="3"/>
        </dgm:presLayoutVars>
      </dgm:prSet>
      <dgm:spPr/>
    </dgm:pt>
    <dgm:pt modelId="{8F7455A5-0A3E-4753-98CE-5EA84863387B}" type="pres">
      <dgm:prSet presAssocID="{17195570-65E9-4B23-ABEA-355F2ADB770D}" presName="rootConnector" presStyleLbl="node4" presStyleIdx="2" presStyleCnt="9"/>
      <dgm:spPr/>
    </dgm:pt>
    <dgm:pt modelId="{B7116000-CEBC-4AD3-ACB6-6D578362D550}" type="pres">
      <dgm:prSet presAssocID="{17195570-65E9-4B23-ABEA-355F2ADB770D}" presName="hierChild4" presStyleCnt="0"/>
      <dgm:spPr/>
    </dgm:pt>
    <dgm:pt modelId="{F84EBE57-1708-4026-80F5-DE2D68E080E4}" type="pres">
      <dgm:prSet presAssocID="{17195570-65E9-4B23-ABEA-355F2ADB770D}" presName="hierChild5" presStyleCnt="0"/>
      <dgm:spPr/>
    </dgm:pt>
    <dgm:pt modelId="{7189ABB1-4912-4483-8E19-E09841C1CCC5}" type="pres">
      <dgm:prSet presAssocID="{1FC32062-35CE-469C-B48D-FC6494C3BFB1}" presName="Name37" presStyleLbl="parChTrans1D4" presStyleIdx="3" presStyleCnt="9"/>
      <dgm:spPr/>
    </dgm:pt>
    <dgm:pt modelId="{65F7794C-617D-4C15-BD60-2D23A06944E1}" type="pres">
      <dgm:prSet presAssocID="{473790BF-2115-4A1F-8D55-B2CF99D48991}" presName="hierRoot2" presStyleCnt="0">
        <dgm:presLayoutVars>
          <dgm:hierBranch val="init"/>
        </dgm:presLayoutVars>
      </dgm:prSet>
      <dgm:spPr/>
    </dgm:pt>
    <dgm:pt modelId="{C10C85CD-4D87-4205-9B37-39CF362B67C9}" type="pres">
      <dgm:prSet presAssocID="{473790BF-2115-4A1F-8D55-B2CF99D48991}" presName="rootComposite" presStyleCnt="0"/>
      <dgm:spPr/>
    </dgm:pt>
    <dgm:pt modelId="{5D90DC36-620C-413D-ADCF-ECE84B349C6A}" type="pres">
      <dgm:prSet presAssocID="{473790BF-2115-4A1F-8D55-B2CF99D48991}" presName="rootText" presStyleLbl="node4" presStyleIdx="3" presStyleCnt="9">
        <dgm:presLayoutVars>
          <dgm:chPref val="3"/>
        </dgm:presLayoutVars>
      </dgm:prSet>
      <dgm:spPr/>
    </dgm:pt>
    <dgm:pt modelId="{7C95367E-49DE-423C-9E09-4DFB7CA490D1}" type="pres">
      <dgm:prSet presAssocID="{473790BF-2115-4A1F-8D55-B2CF99D48991}" presName="rootConnector" presStyleLbl="node4" presStyleIdx="3" presStyleCnt="9"/>
      <dgm:spPr/>
    </dgm:pt>
    <dgm:pt modelId="{DC4C24B0-A7E6-4C70-9CF2-1054E5511DE1}" type="pres">
      <dgm:prSet presAssocID="{473790BF-2115-4A1F-8D55-B2CF99D48991}" presName="hierChild4" presStyleCnt="0"/>
      <dgm:spPr/>
    </dgm:pt>
    <dgm:pt modelId="{39E27971-11E3-4F1E-80C7-6CB381228F97}" type="pres">
      <dgm:prSet presAssocID="{473790BF-2115-4A1F-8D55-B2CF99D48991}" presName="hierChild5" presStyleCnt="0"/>
      <dgm:spPr/>
    </dgm:pt>
    <dgm:pt modelId="{BE37BCDE-F1B0-402C-A018-C5CB7C48BBCA}" type="pres">
      <dgm:prSet presAssocID="{EACDC0AD-685D-4AFA-AB41-9BDC3E2D0535}" presName="hierChild5" presStyleCnt="0"/>
      <dgm:spPr/>
    </dgm:pt>
    <dgm:pt modelId="{062C18EC-A0B1-490D-B1A5-D5BD98D4A53C}" type="pres">
      <dgm:prSet presAssocID="{41216564-083A-46EF-A198-5DD15C11E4BE}" presName="Name37" presStyleLbl="parChTrans1D3" presStyleIdx="8" presStyleCnt="11"/>
      <dgm:spPr/>
    </dgm:pt>
    <dgm:pt modelId="{E72DD676-94C0-4A26-B4D7-6B265AC6EE19}" type="pres">
      <dgm:prSet presAssocID="{C4CFEE96-A6A7-4477-B138-93F8927493B6}" presName="hierRoot2" presStyleCnt="0">
        <dgm:presLayoutVars>
          <dgm:hierBranch val="init"/>
        </dgm:presLayoutVars>
      </dgm:prSet>
      <dgm:spPr/>
    </dgm:pt>
    <dgm:pt modelId="{C96140FF-1CAC-4522-BF64-B3F443122B07}" type="pres">
      <dgm:prSet presAssocID="{C4CFEE96-A6A7-4477-B138-93F8927493B6}" presName="rootComposite" presStyleCnt="0"/>
      <dgm:spPr/>
    </dgm:pt>
    <dgm:pt modelId="{CDE9BD73-71B9-44F2-9741-60E1B2AB8FF2}" type="pres">
      <dgm:prSet presAssocID="{C4CFEE96-A6A7-4477-B138-93F8927493B6}" presName="rootText" presStyleLbl="node3" presStyleIdx="8" presStyleCnt="11">
        <dgm:presLayoutVars>
          <dgm:chPref val="3"/>
        </dgm:presLayoutVars>
      </dgm:prSet>
      <dgm:spPr/>
    </dgm:pt>
    <dgm:pt modelId="{C3B2B81F-D12C-43AF-B5AF-4311F8BE6A0C}" type="pres">
      <dgm:prSet presAssocID="{C4CFEE96-A6A7-4477-B138-93F8927493B6}" presName="rootConnector" presStyleLbl="node3" presStyleIdx="8" presStyleCnt="11"/>
      <dgm:spPr/>
    </dgm:pt>
    <dgm:pt modelId="{F787ADE6-CA15-49CF-8DA0-3131E6B000D4}" type="pres">
      <dgm:prSet presAssocID="{C4CFEE96-A6A7-4477-B138-93F8927493B6}" presName="hierChild4" presStyleCnt="0"/>
      <dgm:spPr/>
    </dgm:pt>
    <dgm:pt modelId="{46BEBBD2-3835-4D58-B2F1-EE2BBEDD3A8C}" type="pres">
      <dgm:prSet presAssocID="{E1FF04C3-11EC-496A-962E-0E5FD9206622}" presName="Name37" presStyleLbl="parChTrans1D4" presStyleIdx="4" presStyleCnt="9"/>
      <dgm:spPr/>
    </dgm:pt>
    <dgm:pt modelId="{F42E5DD0-AD6C-4B6F-9748-0A234B1DFF0F}" type="pres">
      <dgm:prSet presAssocID="{B6D3A71C-E9C5-4C1E-8DD2-5D30199C27B4}" presName="hierRoot2" presStyleCnt="0">
        <dgm:presLayoutVars>
          <dgm:hierBranch val="init"/>
        </dgm:presLayoutVars>
      </dgm:prSet>
      <dgm:spPr/>
    </dgm:pt>
    <dgm:pt modelId="{65BC2772-EE2F-4079-AE74-E43A19717A5E}" type="pres">
      <dgm:prSet presAssocID="{B6D3A71C-E9C5-4C1E-8DD2-5D30199C27B4}" presName="rootComposite" presStyleCnt="0"/>
      <dgm:spPr/>
    </dgm:pt>
    <dgm:pt modelId="{633660CA-C537-4853-83E2-084D4F2C9D2D}" type="pres">
      <dgm:prSet presAssocID="{B6D3A71C-E9C5-4C1E-8DD2-5D30199C27B4}" presName="rootText" presStyleLbl="node4" presStyleIdx="4" presStyleCnt="9">
        <dgm:presLayoutVars>
          <dgm:chPref val="3"/>
        </dgm:presLayoutVars>
      </dgm:prSet>
      <dgm:spPr/>
    </dgm:pt>
    <dgm:pt modelId="{4352F849-434D-43B3-9A26-5061F6648E41}" type="pres">
      <dgm:prSet presAssocID="{B6D3A71C-E9C5-4C1E-8DD2-5D30199C27B4}" presName="rootConnector" presStyleLbl="node4" presStyleIdx="4" presStyleCnt="9"/>
      <dgm:spPr/>
    </dgm:pt>
    <dgm:pt modelId="{41F40E26-3DCB-439F-8155-474EEFF9D3FC}" type="pres">
      <dgm:prSet presAssocID="{B6D3A71C-E9C5-4C1E-8DD2-5D30199C27B4}" presName="hierChild4" presStyleCnt="0"/>
      <dgm:spPr/>
    </dgm:pt>
    <dgm:pt modelId="{4EF7EF59-012E-4788-8A55-6E2FB2D104F9}" type="pres">
      <dgm:prSet presAssocID="{B6D3A71C-E9C5-4C1E-8DD2-5D30199C27B4}" presName="hierChild5" presStyleCnt="0"/>
      <dgm:spPr/>
    </dgm:pt>
    <dgm:pt modelId="{1774B0FE-FC4A-40BF-934E-DE65D8A028E7}" type="pres">
      <dgm:prSet presAssocID="{FD75D7DA-C0E5-41BA-8C2E-D45D71D5392A}" presName="Name37" presStyleLbl="parChTrans1D4" presStyleIdx="5" presStyleCnt="9"/>
      <dgm:spPr/>
    </dgm:pt>
    <dgm:pt modelId="{545F9245-4A92-43AE-B455-277356D1291E}" type="pres">
      <dgm:prSet presAssocID="{125D1F22-1C53-42EC-981D-FDD5EAAC3E72}" presName="hierRoot2" presStyleCnt="0">
        <dgm:presLayoutVars>
          <dgm:hierBranch val="init"/>
        </dgm:presLayoutVars>
      </dgm:prSet>
      <dgm:spPr/>
    </dgm:pt>
    <dgm:pt modelId="{75C9970F-2CA1-4A55-8E47-6CADA1EF2D8E}" type="pres">
      <dgm:prSet presAssocID="{125D1F22-1C53-42EC-981D-FDD5EAAC3E72}" presName="rootComposite" presStyleCnt="0"/>
      <dgm:spPr/>
    </dgm:pt>
    <dgm:pt modelId="{3DB60356-3C87-44FB-8ED3-3E650EABD9D0}" type="pres">
      <dgm:prSet presAssocID="{125D1F22-1C53-42EC-981D-FDD5EAAC3E72}" presName="rootText" presStyleLbl="node4" presStyleIdx="5" presStyleCnt="9">
        <dgm:presLayoutVars>
          <dgm:chPref val="3"/>
        </dgm:presLayoutVars>
      </dgm:prSet>
      <dgm:spPr/>
    </dgm:pt>
    <dgm:pt modelId="{170E97F5-BAB3-4EB5-A83E-48A96B8FB7B9}" type="pres">
      <dgm:prSet presAssocID="{125D1F22-1C53-42EC-981D-FDD5EAAC3E72}" presName="rootConnector" presStyleLbl="node4" presStyleIdx="5" presStyleCnt="9"/>
      <dgm:spPr/>
    </dgm:pt>
    <dgm:pt modelId="{8B127083-F0B1-4301-8E69-CA156A639D5D}" type="pres">
      <dgm:prSet presAssocID="{125D1F22-1C53-42EC-981D-FDD5EAAC3E72}" presName="hierChild4" presStyleCnt="0"/>
      <dgm:spPr/>
    </dgm:pt>
    <dgm:pt modelId="{A046F62F-ED15-401D-B1D1-37E45E453123}" type="pres">
      <dgm:prSet presAssocID="{125D1F22-1C53-42EC-981D-FDD5EAAC3E72}" presName="hierChild5" presStyleCnt="0"/>
      <dgm:spPr/>
    </dgm:pt>
    <dgm:pt modelId="{1A16B554-7997-4FED-90B0-6949E3070660}" type="pres">
      <dgm:prSet presAssocID="{872F2592-E016-48EC-A1B0-C23BF484C44A}" presName="Name37" presStyleLbl="parChTrans1D4" presStyleIdx="6" presStyleCnt="9"/>
      <dgm:spPr/>
    </dgm:pt>
    <dgm:pt modelId="{94C07C71-D8C0-4035-B467-DEA412608800}" type="pres">
      <dgm:prSet presAssocID="{2DFEAE7D-DFD4-44AE-BC0D-3D45D9D460AC}" presName="hierRoot2" presStyleCnt="0">
        <dgm:presLayoutVars>
          <dgm:hierBranch val="init"/>
        </dgm:presLayoutVars>
      </dgm:prSet>
      <dgm:spPr/>
    </dgm:pt>
    <dgm:pt modelId="{34AF1753-E299-4E9A-8417-674EB6AECA5D}" type="pres">
      <dgm:prSet presAssocID="{2DFEAE7D-DFD4-44AE-BC0D-3D45D9D460AC}" presName="rootComposite" presStyleCnt="0"/>
      <dgm:spPr/>
    </dgm:pt>
    <dgm:pt modelId="{4F981F0F-341E-44E4-8743-BF4AA54EA2C0}" type="pres">
      <dgm:prSet presAssocID="{2DFEAE7D-DFD4-44AE-BC0D-3D45D9D460AC}" presName="rootText" presStyleLbl="node4" presStyleIdx="6" presStyleCnt="9">
        <dgm:presLayoutVars>
          <dgm:chPref val="3"/>
        </dgm:presLayoutVars>
      </dgm:prSet>
      <dgm:spPr/>
    </dgm:pt>
    <dgm:pt modelId="{907C83EC-78E0-4FDF-B142-EB5A8DFD7DB9}" type="pres">
      <dgm:prSet presAssocID="{2DFEAE7D-DFD4-44AE-BC0D-3D45D9D460AC}" presName="rootConnector" presStyleLbl="node4" presStyleIdx="6" presStyleCnt="9"/>
      <dgm:spPr/>
    </dgm:pt>
    <dgm:pt modelId="{1D67CDA8-EE9F-4ABF-BB87-179D4874415C}" type="pres">
      <dgm:prSet presAssocID="{2DFEAE7D-DFD4-44AE-BC0D-3D45D9D460AC}" presName="hierChild4" presStyleCnt="0"/>
      <dgm:spPr/>
    </dgm:pt>
    <dgm:pt modelId="{C4AD39DE-CC7C-4529-89F2-C441027595FD}" type="pres">
      <dgm:prSet presAssocID="{2DFEAE7D-DFD4-44AE-BC0D-3D45D9D460AC}" presName="hierChild5" presStyleCnt="0"/>
      <dgm:spPr/>
    </dgm:pt>
    <dgm:pt modelId="{8741757E-65C9-4C66-89B2-C61E810DD3D1}" type="pres">
      <dgm:prSet presAssocID="{5B634517-F01B-41F7-81BC-EFAB3073DC0B}" presName="Name37" presStyleLbl="parChTrans1D4" presStyleIdx="7" presStyleCnt="9"/>
      <dgm:spPr/>
    </dgm:pt>
    <dgm:pt modelId="{8F6BB2C5-1262-4CFD-B274-C08CE6227AEA}" type="pres">
      <dgm:prSet presAssocID="{91FBB91C-5145-4901-AF18-03BD90856ED5}" presName="hierRoot2" presStyleCnt="0">
        <dgm:presLayoutVars>
          <dgm:hierBranch val="init"/>
        </dgm:presLayoutVars>
      </dgm:prSet>
      <dgm:spPr/>
    </dgm:pt>
    <dgm:pt modelId="{3FF941C6-A29F-4628-B479-6F7F68BE7194}" type="pres">
      <dgm:prSet presAssocID="{91FBB91C-5145-4901-AF18-03BD90856ED5}" presName="rootComposite" presStyleCnt="0"/>
      <dgm:spPr/>
    </dgm:pt>
    <dgm:pt modelId="{AD57C848-D998-41DB-949D-914EC23C3FC3}" type="pres">
      <dgm:prSet presAssocID="{91FBB91C-5145-4901-AF18-03BD90856ED5}" presName="rootText" presStyleLbl="node4" presStyleIdx="7" presStyleCnt="9">
        <dgm:presLayoutVars>
          <dgm:chPref val="3"/>
        </dgm:presLayoutVars>
      </dgm:prSet>
      <dgm:spPr/>
    </dgm:pt>
    <dgm:pt modelId="{B2C9309B-087F-4BCC-B565-9ECD4BB731DF}" type="pres">
      <dgm:prSet presAssocID="{91FBB91C-5145-4901-AF18-03BD90856ED5}" presName="rootConnector" presStyleLbl="node4" presStyleIdx="7" presStyleCnt="9"/>
      <dgm:spPr/>
    </dgm:pt>
    <dgm:pt modelId="{C7487998-8832-48DE-A058-5630122C6D34}" type="pres">
      <dgm:prSet presAssocID="{91FBB91C-5145-4901-AF18-03BD90856ED5}" presName="hierChild4" presStyleCnt="0"/>
      <dgm:spPr/>
    </dgm:pt>
    <dgm:pt modelId="{2058C7CB-DE56-4794-8371-A2351B17F402}" type="pres">
      <dgm:prSet presAssocID="{91FBB91C-5145-4901-AF18-03BD90856ED5}" presName="hierChild5" presStyleCnt="0"/>
      <dgm:spPr/>
    </dgm:pt>
    <dgm:pt modelId="{A40DD36C-9D0B-4046-BA7F-53E297F5A876}" type="pres">
      <dgm:prSet presAssocID="{2DA7B9C7-07E7-44C2-B1E0-3EB7CEDC263B}" presName="Name37" presStyleLbl="parChTrans1D4" presStyleIdx="8" presStyleCnt="9"/>
      <dgm:spPr/>
    </dgm:pt>
    <dgm:pt modelId="{4E49C8A6-1F80-4140-904E-7E37AF67BB32}" type="pres">
      <dgm:prSet presAssocID="{4A27467F-EFFA-4893-B208-9826D428CC35}" presName="hierRoot2" presStyleCnt="0">
        <dgm:presLayoutVars>
          <dgm:hierBranch val="init"/>
        </dgm:presLayoutVars>
      </dgm:prSet>
      <dgm:spPr/>
    </dgm:pt>
    <dgm:pt modelId="{3A92AA1E-4721-4579-84D0-068B070B9F9A}" type="pres">
      <dgm:prSet presAssocID="{4A27467F-EFFA-4893-B208-9826D428CC35}" presName="rootComposite" presStyleCnt="0"/>
      <dgm:spPr/>
    </dgm:pt>
    <dgm:pt modelId="{E88373F1-7134-4354-B152-37C799B1AA51}" type="pres">
      <dgm:prSet presAssocID="{4A27467F-EFFA-4893-B208-9826D428CC35}" presName="rootText" presStyleLbl="node4" presStyleIdx="8" presStyleCnt="9">
        <dgm:presLayoutVars>
          <dgm:chPref val="3"/>
        </dgm:presLayoutVars>
      </dgm:prSet>
      <dgm:spPr/>
    </dgm:pt>
    <dgm:pt modelId="{7D55BDB0-631A-4BD9-9958-D6C27DBE8646}" type="pres">
      <dgm:prSet presAssocID="{4A27467F-EFFA-4893-B208-9826D428CC35}" presName="rootConnector" presStyleLbl="node4" presStyleIdx="8" presStyleCnt="9"/>
      <dgm:spPr/>
    </dgm:pt>
    <dgm:pt modelId="{75A4A188-E868-4675-96FB-3F890750B786}" type="pres">
      <dgm:prSet presAssocID="{4A27467F-EFFA-4893-B208-9826D428CC35}" presName="hierChild4" presStyleCnt="0"/>
      <dgm:spPr/>
    </dgm:pt>
    <dgm:pt modelId="{A6D9F8E2-FAD1-4C05-BEB8-C8B9B292C803}" type="pres">
      <dgm:prSet presAssocID="{4A27467F-EFFA-4893-B208-9826D428CC35}" presName="hierChild5" presStyleCnt="0"/>
      <dgm:spPr/>
    </dgm:pt>
    <dgm:pt modelId="{FCF1FAD2-491F-4E8E-9E68-7A7A55F7ABA1}" type="pres">
      <dgm:prSet presAssocID="{C4CFEE96-A6A7-4477-B138-93F8927493B6}" presName="hierChild5" presStyleCnt="0"/>
      <dgm:spPr/>
    </dgm:pt>
    <dgm:pt modelId="{039E9EA1-B8C6-4084-8535-19F4460477E8}" type="pres">
      <dgm:prSet presAssocID="{EC6A8B55-017A-48ED-A28D-1AEA7C2D1645}" presName="hierChild5" presStyleCnt="0"/>
      <dgm:spPr/>
    </dgm:pt>
    <dgm:pt modelId="{5A3231AC-5C12-4EA9-B5BA-29191432165F}" type="pres">
      <dgm:prSet presAssocID="{8A6618A9-A925-41EB-836F-24AF8B451474}" presName="Name37" presStyleLbl="parChTrans1D2" presStyleIdx="4" presStyleCnt="8"/>
      <dgm:spPr/>
    </dgm:pt>
    <dgm:pt modelId="{042740D8-9021-4D73-A5A7-6EF1615CE805}" type="pres">
      <dgm:prSet presAssocID="{9570DF3E-ADC6-4778-B660-FC1C178ED202}" presName="hierRoot2" presStyleCnt="0">
        <dgm:presLayoutVars>
          <dgm:hierBranch val="init"/>
        </dgm:presLayoutVars>
      </dgm:prSet>
      <dgm:spPr/>
    </dgm:pt>
    <dgm:pt modelId="{CEBB2629-F831-4DF9-8364-C4F90DC2E9C9}" type="pres">
      <dgm:prSet presAssocID="{9570DF3E-ADC6-4778-B660-FC1C178ED202}" presName="rootComposite" presStyleCnt="0"/>
      <dgm:spPr/>
    </dgm:pt>
    <dgm:pt modelId="{7E47980D-1A90-41BA-B8EA-55BD3B9BCD38}" type="pres">
      <dgm:prSet presAssocID="{9570DF3E-ADC6-4778-B660-FC1C178ED202}" presName="rootText" presStyleLbl="node2" presStyleIdx="4" presStyleCnt="8">
        <dgm:presLayoutVars>
          <dgm:chPref val="3"/>
        </dgm:presLayoutVars>
      </dgm:prSet>
      <dgm:spPr/>
    </dgm:pt>
    <dgm:pt modelId="{553FE9D9-461A-4D57-8ADE-F40F88F37A20}" type="pres">
      <dgm:prSet presAssocID="{9570DF3E-ADC6-4778-B660-FC1C178ED202}" presName="rootConnector" presStyleLbl="node2" presStyleIdx="4" presStyleCnt="8"/>
      <dgm:spPr/>
    </dgm:pt>
    <dgm:pt modelId="{E5581840-23C7-45F2-A44D-8880F24082E9}" type="pres">
      <dgm:prSet presAssocID="{9570DF3E-ADC6-4778-B660-FC1C178ED202}" presName="hierChild4" presStyleCnt="0"/>
      <dgm:spPr/>
    </dgm:pt>
    <dgm:pt modelId="{AF72A994-6DAA-431B-8AFB-F8E112C32639}" type="pres">
      <dgm:prSet presAssocID="{9570DF3E-ADC6-4778-B660-FC1C178ED202}" presName="hierChild5" presStyleCnt="0"/>
      <dgm:spPr/>
    </dgm:pt>
    <dgm:pt modelId="{ED068249-C9ED-41DB-86D4-FBB465713CCD}" type="pres">
      <dgm:prSet presAssocID="{22F27D6E-ABAD-4F5F-B8E1-43C61B174F2C}" presName="Name37" presStyleLbl="parChTrans1D2" presStyleIdx="5" presStyleCnt="8"/>
      <dgm:spPr/>
    </dgm:pt>
    <dgm:pt modelId="{1895B4CE-436E-47F6-8E75-C74C295E7E35}" type="pres">
      <dgm:prSet presAssocID="{145A1C37-1D96-4DD9-B64C-1B5997EDBBD2}" presName="hierRoot2" presStyleCnt="0">
        <dgm:presLayoutVars>
          <dgm:hierBranch val="init"/>
        </dgm:presLayoutVars>
      </dgm:prSet>
      <dgm:spPr/>
    </dgm:pt>
    <dgm:pt modelId="{ACC00E16-EF24-4D51-A7FD-F2A0E5E1072F}" type="pres">
      <dgm:prSet presAssocID="{145A1C37-1D96-4DD9-B64C-1B5997EDBBD2}" presName="rootComposite" presStyleCnt="0"/>
      <dgm:spPr/>
    </dgm:pt>
    <dgm:pt modelId="{E111B8E6-8B7A-486A-9A9C-51C10629F31B}" type="pres">
      <dgm:prSet presAssocID="{145A1C37-1D96-4DD9-B64C-1B5997EDBBD2}" presName="rootText" presStyleLbl="node2" presStyleIdx="5" presStyleCnt="8">
        <dgm:presLayoutVars>
          <dgm:chPref val="3"/>
        </dgm:presLayoutVars>
      </dgm:prSet>
      <dgm:spPr/>
    </dgm:pt>
    <dgm:pt modelId="{998B6A52-AA76-4E6E-95B3-B430B7B02E29}" type="pres">
      <dgm:prSet presAssocID="{145A1C37-1D96-4DD9-B64C-1B5997EDBBD2}" presName="rootConnector" presStyleLbl="node2" presStyleIdx="5" presStyleCnt="8"/>
      <dgm:spPr/>
    </dgm:pt>
    <dgm:pt modelId="{3295711D-94D2-4BF5-8D66-4CDB7A6B40AE}" type="pres">
      <dgm:prSet presAssocID="{145A1C37-1D96-4DD9-B64C-1B5997EDBBD2}" presName="hierChild4" presStyleCnt="0"/>
      <dgm:spPr/>
    </dgm:pt>
    <dgm:pt modelId="{CDF3F015-0A57-4052-92C2-7AAFB57552B2}" type="pres">
      <dgm:prSet presAssocID="{FE94853F-156F-4CDD-AEF0-B63B4332E091}" presName="Name37" presStyleLbl="parChTrans1D3" presStyleIdx="9" presStyleCnt="11"/>
      <dgm:spPr/>
    </dgm:pt>
    <dgm:pt modelId="{A1D6E965-93D3-4401-9FC2-E43C1A630D84}" type="pres">
      <dgm:prSet presAssocID="{12E449DE-6A7A-4BD4-B746-64C68A18CC70}" presName="hierRoot2" presStyleCnt="0">
        <dgm:presLayoutVars>
          <dgm:hierBranch val="init"/>
        </dgm:presLayoutVars>
      </dgm:prSet>
      <dgm:spPr/>
    </dgm:pt>
    <dgm:pt modelId="{546ED509-8420-4F9D-8B36-C3C5AC49C9A0}" type="pres">
      <dgm:prSet presAssocID="{12E449DE-6A7A-4BD4-B746-64C68A18CC70}" presName="rootComposite" presStyleCnt="0"/>
      <dgm:spPr/>
    </dgm:pt>
    <dgm:pt modelId="{1701EF21-4CD4-4FC0-BB72-C69866B0B039}" type="pres">
      <dgm:prSet presAssocID="{12E449DE-6A7A-4BD4-B746-64C68A18CC70}" presName="rootText" presStyleLbl="node3" presStyleIdx="9" presStyleCnt="11">
        <dgm:presLayoutVars>
          <dgm:chPref val="3"/>
        </dgm:presLayoutVars>
      </dgm:prSet>
      <dgm:spPr/>
    </dgm:pt>
    <dgm:pt modelId="{5119CB1A-AF69-433C-A268-D34B05DD52A7}" type="pres">
      <dgm:prSet presAssocID="{12E449DE-6A7A-4BD4-B746-64C68A18CC70}" presName="rootConnector" presStyleLbl="node3" presStyleIdx="9" presStyleCnt="11"/>
      <dgm:spPr/>
    </dgm:pt>
    <dgm:pt modelId="{97D80AD4-7D90-4291-901B-A65684187FB2}" type="pres">
      <dgm:prSet presAssocID="{12E449DE-6A7A-4BD4-B746-64C68A18CC70}" presName="hierChild4" presStyleCnt="0"/>
      <dgm:spPr/>
    </dgm:pt>
    <dgm:pt modelId="{BDCE2319-17BD-45CA-9017-ABA952495B42}" type="pres">
      <dgm:prSet presAssocID="{12E449DE-6A7A-4BD4-B746-64C68A18CC70}" presName="hierChild5" presStyleCnt="0"/>
      <dgm:spPr/>
    </dgm:pt>
    <dgm:pt modelId="{9EADD866-8FFD-4A6C-9003-78997277129F}" type="pres">
      <dgm:prSet presAssocID="{145A1C37-1D96-4DD9-B64C-1B5997EDBBD2}" presName="hierChild5" presStyleCnt="0"/>
      <dgm:spPr/>
    </dgm:pt>
    <dgm:pt modelId="{4A0793EE-4C28-49D5-8672-DA0D4140644D}" type="pres">
      <dgm:prSet presAssocID="{832B921C-8570-4163-A227-E6056B9A93A4}" presName="Name37" presStyleLbl="parChTrans1D2" presStyleIdx="6" presStyleCnt="8"/>
      <dgm:spPr/>
    </dgm:pt>
    <dgm:pt modelId="{AD0E6914-AEB2-4D61-8CD8-3949BE343FD0}" type="pres">
      <dgm:prSet presAssocID="{442BF5B8-1B1F-4F3E-8A84-2F7E1979C6F3}" presName="hierRoot2" presStyleCnt="0">
        <dgm:presLayoutVars>
          <dgm:hierBranch val="init"/>
        </dgm:presLayoutVars>
      </dgm:prSet>
      <dgm:spPr/>
    </dgm:pt>
    <dgm:pt modelId="{84704E54-C0CA-4AFC-BDF0-AB61696D3945}" type="pres">
      <dgm:prSet presAssocID="{442BF5B8-1B1F-4F3E-8A84-2F7E1979C6F3}" presName="rootComposite" presStyleCnt="0"/>
      <dgm:spPr/>
    </dgm:pt>
    <dgm:pt modelId="{3FB1FFB7-95F6-48E2-8354-DCC554F321E3}" type="pres">
      <dgm:prSet presAssocID="{442BF5B8-1B1F-4F3E-8A84-2F7E1979C6F3}" presName="rootText" presStyleLbl="node2" presStyleIdx="6" presStyleCnt="8">
        <dgm:presLayoutVars>
          <dgm:chPref val="3"/>
        </dgm:presLayoutVars>
      </dgm:prSet>
      <dgm:spPr/>
    </dgm:pt>
    <dgm:pt modelId="{D135DCC9-91E6-4DA9-878A-50DE164A4370}" type="pres">
      <dgm:prSet presAssocID="{442BF5B8-1B1F-4F3E-8A84-2F7E1979C6F3}" presName="rootConnector" presStyleLbl="node2" presStyleIdx="6" presStyleCnt="8"/>
      <dgm:spPr/>
    </dgm:pt>
    <dgm:pt modelId="{30B4FDD1-7C12-4C3A-8062-49BA15993553}" type="pres">
      <dgm:prSet presAssocID="{442BF5B8-1B1F-4F3E-8A84-2F7E1979C6F3}" presName="hierChild4" presStyleCnt="0"/>
      <dgm:spPr/>
    </dgm:pt>
    <dgm:pt modelId="{5C824A2F-40FA-4306-BE08-B948BC09CD15}" type="pres">
      <dgm:prSet presAssocID="{F4C1BB2A-7A44-48F4-B3CF-8FE5C4D70E20}" presName="Name37" presStyleLbl="parChTrans1D3" presStyleIdx="10" presStyleCnt="11"/>
      <dgm:spPr/>
    </dgm:pt>
    <dgm:pt modelId="{9C8587A7-C133-4765-BE62-B30E1BDE82CF}" type="pres">
      <dgm:prSet presAssocID="{1E43B596-B6C3-4430-9EC9-67A9EF8DCD92}" presName="hierRoot2" presStyleCnt="0">
        <dgm:presLayoutVars>
          <dgm:hierBranch val="init"/>
        </dgm:presLayoutVars>
      </dgm:prSet>
      <dgm:spPr/>
    </dgm:pt>
    <dgm:pt modelId="{A71D2C96-BE95-4912-B1AE-E8D04782E169}" type="pres">
      <dgm:prSet presAssocID="{1E43B596-B6C3-4430-9EC9-67A9EF8DCD92}" presName="rootComposite" presStyleCnt="0"/>
      <dgm:spPr/>
    </dgm:pt>
    <dgm:pt modelId="{682B0E16-B2F1-4953-8CF6-C583E79564E4}" type="pres">
      <dgm:prSet presAssocID="{1E43B596-B6C3-4430-9EC9-67A9EF8DCD92}" presName="rootText" presStyleLbl="node3" presStyleIdx="10" presStyleCnt="11">
        <dgm:presLayoutVars>
          <dgm:chPref val="3"/>
        </dgm:presLayoutVars>
      </dgm:prSet>
      <dgm:spPr/>
    </dgm:pt>
    <dgm:pt modelId="{D769B78C-FACA-4071-A034-E0F358BC963D}" type="pres">
      <dgm:prSet presAssocID="{1E43B596-B6C3-4430-9EC9-67A9EF8DCD92}" presName="rootConnector" presStyleLbl="node3" presStyleIdx="10" presStyleCnt="11"/>
      <dgm:spPr/>
    </dgm:pt>
    <dgm:pt modelId="{C6B72568-43C8-4866-817A-EC63824BDEEB}" type="pres">
      <dgm:prSet presAssocID="{1E43B596-B6C3-4430-9EC9-67A9EF8DCD92}" presName="hierChild4" presStyleCnt="0"/>
      <dgm:spPr/>
    </dgm:pt>
    <dgm:pt modelId="{F2663399-274D-443C-8EF1-37EFC5168E1D}" type="pres">
      <dgm:prSet presAssocID="{1E43B596-B6C3-4430-9EC9-67A9EF8DCD92}" presName="hierChild5" presStyleCnt="0"/>
      <dgm:spPr/>
    </dgm:pt>
    <dgm:pt modelId="{CDE2269F-E14B-4039-A7DC-7E33D899C7DE}" type="pres">
      <dgm:prSet presAssocID="{442BF5B8-1B1F-4F3E-8A84-2F7E1979C6F3}" presName="hierChild5" presStyleCnt="0"/>
      <dgm:spPr/>
    </dgm:pt>
    <dgm:pt modelId="{63DD7429-E6BB-44DC-905B-FE9DD471C7BA}" type="pres">
      <dgm:prSet presAssocID="{696A2AA9-79EE-41DA-B255-CFDB5346DA75}" presName="Name37" presStyleLbl="parChTrans1D2" presStyleIdx="7" presStyleCnt="8"/>
      <dgm:spPr/>
    </dgm:pt>
    <dgm:pt modelId="{F833B535-6ACF-480A-A540-94048B3FCEEF}" type="pres">
      <dgm:prSet presAssocID="{CC480B0C-D123-40D6-A79C-CC8CA9538759}" presName="hierRoot2" presStyleCnt="0">
        <dgm:presLayoutVars>
          <dgm:hierBranch val="init"/>
        </dgm:presLayoutVars>
      </dgm:prSet>
      <dgm:spPr/>
    </dgm:pt>
    <dgm:pt modelId="{8B21CABC-37D2-40C8-89E1-51BD8E7D22BA}" type="pres">
      <dgm:prSet presAssocID="{CC480B0C-D123-40D6-A79C-CC8CA9538759}" presName="rootComposite" presStyleCnt="0"/>
      <dgm:spPr/>
    </dgm:pt>
    <dgm:pt modelId="{CE660CE7-27DF-4605-A17C-661316BFE92C}" type="pres">
      <dgm:prSet presAssocID="{CC480B0C-D123-40D6-A79C-CC8CA9538759}" presName="rootText" presStyleLbl="node2" presStyleIdx="7" presStyleCnt="8">
        <dgm:presLayoutVars>
          <dgm:chPref val="3"/>
        </dgm:presLayoutVars>
      </dgm:prSet>
      <dgm:spPr/>
    </dgm:pt>
    <dgm:pt modelId="{45F7F8CA-1A41-4AF2-8058-58A5D01EE5A4}" type="pres">
      <dgm:prSet presAssocID="{CC480B0C-D123-40D6-A79C-CC8CA9538759}" presName="rootConnector" presStyleLbl="node2" presStyleIdx="7" presStyleCnt="8"/>
      <dgm:spPr/>
    </dgm:pt>
    <dgm:pt modelId="{EADD6B05-225C-4930-8098-E9801550A508}" type="pres">
      <dgm:prSet presAssocID="{CC480B0C-D123-40D6-A79C-CC8CA9538759}" presName="hierChild4" presStyleCnt="0"/>
      <dgm:spPr/>
    </dgm:pt>
    <dgm:pt modelId="{0A92B09B-6673-4804-87B0-65D2037D79A6}" type="pres">
      <dgm:prSet presAssocID="{CC480B0C-D123-40D6-A79C-CC8CA9538759}" presName="hierChild5" presStyleCnt="0"/>
      <dgm:spPr/>
    </dgm:pt>
    <dgm:pt modelId="{5F33ED38-4B4A-46E7-8D28-9651B6BADBA1}" type="pres">
      <dgm:prSet presAssocID="{0C7D80B0-B0DA-434A-BCEF-F0BB96939F35}" presName="hierChild3" presStyleCnt="0"/>
      <dgm:spPr/>
    </dgm:pt>
  </dgm:ptLst>
  <dgm:cxnLst>
    <dgm:cxn modelId="{E6205379-CC14-4DB5-8F9B-6853FC7AC1F6}" type="presOf" srcId="{CC480B0C-D123-40D6-A79C-CC8CA9538759}" destId="{CE660CE7-27DF-4605-A17C-661316BFE92C}" srcOrd="0" destOrd="0" presId="urn:microsoft.com/office/officeart/2005/8/layout/orgChart1"/>
    <dgm:cxn modelId="{32E77543-0012-4AF5-8A89-6DB8CFFB7D26}" type="presOf" srcId="{19D076DB-66F5-43C7-9AA0-235A81B6B08F}" destId="{1EE323FB-3411-45D2-B303-5EC64C3EC772}" srcOrd="1" destOrd="0" presId="urn:microsoft.com/office/officeart/2005/8/layout/orgChart1"/>
    <dgm:cxn modelId="{F1A2EF4E-DB9E-4974-BF8A-4D49739DA49F}" srcId="{5CCAF045-6A63-4190-B5E3-92AF76A94DDD}" destId="{37D4BF16-CADB-4B1D-AD1B-76A879076E9E}" srcOrd="3" destOrd="0" parTransId="{88C931B3-C8E3-4D3D-8E3C-2BC15CB71591}" sibTransId="{68959470-58ED-41D9-8925-01E999B721FF}"/>
    <dgm:cxn modelId="{0EF352B6-DB00-40B2-ADFD-255C01CDE62E}" type="presOf" srcId="{2B9AD6E4-43C5-4CA0-85CB-F817323B7A5B}" destId="{9E02C37C-020D-4033-AA0E-44CE0CFD227A}" srcOrd="0" destOrd="0" presId="urn:microsoft.com/office/officeart/2005/8/layout/orgChart1"/>
    <dgm:cxn modelId="{592A0EF4-D448-4AE9-9DB0-E2BEDF9B8ECD}" type="presOf" srcId="{37D4BF16-CADB-4B1D-AD1B-76A879076E9E}" destId="{13DAC5FE-8C2F-4691-B64F-DDA78D74815B}" srcOrd="1" destOrd="0" presId="urn:microsoft.com/office/officeart/2005/8/layout/orgChart1"/>
    <dgm:cxn modelId="{D92AE307-489C-4F19-A4C2-8F011EA1AC82}" srcId="{C4CFEE96-A6A7-4477-B138-93F8927493B6}" destId="{B6D3A71C-E9C5-4C1E-8DD2-5D30199C27B4}" srcOrd="0" destOrd="0" parTransId="{E1FF04C3-11EC-496A-962E-0E5FD9206622}" sibTransId="{FC2F6CF5-C2DD-41A7-9D91-5D4396019960}"/>
    <dgm:cxn modelId="{E4337316-D160-4064-A9C9-F3210DF929F2}" type="presOf" srcId="{B7512BF5-42B1-4E55-992A-6E71CAD7F735}" destId="{5F05A804-39C5-4391-AF87-A42E4C6D9372}" srcOrd="0" destOrd="0" presId="urn:microsoft.com/office/officeart/2005/8/layout/orgChart1"/>
    <dgm:cxn modelId="{B742CEDB-E368-42EF-B5B4-544FA32D89F2}" type="presOf" srcId="{22F27D6E-ABAD-4F5F-B8E1-43C61B174F2C}" destId="{ED068249-C9ED-41DB-86D4-FBB465713CCD}" srcOrd="0" destOrd="0" presId="urn:microsoft.com/office/officeart/2005/8/layout/orgChart1"/>
    <dgm:cxn modelId="{E4B7432F-43A2-4B33-8722-F2E45010ABEE}" type="presOf" srcId="{768AE79C-879E-4B36-9EC2-FFE5DEB78E89}" destId="{1EE9411E-AB92-4C69-8D42-D01C8EA8D6BB}" srcOrd="1" destOrd="0" presId="urn:microsoft.com/office/officeart/2005/8/layout/orgChart1"/>
    <dgm:cxn modelId="{8DE821E3-0E0A-415C-941B-90B769B5C6B9}" type="presOf" srcId="{EACDC0AD-685D-4AFA-AB41-9BDC3E2D0535}" destId="{18CD759D-92B5-4558-8809-8EEA328AABEB}" srcOrd="1" destOrd="0" presId="urn:microsoft.com/office/officeart/2005/8/layout/orgChart1"/>
    <dgm:cxn modelId="{B00EDB5C-155E-4510-A099-1FCE88E570FA}" type="presOf" srcId="{A0CE09E0-25D1-4300-ADF0-3B4A98AB4467}" destId="{92AC0670-8A91-4458-83AB-E61554CBDD36}" srcOrd="0" destOrd="0" presId="urn:microsoft.com/office/officeart/2005/8/layout/orgChart1"/>
    <dgm:cxn modelId="{2F395269-30FF-438E-917E-28B25EA3D687}" type="presOf" srcId="{E1FF04C3-11EC-496A-962E-0E5FD9206622}" destId="{46BEBBD2-3835-4D58-B2F1-EE2BBEDD3A8C}" srcOrd="0" destOrd="0" presId="urn:microsoft.com/office/officeart/2005/8/layout/orgChart1"/>
    <dgm:cxn modelId="{3EF9483D-2187-491C-88FD-2B5C7A50AF16}" type="presOf" srcId="{125D1F22-1C53-42EC-981D-FDD5EAAC3E72}" destId="{3DB60356-3C87-44FB-8ED3-3E650EABD9D0}" srcOrd="0" destOrd="0" presId="urn:microsoft.com/office/officeart/2005/8/layout/orgChart1"/>
    <dgm:cxn modelId="{79918BB1-8F49-499C-A2BB-594915AE59E7}" type="presOf" srcId="{88C931B3-C8E3-4D3D-8E3C-2BC15CB71591}" destId="{226C78DA-A317-48B5-9133-F42BD15DDBEE}" srcOrd="0" destOrd="0" presId="urn:microsoft.com/office/officeart/2005/8/layout/orgChart1"/>
    <dgm:cxn modelId="{010BD06A-498A-49BB-A442-415792E026FC}" type="presOf" srcId="{8A6618A9-A925-41EB-836F-24AF8B451474}" destId="{5A3231AC-5C12-4EA9-B5BA-29191432165F}" srcOrd="0" destOrd="0" presId="urn:microsoft.com/office/officeart/2005/8/layout/orgChart1"/>
    <dgm:cxn modelId="{986328C4-5023-4ED6-92AA-24953DEECBCF}" type="presOf" srcId="{4A27467F-EFFA-4893-B208-9826D428CC35}" destId="{7D55BDB0-631A-4BD9-9958-D6C27DBE8646}" srcOrd="1" destOrd="0" presId="urn:microsoft.com/office/officeart/2005/8/layout/orgChart1"/>
    <dgm:cxn modelId="{D3C3F41D-A570-4D6C-B309-2CB280BD6891}" type="presOf" srcId="{125D1F22-1C53-42EC-981D-FDD5EAAC3E72}" destId="{170E97F5-BAB3-4EB5-A83E-48A96B8FB7B9}" srcOrd="1" destOrd="0" presId="urn:microsoft.com/office/officeart/2005/8/layout/orgChart1"/>
    <dgm:cxn modelId="{793A7C6A-5A25-43E7-A1FC-85FA5C17D5AF}" srcId="{EC6A8B55-017A-48ED-A28D-1AEA7C2D1645}" destId="{2B9AD6E4-43C5-4CA0-85CB-F817323B7A5B}" srcOrd="0" destOrd="0" parTransId="{7CBF02F6-B2E7-40BE-B953-588C1ECF8768}" sibTransId="{30AB055A-C810-470B-894D-7E76661A6E50}"/>
    <dgm:cxn modelId="{4C641655-487B-4B42-BBEE-65808484727A}" srcId="{EC6A8B55-017A-48ED-A28D-1AEA7C2D1645}" destId="{C4CFEE96-A6A7-4477-B138-93F8927493B6}" srcOrd="2" destOrd="0" parTransId="{41216564-083A-46EF-A198-5DD15C11E4BE}" sibTransId="{D1757605-23AD-4565-A37A-8C8BFD40CEEE}"/>
    <dgm:cxn modelId="{C430B3EF-92E5-4407-A5D2-E535A35CAE68}" srcId="{26B36EE7-505F-4419-A22F-8259026F49AF}" destId="{9D9B71BB-0C19-491C-94F3-A6167D1D9527}" srcOrd="0" destOrd="0" parTransId="{B9092E75-EC2B-4129-ACB3-C005E5C89704}" sibTransId="{BCC6DF0E-202F-424C-8746-BDA674200239}"/>
    <dgm:cxn modelId="{5450F7A3-D182-4837-8004-403B3778B071}" type="presOf" srcId="{F4C1BB2A-7A44-48F4-B3CF-8FE5C4D70E20}" destId="{5C824A2F-40FA-4306-BE08-B948BC09CD15}" srcOrd="0" destOrd="0" presId="urn:microsoft.com/office/officeart/2005/8/layout/orgChart1"/>
    <dgm:cxn modelId="{0BC36559-882A-4A86-8090-EC4182A25DC7}" type="presOf" srcId="{9CCD080A-42D0-4D96-B55D-2370F96106AA}" destId="{C9EFA6A1-B13C-44E9-892D-CEEBD875C4D4}" srcOrd="0" destOrd="0" presId="urn:microsoft.com/office/officeart/2005/8/layout/orgChart1"/>
    <dgm:cxn modelId="{65576940-8F00-4025-93D5-FD15D68EC80C}" type="presOf" srcId="{5B634517-F01B-41F7-81BC-EFAB3073DC0B}" destId="{8741757E-65C9-4C66-89B2-C61E810DD3D1}" srcOrd="0" destOrd="0" presId="urn:microsoft.com/office/officeart/2005/8/layout/orgChart1"/>
    <dgm:cxn modelId="{2E8431C9-F4F3-4A57-973F-44AB2156D451}" type="presOf" srcId="{37D4BF16-CADB-4B1D-AD1B-76A879076E9E}" destId="{794F40B3-E6F7-4762-B54B-BDF198D870C6}" srcOrd="0" destOrd="0" presId="urn:microsoft.com/office/officeart/2005/8/layout/orgChart1"/>
    <dgm:cxn modelId="{60FD122A-3E37-43E9-829E-5366923A613F}" type="presOf" srcId="{CC480B0C-D123-40D6-A79C-CC8CA9538759}" destId="{45F7F8CA-1A41-4AF2-8058-58A5D01EE5A4}" srcOrd="1" destOrd="0" presId="urn:microsoft.com/office/officeart/2005/8/layout/orgChart1"/>
    <dgm:cxn modelId="{06C4D0C6-F600-4127-93B2-588B0EF4C47E}" srcId="{C4CFEE96-A6A7-4477-B138-93F8927493B6}" destId="{2DFEAE7D-DFD4-44AE-BC0D-3D45D9D460AC}" srcOrd="2" destOrd="0" parTransId="{872F2592-E016-48EC-A1B0-C23BF484C44A}" sibTransId="{6135C0BC-270A-4BF7-B3B5-852630DAFC17}"/>
    <dgm:cxn modelId="{CE00AE44-9283-4F2B-A3FE-2AE6A9769098}" srcId="{C4CFEE96-A6A7-4477-B138-93F8927493B6}" destId="{91FBB91C-5145-4901-AF18-03BD90856ED5}" srcOrd="3" destOrd="0" parTransId="{5B634517-F01B-41F7-81BC-EFAB3073DC0B}" sibTransId="{BF507A10-DA6D-4530-9164-868D488474E9}"/>
    <dgm:cxn modelId="{286869E5-8532-452F-84C8-7A7B735C94FE}" type="presOf" srcId="{280B09F7-DDEE-40F0-A2EF-0198E1B50776}" destId="{AB3D916E-EDEB-4482-85AB-E888462DFA88}" srcOrd="0" destOrd="0" presId="urn:microsoft.com/office/officeart/2005/8/layout/orgChart1"/>
    <dgm:cxn modelId="{6A898295-C776-4861-AA43-721B98D3AAB9}" type="presOf" srcId="{23A1A94C-12E8-4B0E-8990-D55CCDC23856}" destId="{A260537B-DC13-446D-B578-9261E191EB44}" srcOrd="1" destOrd="0" presId="urn:microsoft.com/office/officeart/2005/8/layout/orgChart1"/>
    <dgm:cxn modelId="{0485D257-EF84-40E6-9C2A-A9CF859B2CBF}" type="presOf" srcId="{EC6A8B55-017A-48ED-A28D-1AEA7C2D1645}" destId="{309889BC-F882-479D-AC87-42CB5A72B462}" srcOrd="0" destOrd="0" presId="urn:microsoft.com/office/officeart/2005/8/layout/orgChart1"/>
    <dgm:cxn modelId="{64844EFE-7EE5-4307-A3B9-737F1A8F0AD3}" type="presOf" srcId="{1FC32062-35CE-469C-B48D-FC6494C3BFB1}" destId="{7189ABB1-4912-4483-8E19-E09841C1CCC5}" srcOrd="0" destOrd="0" presId="urn:microsoft.com/office/officeart/2005/8/layout/orgChart1"/>
    <dgm:cxn modelId="{B68081AE-1ECC-4C67-BE84-BB113530DAB2}" srcId="{145A1C37-1D96-4DD9-B64C-1B5997EDBBD2}" destId="{12E449DE-6A7A-4BD4-B746-64C68A18CC70}" srcOrd="0" destOrd="0" parTransId="{FE94853F-156F-4CDD-AEF0-B63B4332E091}" sibTransId="{7E33BC2F-B262-4A4C-95B4-AAEBDE82C7B7}"/>
    <dgm:cxn modelId="{F9256F45-AD3D-4B09-933B-EFFD260E150D}" type="presOf" srcId="{17195570-65E9-4B23-ABEA-355F2ADB770D}" destId="{0D319CA9-5EDC-43C9-9E3E-C9443CCBE96C}" srcOrd="0" destOrd="0" presId="urn:microsoft.com/office/officeart/2005/8/layout/orgChart1"/>
    <dgm:cxn modelId="{B431D78A-5BBB-46AE-9971-02BB377D0A7F}" type="presOf" srcId="{35374B8E-B1BD-46BD-87DE-32C4511AA9E5}" destId="{8908D023-2A8B-463C-81F0-4C2208A4173C}" srcOrd="0" destOrd="0" presId="urn:microsoft.com/office/officeart/2005/8/layout/orgChart1"/>
    <dgm:cxn modelId="{DEB7790B-5E1D-4652-826F-4B3FF513AF0A}" type="presOf" srcId="{5CCAF045-6A63-4190-B5E3-92AF76A94DDD}" destId="{0940BF13-D114-4C42-BA29-62A92B005D12}" srcOrd="1" destOrd="0" presId="urn:microsoft.com/office/officeart/2005/8/layout/orgChart1"/>
    <dgm:cxn modelId="{F2DEB450-3B1E-4390-8F38-5559952D6AC9}" type="presOf" srcId="{442BF5B8-1B1F-4F3E-8A84-2F7E1979C6F3}" destId="{D135DCC9-91E6-4DA9-878A-50DE164A4370}" srcOrd="1" destOrd="0" presId="urn:microsoft.com/office/officeart/2005/8/layout/orgChart1"/>
    <dgm:cxn modelId="{5DF54738-5A13-4C77-8BB4-E001B60C987D}" type="presOf" srcId="{41216564-083A-46EF-A198-5DD15C11E4BE}" destId="{062C18EC-A0B1-490D-B1A5-D5BD98D4A53C}" srcOrd="0" destOrd="0" presId="urn:microsoft.com/office/officeart/2005/8/layout/orgChart1"/>
    <dgm:cxn modelId="{9F6C4FC5-4E0D-4678-9400-A7D17EC5362A}" type="presOf" srcId="{9570DF3E-ADC6-4778-B660-FC1C178ED202}" destId="{553FE9D9-461A-4D57-8ADE-F40F88F37A20}" srcOrd="1" destOrd="0" presId="urn:microsoft.com/office/officeart/2005/8/layout/orgChart1"/>
    <dgm:cxn modelId="{7474792B-01F1-47F8-B9EA-8244751F31F8}" type="presOf" srcId="{C4CFEE96-A6A7-4477-B138-93F8927493B6}" destId="{CDE9BD73-71B9-44F2-9741-60E1B2AB8FF2}" srcOrd="0" destOrd="0" presId="urn:microsoft.com/office/officeart/2005/8/layout/orgChart1"/>
    <dgm:cxn modelId="{327C4125-C422-400B-868E-9092216F7408}" type="presOf" srcId="{F35B1ACD-7865-4B06-99A7-543072B9FBFD}" destId="{F3B308B8-148F-4E6E-BC0D-196BDFB0EFA7}" srcOrd="0" destOrd="0" presId="urn:microsoft.com/office/officeart/2005/8/layout/orgChart1"/>
    <dgm:cxn modelId="{6CCD05DA-41E4-44F9-83B2-D5039515E1F4}" srcId="{5CCAF045-6A63-4190-B5E3-92AF76A94DDD}" destId="{19D076DB-66F5-43C7-9AA0-235A81B6B08F}" srcOrd="4" destOrd="0" parTransId="{35374B8E-B1BD-46BD-87DE-32C4511AA9E5}" sibTransId="{7EACBAD4-2BC6-4F1B-A711-1024C9405540}"/>
    <dgm:cxn modelId="{003AC0CF-E17A-47B9-A431-8198B0BC20FE}" type="presOf" srcId="{4AB29D86-429F-4919-BD68-722E21D5783B}" destId="{28A701C7-74FE-416A-8091-8B46C69BFE23}" srcOrd="0" destOrd="0" presId="urn:microsoft.com/office/officeart/2005/8/layout/orgChart1"/>
    <dgm:cxn modelId="{3D9CEB5C-BA94-494D-B23B-2CA6F032EDAD}" type="presOf" srcId="{442BF5B8-1B1F-4F3E-8A84-2F7E1979C6F3}" destId="{3FB1FFB7-95F6-48E2-8354-DCC554F321E3}" srcOrd="0" destOrd="0" presId="urn:microsoft.com/office/officeart/2005/8/layout/orgChart1"/>
    <dgm:cxn modelId="{6D1D87A7-B869-450F-9301-05A196884561}" srcId="{EACDC0AD-685D-4AFA-AB41-9BDC3E2D0535}" destId="{23A1A94C-12E8-4B0E-8990-D55CCDC23856}" srcOrd="0" destOrd="0" parTransId="{6A6A1CA2-59D6-4AFB-BD6C-EF8BE3A9A1FA}" sibTransId="{5FE16A24-7DAC-4606-A137-0A98E12407FE}"/>
    <dgm:cxn modelId="{A00FEC06-681E-408C-A576-19317895EFB6}" type="presOf" srcId="{9D9B71BB-0C19-491C-94F3-A6167D1D9527}" destId="{581A57F5-E705-4FB0-84C0-63AA17889A62}" srcOrd="0" destOrd="0" presId="urn:microsoft.com/office/officeart/2005/8/layout/orgChart1"/>
    <dgm:cxn modelId="{7851B428-F335-445B-A488-C1FB4BD3E441}" type="presOf" srcId="{B2339664-B2A5-48F5-9AA2-DFE91362BA9A}" destId="{D904498D-311C-4D18-9836-85290396F3EF}" srcOrd="0" destOrd="0" presId="urn:microsoft.com/office/officeart/2005/8/layout/orgChart1"/>
    <dgm:cxn modelId="{6B8D4AD4-9243-41CB-906C-8BD810B4C383}" type="presOf" srcId="{2B9AD6E4-43C5-4CA0-85CB-F817323B7A5B}" destId="{5C52E306-E0B4-461E-B09F-CDF9F0E21019}" srcOrd="1" destOrd="0" presId="urn:microsoft.com/office/officeart/2005/8/layout/orgChart1"/>
    <dgm:cxn modelId="{88AD1937-8B84-468D-BDB7-6A0835BDF7FD}" type="presOf" srcId="{23A1A94C-12E8-4B0E-8990-D55CCDC23856}" destId="{66C108D9-E699-4D76-A45E-0932691CC253}" srcOrd="0" destOrd="0" presId="urn:microsoft.com/office/officeart/2005/8/layout/orgChart1"/>
    <dgm:cxn modelId="{7E665205-2D19-441B-843E-A330D6A11706}" type="presOf" srcId="{EC6A8B55-017A-48ED-A28D-1AEA7C2D1645}" destId="{3BD4FFB9-AFF1-4506-B8B0-EDC197207FDC}" srcOrd="1" destOrd="0" presId="urn:microsoft.com/office/officeart/2005/8/layout/orgChart1"/>
    <dgm:cxn modelId="{9861B34D-3EF2-476E-A477-9EA4159ED6A9}" srcId="{0C7D80B0-B0DA-434A-BCEF-F0BB96939F35}" destId="{EC6A8B55-017A-48ED-A28D-1AEA7C2D1645}" srcOrd="3" destOrd="0" parTransId="{38A5698F-E63F-48F1-AF85-EE9260FBF293}" sibTransId="{FAFA87C5-4A9F-4E73-A95F-D2C5CD7CCC83}"/>
    <dgm:cxn modelId="{AF631DEF-5A71-4AAA-B730-D3C867B1CE84}" type="presOf" srcId="{2DA7B9C7-07E7-44C2-B1E0-3EB7CEDC263B}" destId="{A40DD36C-9D0B-4046-BA7F-53E297F5A876}" srcOrd="0" destOrd="0" presId="urn:microsoft.com/office/officeart/2005/8/layout/orgChart1"/>
    <dgm:cxn modelId="{FFE8EBA7-9EA4-4626-A6EC-6DC0D7A4BFBD}" type="presOf" srcId="{2B506B16-5AA6-4942-8A46-81051C1B04BE}" destId="{B0D5A12C-4360-4347-8921-11C64495F224}" srcOrd="0" destOrd="0" presId="urn:microsoft.com/office/officeart/2005/8/layout/orgChart1"/>
    <dgm:cxn modelId="{D8D76E1E-CCD3-4086-91B1-46F1DEA5ADAE}" type="presOf" srcId="{E7988614-EA07-48D0-A1C6-C4B6E51D9675}" destId="{CF3561EF-8B15-43D3-BE39-722D4B8FA45A}" srcOrd="0" destOrd="0" presId="urn:microsoft.com/office/officeart/2005/8/layout/orgChart1"/>
    <dgm:cxn modelId="{6936DD41-3DBD-4AA6-857C-D6382154F90B}" srcId="{B2339664-B2A5-48F5-9AA2-DFE91362BA9A}" destId="{0C7D80B0-B0DA-434A-BCEF-F0BB96939F35}" srcOrd="0" destOrd="0" parTransId="{7A50E5A1-C3BA-4FA6-BC18-4E7B2ADAADD3}" sibTransId="{7DAFFB05-E5B6-45EF-ADA4-57798A80357A}"/>
    <dgm:cxn modelId="{4E379BFA-BC7D-41A4-ABF3-220F4BF01CE8}" type="presOf" srcId="{B6D3A71C-E9C5-4C1E-8DD2-5D30199C27B4}" destId="{4352F849-434D-43B3-9A26-5061F6648E41}" srcOrd="1" destOrd="0" presId="urn:microsoft.com/office/officeart/2005/8/layout/orgChart1"/>
    <dgm:cxn modelId="{42BF691B-7774-49E8-B9F7-A3BAE30B811E}" srcId="{5CCAF045-6A63-4190-B5E3-92AF76A94DDD}" destId="{FC44BB1D-7C00-4EF2-89D0-4AD49A0EBECB}" srcOrd="0" destOrd="0" parTransId="{AC6707F1-C261-4810-A3CC-C9144993308A}" sibTransId="{3CAED699-7D0A-4C02-BD01-B57B7B5E1D85}"/>
    <dgm:cxn modelId="{D8056041-0ADB-4A94-A062-FFAEB03783E9}" type="presOf" srcId="{0C7D80B0-B0DA-434A-BCEF-F0BB96939F35}" destId="{880D22B8-64BF-4A36-B660-E254E30EE423}" srcOrd="1" destOrd="0" presId="urn:microsoft.com/office/officeart/2005/8/layout/orgChart1"/>
    <dgm:cxn modelId="{E423966E-4102-4AA0-9E39-35B8D878262D}" type="presOf" srcId="{4BEE6F21-84E4-410A-9DA7-922BAB744F69}" destId="{EE17ACAE-7CB1-4023-B66A-B8B91CAC6A27}" srcOrd="1" destOrd="0" presId="urn:microsoft.com/office/officeart/2005/8/layout/orgChart1"/>
    <dgm:cxn modelId="{2092B386-B489-4A37-9472-CD5893FFF24F}" type="presOf" srcId="{4AB29D86-429F-4919-BD68-722E21D5783B}" destId="{B6755B75-C8EF-4C37-AB9B-8A7AD637CFDA}" srcOrd="1" destOrd="0" presId="urn:microsoft.com/office/officeart/2005/8/layout/orgChart1"/>
    <dgm:cxn modelId="{C9F96861-6CA6-4C63-A2E6-246C318680E6}" type="presOf" srcId="{12E449DE-6A7A-4BD4-B746-64C68A18CC70}" destId="{5119CB1A-AF69-433C-A268-D34B05DD52A7}" srcOrd="1" destOrd="0" presId="urn:microsoft.com/office/officeart/2005/8/layout/orgChart1"/>
    <dgm:cxn modelId="{CEC82235-C8CC-4CB2-8909-D06AF7C09D81}" type="presOf" srcId="{145A1C37-1D96-4DD9-B64C-1B5997EDBBD2}" destId="{E111B8E6-8B7A-486A-9A9C-51C10629F31B}" srcOrd="0" destOrd="0" presId="urn:microsoft.com/office/officeart/2005/8/layout/orgChart1"/>
    <dgm:cxn modelId="{3236A543-E9BD-4FF5-84C0-0A4B72268EDC}" type="presOf" srcId="{19D076DB-66F5-43C7-9AA0-235A81B6B08F}" destId="{65B81875-2047-4023-AF58-DF4897C844D0}" srcOrd="0" destOrd="0" presId="urn:microsoft.com/office/officeart/2005/8/layout/orgChart1"/>
    <dgm:cxn modelId="{E0016592-865E-476E-B7E7-E05C89E68968}" type="presOf" srcId="{0C7D80B0-B0DA-434A-BCEF-F0BB96939F35}" destId="{1E34B328-7F06-4663-8A2D-29B61D344869}" srcOrd="0" destOrd="0" presId="urn:microsoft.com/office/officeart/2005/8/layout/orgChart1"/>
    <dgm:cxn modelId="{A0E48AEE-A8A0-4EF5-B57F-9850024527BC}" srcId="{C4CFEE96-A6A7-4477-B138-93F8927493B6}" destId="{4A27467F-EFFA-4893-B208-9826D428CC35}" srcOrd="4" destOrd="0" parTransId="{2DA7B9C7-07E7-44C2-B1E0-3EB7CEDC263B}" sibTransId="{A998C8D8-0042-401A-97EE-4C27A4BB075D}"/>
    <dgm:cxn modelId="{9CB4D09F-D73E-49EC-B19A-87B8A7C6A7DB}" type="presOf" srcId="{473790BF-2115-4A1F-8D55-B2CF99D48991}" destId="{5D90DC36-620C-413D-ADCF-ECE84B349C6A}" srcOrd="0" destOrd="0" presId="urn:microsoft.com/office/officeart/2005/8/layout/orgChart1"/>
    <dgm:cxn modelId="{A6C36E87-4BC9-459F-BE52-2272FE464AF7}" srcId="{EC6A8B55-017A-48ED-A28D-1AEA7C2D1645}" destId="{EACDC0AD-685D-4AFA-AB41-9BDC3E2D0535}" srcOrd="1" destOrd="0" parTransId="{E7988614-EA07-48D0-A1C6-C4B6E51D9675}" sibTransId="{0B6DD725-2EED-4465-8776-F3C465FF504F}"/>
    <dgm:cxn modelId="{567D6F49-4F55-4B70-9D6B-EBE2B1B50AB4}" type="presOf" srcId="{12E449DE-6A7A-4BD4-B746-64C68A18CC70}" destId="{1701EF21-4CD4-4FC0-BB72-C69866B0B039}" srcOrd="0" destOrd="0" presId="urn:microsoft.com/office/officeart/2005/8/layout/orgChart1"/>
    <dgm:cxn modelId="{376081B7-A5EF-46F1-A9AE-240FD1FE37A3}" type="presOf" srcId="{696A2AA9-79EE-41DA-B255-CFDB5346DA75}" destId="{63DD7429-E6BB-44DC-905B-FE9DD471C7BA}" srcOrd="0" destOrd="0" presId="urn:microsoft.com/office/officeart/2005/8/layout/orgChart1"/>
    <dgm:cxn modelId="{372AE773-67DB-4A43-95E7-990ADB609EEA}" type="presOf" srcId="{768AE79C-879E-4B36-9EC2-FFE5DEB78E89}" destId="{03F90893-8CC3-4270-A119-453CB26461BD}" srcOrd="0" destOrd="0" presId="urn:microsoft.com/office/officeart/2005/8/layout/orgChart1"/>
    <dgm:cxn modelId="{33344AE4-1E2E-4252-A389-AE05B6CD0CC3}" type="presOf" srcId="{F35B1ACD-7865-4B06-99A7-543072B9FBFD}" destId="{7FF5B440-884F-4C96-ACD0-406B13CA9E64}" srcOrd="1" destOrd="0" presId="urn:microsoft.com/office/officeart/2005/8/layout/orgChart1"/>
    <dgm:cxn modelId="{09928D69-43ED-4239-BD8F-9EA46574A8B3}" type="presOf" srcId="{26B36EE7-505F-4419-A22F-8259026F49AF}" destId="{3776C52F-6D1E-43D2-BB5C-D1EF59A64BFC}" srcOrd="1" destOrd="0" presId="urn:microsoft.com/office/officeart/2005/8/layout/orgChart1"/>
    <dgm:cxn modelId="{81F246F8-3830-44AB-A9D6-2C8406D4520F}" type="presOf" srcId="{145A1C37-1D96-4DD9-B64C-1B5997EDBBD2}" destId="{998B6A52-AA76-4E6E-95B3-B430B7B02E29}" srcOrd="1" destOrd="0" presId="urn:microsoft.com/office/officeart/2005/8/layout/orgChart1"/>
    <dgm:cxn modelId="{DE2609C9-5760-4FFA-80B9-D11B02255C8A}" srcId="{C4CFEE96-A6A7-4477-B138-93F8927493B6}" destId="{125D1F22-1C53-42EC-981D-FDD5EAAC3E72}" srcOrd="1" destOrd="0" parTransId="{FD75D7DA-C0E5-41BA-8C2E-D45D71D5392A}" sibTransId="{A04DD578-B3D4-47D3-8E5D-D0ED86B7842A}"/>
    <dgm:cxn modelId="{120B6556-96F6-4B95-81D6-6D5ECC0F8FB6}" srcId="{EACDC0AD-685D-4AFA-AB41-9BDC3E2D0535}" destId="{17195570-65E9-4B23-ABEA-355F2ADB770D}" srcOrd="1" destOrd="0" parTransId="{280B09F7-DDEE-40F0-A2EF-0198E1B50776}" sibTransId="{B223D8FA-9532-40E3-8E3A-C209FCA5704C}"/>
    <dgm:cxn modelId="{BF750880-5F21-4AC5-A9EE-E15E41E7383A}" type="presOf" srcId="{FD75D7DA-C0E5-41BA-8C2E-D45D71D5392A}" destId="{1774B0FE-FC4A-40BF-934E-DE65D8A028E7}" srcOrd="0" destOrd="0" presId="urn:microsoft.com/office/officeart/2005/8/layout/orgChart1"/>
    <dgm:cxn modelId="{840AF3DF-78E6-4704-90AD-DC8F1EC4EFE7}" srcId="{0C7D80B0-B0DA-434A-BCEF-F0BB96939F35}" destId="{4BEE6F21-84E4-410A-9DA7-922BAB744F69}" srcOrd="2" destOrd="0" parTransId="{A0CE09E0-25D1-4300-ADF0-3B4A98AB4467}" sibTransId="{B0BB70C5-A1F0-4ACF-80F7-80D48B28287C}"/>
    <dgm:cxn modelId="{0A2DF7EA-4FEC-4B6E-8C2D-63985AF958A7}" type="presOf" srcId="{9570DF3E-ADC6-4778-B660-FC1C178ED202}" destId="{7E47980D-1A90-41BA-B8EA-55BD3B9BCD38}" srcOrd="0" destOrd="0" presId="urn:microsoft.com/office/officeart/2005/8/layout/orgChart1"/>
    <dgm:cxn modelId="{0FAFA350-55DE-4E10-ABDC-57FFAF32B270}" type="presOf" srcId="{AC6707F1-C261-4810-A3CC-C9144993308A}" destId="{7BCFD5B6-3F2C-4C55-8D8D-0F6DF4A9170C}" srcOrd="0" destOrd="0" presId="urn:microsoft.com/office/officeart/2005/8/layout/orgChart1"/>
    <dgm:cxn modelId="{407A8B94-933B-4B63-851E-46D5BA94A2D0}" type="presOf" srcId="{FC44BB1D-7C00-4EF2-89D0-4AD49A0EBECB}" destId="{46FED6D7-F279-420A-83EE-3E437F070D77}" srcOrd="1" destOrd="0" presId="urn:microsoft.com/office/officeart/2005/8/layout/orgChart1"/>
    <dgm:cxn modelId="{424E33F5-C94F-44EF-B4B1-41A1ED97CC19}" type="presOf" srcId="{1E43B596-B6C3-4430-9EC9-67A9EF8DCD92}" destId="{682B0E16-B2F1-4953-8CF6-C583E79564E4}" srcOrd="0" destOrd="0" presId="urn:microsoft.com/office/officeart/2005/8/layout/orgChart1"/>
    <dgm:cxn modelId="{B6393051-3B02-4EAA-A123-0D3AB0168FE8}" type="presOf" srcId="{17195570-65E9-4B23-ABEA-355F2ADB770D}" destId="{8F7455A5-0A3E-4753-98CE-5EA84863387B}" srcOrd="1" destOrd="0" presId="urn:microsoft.com/office/officeart/2005/8/layout/orgChart1"/>
    <dgm:cxn modelId="{1D5CD3B7-4C1C-4617-BF31-79C9521AE354}" type="presOf" srcId="{B9092E75-EC2B-4129-ACB3-C005E5C89704}" destId="{C7B704D3-AAD9-46D0-A42C-4DD8AF9B50FE}" srcOrd="0" destOrd="0" presId="urn:microsoft.com/office/officeart/2005/8/layout/orgChart1"/>
    <dgm:cxn modelId="{6A5671AC-E9AF-487F-935C-7212AB6721E6}" srcId="{0C7D80B0-B0DA-434A-BCEF-F0BB96939F35}" destId="{26B36EE7-505F-4419-A22F-8259026F49AF}" srcOrd="0" destOrd="0" parTransId="{F2154D4F-9F8E-4E92-BB0B-0C672B267459}" sibTransId="{2BEBBFEB-F7A7-4EA4-9CE7-B398933DE83D}"/>
    <dgm:cxn modelId="{5B670728-2CF9-4451-8D18-86D4ABC72541}" type="presOf" srcId="{1E43B596-B6C3-4430-9EC9-67A9EF8DCD92}" destId="{D769B78C-FACA-4071-A034-E0F358BC963D}" srcOrd="1" destOrd="0" presId="urn:microsoft.com/office/officeart/2005/8/layout/orgChart1"/>
    <dgm:cxn modelId="{7B81E230-4535-4BA4-B6CB-1A0FA30E0FB8}" srcId="{EACDC0AD-685D-4AFA-AB41-9BDC3E2D0535}" destId="{473790BF-2115-4A1F-8D55-B2CF99D48991}" srcOrd="2" destOrd="0" parTransId="{1FC32062-35CE-469C-B48D-FC6494C3BFB1}" sibTransId="{EA904E18-B47B-4DF7-9D0F-1E2067154947}"/>
    <dgm:cxn modelId="{173DB851-6176-4670-BCA2-040083D627BF}" type="presOf" srcId="{FE94853F-156F-4CDD-AEF0-B63B4332E091}" destId="{CDF3F015-0A57-4052-92C2-7AAFB57552B2}" srcOrd="0" destOrd="0" presId="urn:microsoft.com/office/officeart/2005/8/layout/orgChart1"/>
    <dgm:cxn modelId="{4A238C97-2CB2-4F58-A0B5-1C871ABD8313}" type="presOf" srcId="{6A6A1CA2-59D6-4AFB-BD6C-EF8BE3A9A1FA}" destId="{4DA57796-65CF-4CD6-AB05-5BB173D37CE0}" srcOrd="0" destOrd="0" presId="urn:microsoft.com/office/officeart/2005/8/layout/orgChart1"/>
    <dgm:cxn modelId="{3F8F10F8-2E32-49CF-BCCC-B578E3C24088}" type="presOf" srcId="{872F2592-E016-48EC-A1B0-C23BF484C44A}" destId="{1A16B554-7997-4FED-90B0-6949E3070660}" srcOrd="0" destOrd="0" presId="urn:microsoft.com/office/officeart/2005/8/layout/orgChart1"/>
    <dgm:cxn modelId="{C1B9EB60-C524-498A-8600-9704B32F72A2}" srcId="{2B9AD6E4-43C5-4CA0-85CB-F817323B7A5B}" destId="{768AE79C-879E-4B36-9EC2-FFE5DEB78E89}" srcOrd="0" destOrd="0" parTransId="{9CCD080A-42D0-4D96-B55D-2370F96106AA}" sibTransId="{76AC4B54-E622-4F26-AD8A-8AB7B9801D0D}"/>
    <dgm:cxn modelId="{9E1481AA-36FA-4EF7-BA46-8677EA1FAFBF}" type="presOf" srcId="{2DFEAE7D-DFD4-44AE-BC0D-3D45D9D460AC}" destId="{907C83EC-78E0-4FDF-B142-EB5A8DFD7DB9}" srcOrd="1" destOrd="0" presId="urn:microsoft.com/office/officeart/2005/8/layout/orgChart1"/>
    <dgm:cxn modelId="{0E456064-52C0-48AE-ADBD-770722296772}" type="presOf" srcId="{9D9B71BB-0C19-491C-94F3-A6167D1D9527}" destId="{7F297525-F1B9-4909-83C2-EEC99BBDF4DD}" srcOrd="1" destOrd="0" presId="urn:microsoft.com/office/officeart/2005/8/layout/orgChart1"/>
    <dgm:cxn modelId="{B3DFDF30-2826-41C3-908C-3F617C3636E2}" type="presOf" srcId="{7CBF02F6-B2E7-40BE-B953-588C1ECF8768}" destId="{4C90C6DB-CA4E-4B32-AFF2-F4840E85E5E3}" srcOrd="0" destOrd="0" presId="urn:microsoft.com/office/officeart/2005/8/layout/orgChart1"/>
    <dgm:cxn modelId="{350BF6EC-D24F-4668-B502-0E8F1C7E8D06}" type="presOf" srcId="{EACDC0AD-685D-4AFA-AB41-9BDC3E2D0535}" destId="{445AF5AF-DAC0-430A-B55A-5F49105593D0}" srcOrd="0" destOrd="0" presId="urn:microsoft.com/office/officeart/2005/8/layout/orgChart1"/>
    <dgm:cxn modelId="{171419B1-D859-4C5C-827F-0319DF72F9F7}" type="presOf" srcId="{26B36EE7-505F-4419-A22F-8259026F49AF}" destId="{DD63EF7C-B203-4E01-9200-3B62FC223F9A}" srcOrd="0" destOrd="0" presId="urn:microsoft.com/office/officeart/2005/8/layout/orgChart1"/>
    <dgm:cxn modelId="{0C6949A8-C038-42EB-9060-3797F1B3EC61}" type="presOf" srcId="{5CCAF045-6A63-4190-B5E3-92AF76A94DDD}" destId="{A1F65E01-C317-47E1-8044-532EE3929DBA}" srcOrd="0" destOrd="0" presId="urn:microsoft.com/office/officeart/2005/8/layout/orgChart1"/>
    <dgm:cxn modelId="{56EA5394-9742-4FBE-9A9F-2B4A21A2CA38}" type="presOf" srcId="{91FBB91C-5145-4901-AF18-03BD90856ED5}" destId="{AD57C848-D998-41DB-949D-914EC23C3FC3}" srcOrd="0" destOrd="0" presId="urn:microsoft.com/office/officeart/2005/8/layout/orgChart1"/>
    <dgm:cxn modelId="{EAEEC512-A14A-4F69-9F90-0B842A185098}" type="presOf" srcId="{91FBB91C-5145-4901-AF18-03BD90856ED5}" destId="{B2C9309B-087F-4BCC-B565-9ECD4BB731DF}" srcOrd="1" destOrd="0" presId="urn:microsoft.com/office/officeart/2005/8/layout/orgChart1"/>
    <dgm:cxn modelId="{E9783027-79E8-4D0D-ABFA-21BAB5F79782}" type="presOf" srcId="{1588FD6C-C8F9-4407-97CB-BC8DD645BFC8}" destId="{FC63ABAB-0599-4BDE-9B3A-B7AA500D5D80}" srcOrd="0" destOrd="0" presId="urn:microsoft.com/office/officeart/2005/8/layout/orgChart1"/>
    <dgm:cxn modelId="{69DEAEE4-372E-4F46-96BD-352F6BE31031}" srcId="{0C7D80B0-B0DA-434A-BCEF-F0BB96939F35}" destId="{CC480B0C-D123-40D6-A79C-CC8CA9538759}" srcOrd="7" destOrd="0" parTransId="{696A2AA9-79EE-41DA-B255-CFDB5346DA75}" sibTransId="{612F212B-6134-4104-949D-790C9EAB057D}"/>
    <dgm:cxn modelId="{03A7CB86-5907-4EEF-9D61-4F8A3BF9BD2A}" type="presOf" srcId="{38A5698F-E63F-48F1-AF85-EE9260FBF293}" destId="{16DBB5A8-B5C4-43C8-A4E6-23D4F49C1A72}" srcOrd="0" destOrd="0" presId="urn:microsoft.com/office/officeart/2005/8/layout/orgChart1"/>
    <dgm:cxn modelId="{0301055C-504D-438A-805C-EC2EDFA6D20F}" srcId="{0C7D80B0-B0DA-434A-BCEF-F0BB96939F35}" destId="{442BF5B8-1B1F-4F3E-8A84-2F7E1979C6F3}" srcOrd="6" destOrd="0" parTransId="{832B921C-8570-4163-A227-E6056B9A93A4}" sibTransId="{9025F129-BCF4-4B85-B870-2AB4D4022C0A}"/>
    <dgm:cxn modelId="{69ECE19F-F0ED-475B-B3A4-DDCBC351BB63}" type="presOf" srcId="{F2154D4F-9F8E-4E92-BB0B-0C672B267459}" destId="{86504EA3-D649-46C5-A5F5-91E00B5274DD}" srcOrd="0" destOrd="0" presId="urn:microsoft.com/office/officeart/2005/8/layout/orgChart1"/>
    <dgm:cxn modelId="{4043FED2-4F8E-4E73-8726-1CDC6E790FE1}" type="presOf" srcId="{4BEE6F21-84E4-410A-9DA7-922BAB744F69}" destId="{2843C344-D5C6-48D7-985C-9BA3CC401338}" srcOrd="0" destOrd="0" presId="urn:microsoft.com/office/officeart/2005/8/layout/orgChart1"/>
    <dgm:cxn modelId="{7F2C653A-E1EE-4280-A961-8789A6F87E1F}" srcId="{5CCAF045-6A63-4190-B5E3-92AF76A94DDD}" destId="{F35B1ACD-7865-4B06-99A7-543072B9FBFD}" srcOrd="2" destOrd="0" parTransId="{B7512BF5-42B1-4E55-992A-6E71CAD7F735}" sibTransId="{7E7599A1-2F9F-4724-A04A-6FFD2A1A1BE2}"/>
    <dgm:cxn modelId="{DE927FF4-2080-4EA7-B3C8-058EF31C398D}" srcId="{0C7D80B0-B0DA-434A-BCEF-F0BB96939F35}" destId="{145A1C37-1D96-4DD9-B64C-1B5997EDBBD2}" srcOrd="5" destOrd="0" parTransId="{22F27D6E-ABAD-4F5F-B8E1-43C61B174F2C}" sibTransId="{27374574-6C51-4464-8A89-448E8C0414D8}"/>
    <dgm:cxn modelId="{C3B57B6C-277A-4A9F-B530-82A4FD0331E5}" type="presOf" srcId="{4A27467F-EFFA-4893-B208-9826D428CC35}" destId="{E88373F1-7134-4354-B152-37C799B1AA51}" srcOrd="0" destOrd="0" presId="urn:microsoft.com/office/officeart/2005/8/layout/orgChart1"/>
    <dgm:cxn modelId="{A5D4B258-569B-480B-A959-E8DA830A1DA5}" srcId="{442BF5B8-1B1F-4F3E-8A84-2F7E1979C6F3}" destId="{1E43B596-B6C3-4430-9EC9-67A9EF8DCD92}" srcOrd="0" destOrd="0" parTransId="{F4C1BB2A-7A44-48F4-B3CF-8FE5C4D70E20}" sibTransId="{57BDCA93-B377-435D-948C-23FA371EC7D1}"/>
    <dgm:cxn modelId="{2B05AC7C-99E0-4DDD-AECF-11711B0CBAA0}" type="presOf" srcId="{832B921C-8570-4163-A227-E6056B9A93A4}" destId="{4A0793EE-4C28-49D5-8672-DA0D4140644D}" srcOrd="0" destOrd="0" presId="urn:microsoft.com/office/officeart/2005/8/layout/orgChart1"/>
    <dgm:cxn modelId="{C6EDA78E-AFB6-4D2D-BEF6-57951C45A780}" srcId="{0C7D80B0-B0DA-434A-BCEF-F0BB96939F35}" destId="{5CCAF045-6A63-4190-B5E3-92AF76A94DDD}" srcOrd="1" destOrd="0" parTransId="{1588FD6C-C8F9-4407-97CB-BC8DD645BFC8}" sibTransId="{BA50CD1B-1F62-45D1-8482-F1E78B43282B}"/>
    <dgm:cxn modelId="{DDAF63BA-8A35-4AA6-80FD-180AD6405F1C}" type="presOf" srcId="{2DFEAE7D-DFD4-44AE-BC0D-3D45D9D460AC}" destId="{4F981F0F-341E-44E4-8743-BF4AA54EA2C0}" srcOrd="0" destOrd="0" presId="urn:microsoft.com/office/officeart/2005/8/layout/orgChart1"/>
    <dgm:cxn modelId="{7371C698-3045-473D-840D-502FA0420999}" type="presOf" srcId="{473790BF-2115-4A1F-8D55-B2CF99D48991}" destId="{7C95367E-49DE-423C-9E09-4DFB7CA490D1}" srcOrd="1" destOrd="0" presId="urn:microsoft.com/office/officeart/2005/8/layout/orgChart1"/>
    <dgm:cxn modelId="{2F1B058E-D691-4B55-AFBB-3E5CBFD88904}" srcId="{0C7D80B0-B0DA-434A-BCEF-F0BB96939F35}" destId="{9570DF3E-ADC6-4778-B660-FC1C178ED202}" srcOrd="4" destOrd="0" parTransId="{8A6618A9-A925-41EB-836F-24AF8B451474}" sibTransId="{8E7C6C4A-B9A8-4DD4-AE4A-6B98692E1502}"/>
    <dgm:cxn modelId="{9DEBD143-180F-433E-9F52-EA584E7C2A7A}" srcId="{5CCAF045-6A63-4190-B5E3-92AF76A94DDD}" destId="{4AB29D86-429F-4919-BD68-722E21D5783B}" srcOrd="1" destOrd="0" parTransId="{2B506B16-5AA6-4942-8A46-81051C1B04BE}" sibTransId="{EDDE0153-3068-47CD-A468-581121E00F15}"/>
    <dgm:cxn modelId="{298818A6-1D81-42F5-B8A3-CAA56E365D58}" type="presOf" srcId="{C4CFEE96-A6A7-4477-B138-93F8927493B6}" destId="{C3B2B81F-D12C-43AF-B5AF-4311F8BE6A0C}" srcOrd="1" destOrd="0" presId="urn:microsoft.com/office/officeart/2005/8/layout/orgChart1"/>
    <dgm:cxn modelId="{6DBACA71-5849-4486-BB78-0A83A9C735C1}" type="presOf" srcId="{FC44BB1D-7C00-4EF2-89D0-4AD49A0EBECB}" destId="{1E020F95-8516-4F75-BD27-A89B7EAA7B97}" srcOrd="0" destOrd="0" presId="urn:microsoft.com/office/officeart/2005/8/layout/orgChart1"/>
    <dgm:cxn modelId="{74D3FCCF-3208-408A-8826-FF52B31B71E5}" type="presOf" srcId="{B6D3A71C-E9C5-4C1E-8DD2-5D30199C27B4}" destId="{633660CA-C537-4853-83E2-084D4F2C9D2D}" srcOrd="0" destOrd="0" presId="urn:microsoft.com/office/officeart/2005/8/layout/orgChart1"/>
    <dgm:cxn modelId="{641E5D00-9249-4F96-A487-5904A1094CE3}" type="presParOf" srcId="{D904498D-311C-4D18-9836-85290396F3EF}" destId="{6EE1F04B-5261-426E-85F5-4CCFB0DCBB33}" srcOrd="0" destOrd="0" presId="urn:microsoft.com/office/officeart/2005/8/layout/orgChart1"/>
    <dgm:cxn modelId="{23433CA1-5A59-488A-BE46-6A1D173EFD38}" type="presParOf" srcId="{6EE1F04B-5261-426E-85F5-4CCFB0DCBB33}" destId="{27F3FBBB-B75B-470B-AB63-C50739A93187}" srcOrd="0" destOrd="0" presId="urn:microsoft.com/office/officeart/2005/8/layout/orgChart1"/>
    <dgm:cxn modelId="{D9679F6B-9F50-4F10-A0F4-F0011DACC281}" type="presParOf" srcId="{27F3FBBB-B75B-470B-AB63-C50739A93187}" destId="{1E34B328-7F06-4663-8A2D-29B61D344869}" srcOrd="0" destOrd="0" presId="urn:microsoft.com/office/officeart/2005/8/layout/orgChart1"/>
    <dgm:cxn modelId="{79752D71-9554-4F37-8016-7E8E317E6016}" type="presParOf" srcId="{27F3FBBB-B75B-470B-AB63-C50739A93187}" destId="{880D22B8-64BF-4A36-B660-E254E30EE423}" srcOrd="1" destOrd="0" presId="urn:microsoft.com/office/officeart/2005/8/layout/orgChart1"/>
    <dgm:cxn modelId="{14D9B0DC-44CF-4AAF-B5B2-C9F2DBB9D4BF}" type="presParOf" srcId="{6EE1F04B-5261-426E-85F5-4CCFB0DCBB33}" destId="{ACB8DBB0-EE4A-431F-90BC-151C27C15E2A}" srcOrd="1" destOrd="0" presId="urn:microsoft.com/office/officeart/2005/8/layout/orgChart1"/>
    <dgm:cxn modelId="{EDAA677C-E735-431A-AAC9-C66DCF0E6F2B}" type="presParOf" srcId="{ACB8DBB0-EE4A-431F-90BC-151C27C15E2A}" destId="{86504EA3-D649-46C5-A5F5-91E00B5274DD}" srcOrd="0" destOrd="0" presId="urn:microsoft.com/office/officeart/2005/8/layout/orgChart1"/>
    <dgm:cxn modelId="{0A97854D-E7E4-4E44-B5E7-9734310FE933}" type="presParOf" srcId="{ACB8DBB0-EE4A-431F-90BC-151C27C15E2A}" destId="{6F7868E9-DAF1-4A80-AB75-42856C64E86C}" srcOrd="1" destOrd="0" presId="urn:microsoft.com/office/officeart/2005/8/layout/orgChart1"/>
    <dgm:cxn modelId="{6C5C6ED6-D54F-40C2-88BE-E4F49C399FD5}" type="presParOf" srcId="{6F7868E9-DAF1-4A80-AB75-42856C64E86C}" destId="{2FBC4AE9-57BA-4973-9B7E-8C34D32B9CE4}" srcOrd="0" destOrd="0" presId="urn:microsoft.com/office/officeart/2005/8/layout/orgChart1"/>
    <dgm:cxn modelId="{F820746C-2EF4-42B3-BA6D-F1E422157F95}" type="presParOf" srcId="{2FBC4AE9-57BA-4973-9B7E-8C34D32B9CE4}" destId="{DD63EF7C-B203-4E01-9200-3B62FC223F9A}" srcOrd="0" destOrd="0" presId="urn:microsoft.com/office/officeart/2005/8/layout/orgChart1"/>
    <dgm:cxn modelId="{E31D0E44-C11F-44D9-81FF-D64CB0433F5B}" type="presParOf" srcId="{2FBC4AE9-57BA-4973-9B7E-8C34D32B9CE4}" destId="{3776C52F-6D1E-43D2-BB5C-D1EF59A64BFC}" srcOrd="1" destOrd="0" presId="urn:microsoft.com/office/officeart/2005/8/layout/orgChart1"/>
    <dgm:cxn modelId="{C566FB1B-A7A3-43C5-9AC5-AA97B4319E4B}" type="presParOf" srcId="{6F7868E9-DAF1-4A80-AB75-42856C64E86C}" destId="{168F5C48-3A43-40D7-BF23-5C5A66877A4E}" srcOrd="1" destOrd="0" presId="urn:microsoft.com/office/officeart/2005/8/layout/orgChart1"/>
    <dgm:cxn modelId="{611B1CC2-8FF9-45DD-831C-A42B78B03994}" type="presParOf" srcId="{168F5C48-3A43-40D7-BF23-5C5A66877A4E}" destId="{C7B704D3-AAD9-46D0-A42C-4DD8AF9B50FE}" srcOrd="0" destOrd="0" presId="urn:microsoft.com/office/officeart/2005/8/layout/orgChart1"/>
    <dgm:cxn modelId="{1EC4C27F-4997-4D8A-B1F9-EADCD379F671}" type="presParOf" srcId="{168F5C48-3A43-40D7-BF23-5C5A66877A4E}" destId="{E2EBF770-EBA1-4735-AA19-EFA4E703BBB0}" srcOrd="1" destOrd="0" presId="urn:microsoft.com/office/officeart/2005/8/layout/orgChart1"/>
    <dgm:cxn modelId="{AAA77D11-2AC9-487F-BC88-F68A0B09EA10}" type="presParOf" srcId="{E2EBF770-EBA1-4735-AA19-EFA4E703BBB0}" destId="{D2B8013B-34B5-4720-A8F1-FA7C3896C03C}" srcOrd="0" destOrd="0" presId="urn:microsoft.com/office/officeart/2005/8/layout/orgChart1"/>
    <dgm:cxn modelId="{BA04D431-ED37-4399-ADA6-04CC3D210E03}" type="presParOf" srcId="{D2B8013B-34B5-4720-A8F1-FA7C3896C03C}" destId="{581A57F5-E705-4FB0-84C0-63AA17889A62}" srcOrd="0" destOrd="0" presId="urn:microsoft.com/office/officeart/2005/8/layout/orgChart1"/>
    <dgm:cxn modelId="{D4A41E6A-1D86-48A0-BFDB-2D87DF59C5F2}" type="presParOf" srcId="{D2B8013B-34B5-4720-A8F1-FA7C3896C03C}" destId="{7F297525-F1B9-4909-83C2-EEC99BBDF4DD}" srcOrd="1" destOrd="0" presId="urn:microsoft.com/office/officeart/2005/8/layout/orgChart1"/>
    <dgm:cxn modelId="{0075BBE4-EF22-4B48-A7F5-D2A9EE66FA94}" type="presParOf" srcId="{E2EBF770-EBA1-4735-AA19-EFA4E703BBB0}" destId="{A2AA0BCB-F95C-4CD9-8B47-F1DE63C830B8}" srcOrd="1" destOrd="0" presId="urn:microsoft.com/office/officeart/2005/8/layout/orgChart1"/>
    <dgm:cxn modelId="{EED3BEFD-FEB6-4697-904C-465744458268}" type="presParOf" srcId="{E2EBF770-EBA1-4735-AA19-EFA4E703BBB0}" destId="{E2DA0FB3-C57A-4CB4-9343-099166CA785A}" srcOrd="2" destOrd="0" presId="urn:microsoft.com/office/officeart/2005/8/layout/orgChart1"/>
    <dgm:cxn modelId="{900DB695-60A0-4281-A594-AC38BBD670CC}" type="presParOf" srcId="{6F7868E9-DAF1-4A80-AB75-42856C64E86C}" destId="{EC880741-AC21-4A05-8AF0-84165CD06581}" srcOrd="2" destOrd="0" presId="urn:microsoft.com/office/officeart/2005/8/layout/orgChart1"/>
    <dgm:cxn modelId="{CB844EBA-1104-4B61-8F0D-E1F401C86835}" type="presParOf" srcId="{ACB8DBB0-EE4A-431F-90BC-151C27C15E2A}" destId="{FC63ABAB-0599-4BDE-9B3A-B7AA500D5D80}" srcOrd="2" destOrd="0" presId="urn:microsoft.com/office/officeart/2005/8/layout/orgChart1"/>
    <dgm:cxn modelId="{839162D9-B8BC-428C-8174-488C7F3963FD}" type="presParOf" srcId="{ACB8DBB0-EE4A-431F-90BC-151C27C15E2A}" destId="{950E9212-1BAF-4808-B9AA-C0778D3ED413}" srcOrd="3" destOrd="0" presId="urn:microsoft.com/office/officeart/2005/8/layout/orgChart1"/>
    <dgm:cxn modelId="{631DB3ED-20EF-4D49-A935-6A1B4AFD9A63}" type="presParOf" srcId="{950E9212-1BAF-4808-B9AA-C0778D3ED413}" destId="{729F8DC1-1887-4446-9314-188ED5E39070}" srcOrd="0" destOrd="0" presId="urn:microsoft.com/office/officeart/2005/8/layout/orgChart1"/>
    <dgm:cxn modelId="{CD4229FE-BF7E-4633-96B3-345907705475}" type="presParOf" srcId="{729F8DC1-1887-4446-9314-188ED5E39070}" destId="{A1F65E01-C317-47E1-8044-532EE3929DBA}" srcOrd="0" destOrd="0" presId="urn:microsoft.com/office/officeart/2005/8/layout/orgChart1"/>
    <dgm:cxn modelId="{4DBB79DC-EAC0-4D09-915C-592506DE14DB}" type="presParOf" srcId="{729F8DC1-1887-4446-9314-188ED5E39070}" destId="{0940BF13-D114-4C42-BA29-62A92B005D12}" srcOrd="1" destOrd="0" presId="urn:microsoft.com/office/officeart/2005/8/layout/orgChart1"/>
    <dgm:cxn modelId="{EBC3844F-8107-46BE-9DBB-68BF12AE1218}" type="presParOf" srcId="{950E9212-1BAF-4808-B9AA-C0778D3ED413}" destId="{CF9A9EFF-9EF6-4239-88CD-DF9846D1C22C}" srcOrd="1" destOrd="0" presId="urn:microsoft.com/office/officeart/2005/8/layout/orgChart1"/>
    <dgm:cxn modelId="{A0F5026E-98EE-41DB-8A5D-04521F2EEAA3}" type="presParOf" srcId="{CF9A9EFF-9EF6-4239-88CD-DF9846D1C22C}" destId="{7BCFD5B6-3F2C-4C55-8D8D-0F6DF4A9170C}" srcOrd="0" destOrd="0" presId="urn:microsoft.com/office/officeart/2005/8/layout/orgChart1"/>
    <dgm:cxn modelId="{E290782E-3B57-47BC-A028-A10DACB0131E}" type="presParOf" srcId="{CF9A9EFF-9EF6-4239-88CD-DF9846D1C22C}" destId="{B8907406-EBEF-48C1-8A36-AB963DCA245E}" srcOrd="1" destOrd="0" presId="urn:microsoft.com/office/officeart/2005/8/layout/orgChart1"/>
    <dgm:cxn modelId="{9FCD79A3-5D5C-45D0-B376-905C4FB3EA01}" type="presParOf" srcId="{B8907406-EBEF-48C1-8A36-AB963DCA245E}" destId="{0C3B3111-C36B-467A-998A-E17A9C487344}" srcOrd="0" destOrd="0" presId="urn:microsoft.com/office/officeart/2005/8/layout/orgChart1"/>
    <dgm:cxn modelId="{A0A01DDD-346F-48C5-8D51-FD450BA1EA22}" type="presParOf" srcId="{0C3B3111-C36B-467A-998A-E17A9C487344}" destId="{1E020F95-8516-4F75-BD27-A89B7EAA7B97}" srcOrd="0" destOrd="0" presId="urn:microsoft.com/office/officeart/2005/8/layout/orgChart1"/>
    <dgm:cxn modelId="{503DC7DD-873A-4B03-A9F6-74846F791C78}" type="presParOf" srcId="{0C3B3111-C36B-467A-998A-E17A9C487344}" destId="{46FED6D7-F279-420A-83EE-3E437F070D77}" srcOrd="1" destOrd="0" presId="urn:microsoft.com/office/officeart/2005/8/layout/orgChart1"/>
    <dgm:cxn modelId="{A887C2CC-EA87-4A5A-BB62-F7FC84A5B4EB}" type="presParOf" srcId="{B8907406-EBEF-48C1-8A36-AB963DCA245E}" destId="{5AEA6DF8-4181-4B9B-8C2B-53B7B86D4B65}" srcOrd="1" destOrd="0" presId="urn:microsoft.com/office/officeart/2005/8/layout/orgChart1"/>
    <dgm:cxn modelId="{E0F5A854-286B-4AB4-BC4B-3A9E58505525}" type="presParOf" srcId="{B8907406-EBEF-48C1-8A36-AB963DCA245E}" destId="{1D7D82AF-7332-4216-9D63-88987707998A}" srcOrd="2" destOrd="0" presId="urn:microsoft.com/office/officeart/2005/8/layout/orgChart1"/>
    <dgm:cxn modelId="{14833517-3DFA-4180-80F6-E6FD631ABDAC}" type="presParOf" srcId="{CF9A9EFF-9EF6-4239-88CD-DF9846D1C22C}" destId="{B0D5A12C-4360-4347-8921-11C64495F224}" srcOrd="2" destOrd="0" presId="urn:microsoft.com/office/officeart/2005/8/layout/orgChart1"/>
    <dgm:cxn modelId="{1A414D02-24A4-41BA-93DC-C0751AC5CFED}" type="presParOf" srcId="{CF9A9EFF-9EF6-4239-88CD-DF9846D1C22C}" destId="{8A680480-0583-44B9-9D6B-C17B0AD61F37}" srcOrd="3" destOrd="0" presId="urn:microsoft.com/office/officeart/2005/8/layout/orgChart1"/>
    <dgm:cxn modelId="{C1005359-BA1A-4C6F-A85A-A0D80DE26395}" type="presParOf" srcId="{8A680480-0583-44B9-9D6B-C17B0AD61F37}" destId="{A6C1B273-D67D-4519-9346-48CFFF5FC4E7}" srcOrd="0" destOrd="0" presId="urn:microsoft.com/office/officeart/2005/8/layout/orgChart1"/>
    <dgm:cxn modelId="{39819DB1-D75F-48F8-B73F-9AEF2B518344}" type="presParOf" srcId="{A6C1B273-D67D-4519-9346-48CFFF5FC4E7}" destId="{28A701C7-74FE-416A-8091-8B46C69BFE23}" srcOrd="0" destOrd="0" presId="urn:microsoft.com/office/officeart/2005/8/layout/orgChart1"/>
    <dgm:cxn modelId="{98EF1ACE-C913-461A-BE0C-329AA262710C}" type="presParOf" srcId="{A6C1B273-D67D-4519-9346-48CFFF5FC4E7}" destId="{B6755B75-C8EF-4C37-AB9B-8A7AD637CFDA}" srcOrd="1" destOrd="0" presId="urn:microsoft.com/office/officeart/2005/8/layout/orgChart1"/>
    <dgm:cxn modelId="{EE718831-15DC-4CE8-8100-64B8B28B3A15}" type="presParOf" srcId="{8A680480-0583-44B9-9D6B-C17B0AD61F37}" destId="{41BF21A4-20D6-44F8-823C-4505614B1B74}" srcOrd="1" destOrd="0" presId="urn:microsoft.com/office/officeart/2005/8/layout/orgChart1"/>
    <dgm:cxn modelId="{433B2599-A0A0-466A-A356-EEC94E38BBEC}" type="presParOf" srcId="{8A680480-0583-44B9-9D6B-C17B0AD61F37}" destId="{0C308F82-650D-403D-AB3A-62B4972CC151}" srcOrd="2" destOrd="0" presId="urn:microsoft.com/office/officeart/2005/8/layout/orgChart1"/>
    <dgm:cxn modelId="{E0E1438B-03B1-4DFF-BBF2-10E686186B6E}" type="presParOf" srcId="{CF9A9EFF-9EF6-4239-88CD-DF9846D1C22C}" destId="{5F05A804-39C5-4391-AF87-A42E4C6D9372}" srcOrd="4" destOrd="0" presId="urn:microsoft.com/office/officeart/2005/8/layout/orgChart1"/>
    <dgm:cxn modelId="{BA0E5688-4B6A-4E0E-8270-1A0AE7E92875}" type="presParOf" srcId="{CF9A9EFF-9EF6-4239-88CD-DF9846D1C22C}" destId="{505AD8D0-C405-4FB9-8526-F992852D9528}" srcOrd="5" destOrd="0" presId="urn:microsoft.com/office/officeart/2005/8/layout/orgChart1"/>
    <dgm:cxn modelId="{9E178492-F4E1-4260-A3CF-CF2FC10C5590}" type="presParOf" srcId="{505AD8D0-C405-4FB9-8526-F992852D9528}" destId="{89481035-FE0C-4FEB-962E-C75D3CCF5A72}" srcOrd="0" destOrd="0" presId="urn:microsoft.com/office/officeart/2005/8/layout/orgChart1"/>
    <dgm:cxn modelId="{203DE9E2-60D9-4824-BE4B-AF24E384BF63}" type="presParOf" srcId="{89481035-FE0C-4FEB-962E-C75D3CCF5A72}" destId="{F3B308B8-148F-4E6E-BC0D-196BDFB0EFA7}" srcOrd="0" destOrd="0" presId="urn:microsoft.com/office/officeart/2005/8/layout/orgChart1"/>
    <dgm:cxn modelId="{D7928D46-EE3F-46DE-A8DD-9FBFC23F928D}" type="presParOf" srcId="{89481035-FE0C-4FEB-962E-C75D3CCF5A72}" destId="{7FF5B440-884F-4C96-ACD0-406B13CA9E64}" srcOrd="1" destOrd="0" presId="urn:microsoft.com/office/officeart/2005/8/layout/orgChart1"/>
    <dgm:cxn modelId="{E5E66D83-9D86-43C5-BDB7-CF2B9754BE75}" type="presParOf" srcId="{505AD8D0-C405-4FB9-8526-F992852D9528}" destId="{8C95E100-A35D-4FA3-8128-8542BE065AD2}" srcOrd="1" destOrd="0" presId="urn:microsoft.com/office/officeart/2005/8/layout/orgChart1"/>
    <dgm:cxn modelId="{9C321D35-771F-46CC-9F78-007520FFD337}" type="presParOf" srcId="{505AD8D0-C405-4FB9-8526-F992852D9528}" destId="{7BFDCEDA-9568-4C56-903A-F7F52393FE14}" srcOrd="2" destOrd="0" presId="urn:microsoft.com/office/officeart/2005/8/layout/orgChart1"/>
    <dgm:cxn modelId="{977A1878-B4B9-45F7-A5E5-3F744230D1D9}" type="presParOf" srcId="{CF9A9EFF-9EF6-4239-88CD-DF9846D1C22C}" destId="{226C78DA-A317-48B5-9133-F42BD15DDBEE}" srcOrd="6" destOrd="0" presId="urn:microsoft.com/office/officeart/2005/8/layout/orgChart1"/>
    <dgm:cxn modelId="{5140FD21-DE77-4A55-8FF1-B85BE62060F1}" type="presParOf" srcId="{CF9A9EFF-9EF6-4239-88CD-DF9846D1C22C}" destId="{B10C4FAC-5D8F-4F5D-B9CC-C91F6656F01C}" srcOrd="7" destOrd="0" presId="urn:microsoft.com/office/officeart/2005/8/layout/orgChart1"/>
    <dgm:cxn modelId="{ABDA4966-9D09-46E6-A7F7-8A38A55689B6}" type="presParOf" srcId="{B10C4FAC-5D8F-4F5D-B9CC-C91F6656F01C}" destId="{F089B1F2-87F7-4EA8-A343-05090F49052E}" srcOrd="0" destOrd="0" presId="urn:microsoft.com/office/officeart/2005/8/layout/orgChart1"/>
    <dgm:cxn modelId="{DFF6CAA4-8ABF-4095-88C4-EA1BD0BAB10C}" type="presParOf" srcId="{F089B1F2-87F7-4EA8-A343-05090F49052E}" destId="{794F40B3-E6F7-4762-B54B-BDF198D870C6}" srcOrd="0" destOrd="0" presId="urn:microsoft.com/office/officeart/2005/8/layout/orgChart1"/>
    <dgm:cxn modelId="{1BE510B1-6DD9-4EFA-8ED5-BE1127829EF9}" type="presParOf" srcId="{F089B1F2-87F7-4EA8-A343-05090F49052E}" destId="{13DAC5FE-8C2F-4691-B64F-DDA78D74815B}" srcOrd="1" destOrd="0" presId="urn:microsoft.com/office/officeart/2005/8/layout/orgChart1"/>
    <dgm:cxn modelId="{DFEC4FE8-84E0-435D-9B1C-CAE3FDCAC14F}" type="presParOf" srcId="{B10C4FAC-5D8F-4F5D-B9CC-C91F6656F01C}" destId="{5E6749A1-CC31-4E79-A2BD-B38DF3A4942A}" srcOrd="1" destOrd="0" presId="urn:microsoft.com/office/officeart/2005/8/layout/orgChart1"/>
    <dgm:cxn modelId="{C973A9BA-B6CA-4BB3-83C7-1CDCD9083703}" type="presParOf" srcId="{B10C4FAC-5D8F-4F5D-B9CC-C91F6656F01C}" destId="{049A07EB-4D09-4DEE-B382-8276632A0402}" srcOrd="2" destOrd="0" presId="urn:microsoft.com/office/officeart/2005/8/layout/orgChart1"/>
    <dgm:cxn modelId="{5ED33E85-80DD-4D07-BB24-CDFDC2402569}" type="presParOf" srcId="{CF9A9EFF-9EF6-4239-88CD-DF9846D1C22C}" destId="{8908D023-2A8B-463C-81F0-4C2208A4173C}" srcOrd="8" destOrd="0" presId="urn:microsoft.com/office/officeart/2005/8/layout/orgChart1"/>
    <dgm:cxn modelId="{1E6DBF9A-CF0D-42D1-B51A-B978F61E2DD5}" type="presParOf" srcId="{CF9A9EFF-9EF6-4239-88CD-DF9846D1C22C}" destId="{D26970FF-9536-46CC-BE58-E530AD34918F}" srcOrd="9" destOrd="0" presId="urn:microsoft.com/office/officeart/2005/8/layout/orgChart1"/>
    <dgm:cxn modelId="{7D1280AB-5909-4995-810E-6DFE1DE0A12F}" type="presParOf" srcId="{D26970FF-9536-46CC-BE58-E530AD34918F}" destId="{963F8E79-AEE3-4815-AF03-CE224EFAD4A8}" srcOrd="0" destOrd="0" presId="urn:microsoft.com/office/officeart/2005/8/layout/orgChart1"/>
    <dgm:cxn modelId="{B4900953-518E-4758-9A9E-ABC5CE4AA21C}" type="presParOf" srcId="{963F8E79-AEE3-4815-AF03-CE224EFAD4A8}" destId="{65B81875-2047-4023-AF58-DF4897C844D0}" srcOrd="0" destOrd="0" presId="urn:microsoft.com/office/officeart/2005/8/layout/orgChart1"/>
    <dgm:cxn modelId="{74520A50-232C-438A-B981-C1385353DE8D}" type="presParOf" srcId="{963F8E79-AEE3-4815-AF03-CE224EFAD4A8}" destId="{1EE323FB-3411-45D2-B303-5EC64C3EC772}" srcOrd="1" destOrd="0" presId="urn:microsoft.com/office/officeart/2005/8/layout/orgChart1"/>
    <dgm:cxn modelId="{67FEA6F6-F358-44C6-835D-319FA52DB9E9}" type="presParOf" srcId="{D26970FF-9536-46CC-BE58-E530AD34918F}" destId="{38139C12-714D-4FC5-9D1A-E72EEB416E27}" srcOrd="1" destOrd="0" presId="urn:microsoft.com/office/officeart/2005/8/layout/orgChart1"/>
    <dgm:cxn modelId="{EBA8EF34-D693-4201-B42C-0876D8A5ACBD}" type="presParOf" srcId="{D26970FF-9536-46CC-BE58-E530AD34918F}" destId="{02F57187-91E0-4CD0-B867-BD2717B9D651}" srcOrd="2" destOrd="0" presId="urn:microsoft.com/office/officeart/2005/8/layout/orgChart1"/>
    <dgm:cxn modelId="{A09B1E3F-AC35-482E-8D3B-B45F20102DE9}" type="presParOf" srcId="{950E9212-1BAF-4808-B9AA-C0778D3ED413}" destId="{5CBE07BA-7F00-4393-8F3B-7C5DBE5380D6}" srcOrd="2" destOrd="0" presId="urn:microsoft.com/office/officeart/2005/8/layout/orgChart1"/>
    <dgm:cxn modelId="{3C42678F-518F-45DA-8DBD-143CDEC4637C}" type="presParOf" srcId="{ACB8DBB0-EE4A-431F-90BC-151C27C15E2A}" destId="{92AC0670-8A91-4458-83AB-E61554CBDD36}" srcOrd="4" destOrd="0" presId="urn:microsoft.com/office/officeart/2005/8/layout/orgChart1"/>
    <dgm:cxn modelId="{A3D6CFB3-42C8-425B-92D5-48B259FABEDE}" type="presParOf" srcId="{ACB8DBB0-EE4A-431F-90BC-151C27C15E2A}" destId="{09AEEAEF-8A67-4F0B-98F5-D1786395EC67}" srcOrd="5" destOrd="0" presId="urn:microsoft.com/office/officeart/2005/8/layout/orgChart1"/>
    <dgm:cxn modelId="{7D34B1F0-E8BD-43F2-802F-473352A3B608}" type="presParOf" srcId="{09AEEAEF-8A67-4F0B-98F5-D1786395EC67}" destId="{0EF2E471-A676-47ED-AA79-539934C44174}" srcOrd="0" destOrd="0" presId="urn:microsoft.com/office/officeart/2005/8/layout/orgChart1"/>
    <dgm:cxn modelId="{F33C85DB-1299-467C-BF60-DF6BC7A30A3C}" type="presParOf" srcId="{0EF2E471-A676-47ED-AA79-539934C44174}" destId="{2843C344-D5C6-48D7-985C-9BA3CC401338}" srcOrd="0" destOrd="0" presId="urn:microsoft.com/office/officeart/2005/8/layout/orgChart1"/>
    <dgm:cxn modelId="{A77BFB2E-60CB-4DA3-855E-D713A8944145}" type="presParOf" srcId="{0EF2E471-A676-47ED-AA79-539934C44174}" destId="{EE17ACAE-7CB1-4023-B66A-B8B91CAC6A27}" srcOrd="1" destOrd="0" presId="urn:microsoft.com/office/officeart/2005/8/layout/orgChart1"/>
    <dgm:cxn modelId="{58847BE9-8999-4D13-AFCA-A579F76DEBCD}" type="presParOf" srcId="{09AEEAEF-8A67-4F0B-98F5-D1786395EC67}" destId="{5CFDBD57-877D-4226-B638-603A081110BA}" srcOrd="1" destOrd="0" presId="urn:microsoft.com/office/officeart/2005/8/layout/orgChart1"/>
    <dgm:cxn modelId="{B44BA1CC-08EB-44C5-8423-90B59D1E2DEF}" type="presParOf" srcId="{09AEEAEF-8A67-4F0B-98F5-D1786395EC67}" destId="{1EEF1CEB-5CE9-440F-9514-16823141FEC7}" srcOrd="2" destOrd="0" presId="urn:microsoft.com/office/officeart/2005/8/layout/orgChart1"/>
    <dgm:cxn modelId="{BD4FF99A-6E64-4C93-9135-98A3DC3768E7}" type="presParOf" srcId="{ACB8DBB0-EE4A-431F-90BC-151C27C15E2A}" destId="{16DBB5A8-B5C4-43C8-A4E6-23D4F49C1A72}" srcOrd="6" destOrd="0" presId="urn:microsoft.com/office/officeart/2005/8/layout/orgChart1"/>
    <dgm:cxn modelId="{125AE182-957C-482C-B32C-89B668C7C9D5}" type="presParOf" srcId="{ACB8DBB0-EE4A-431F-90BC-151C27C15E2A}" destId="{EE245A6F-86A4-4D2F-9D3C-1BA020B8006E}" srcOrd="7" destOrd="0" presId="urn:microsoft.com/office/officeart/2005/8/layout/orgChart1"/>
    <dgm:cxn modelId="{B5535CF3-71C6-4767-BC2A-9C5FFE78D58C}" type="presParOf" srcId="{EE245A6F-86A4-4D2F-9D3C-1BA020B8006E}" destId="{290DCDE4-1D54-497D-88E2-A6D38F7B96CE}" srcOrd="0" destOrd="0" presId="urn:microsoft.com/office/officeart/2005/8/layout/orgChart1"/>
    <dgm:cxn modelId="{172A5E4B-14BD-41BC-8F7A-713C3B5E8708}" type="presParOf" srcId="{290DCDE4-1D54-497D-88E2-A6D38F7B96CE}" destId="{309889BC-F882-479D-AC87-42CB5A72B462}" srcOrd="0" destOrd="0" presId="urn:microsoft.com/office/officeart/2005/8/layout/orgChart1"/>
    <dgm:cxn modelId="{CD4BBF1B-6765-462B-BBC8-31DC98A7FE32}" type="presParOf" srcId="{290DCDE4-1D54-497D-88E2-A6D38F7B96CE}" destId="{3BD4FFB9-AFF1-4506-B8B0-EDC197207FDC}" srcOrd="1" destOrd="0" presId="urn:microsoft.com/office/officeart/2005/8/layout/orgChart1"/>
    <dgm:cxn modelId="{A3859302-F1AB-442F-A595-2C56E467E4A8}" type="presParOf" srcId="{EE245A6F-86A4-4D2F-9D3C-1BA020B8006E}" destId="{E15901AA-CB95-4CF2-8D6E-EA47D91AF03E}" srcOrd="1" destOrd="0" presId="urn:microsoft.com/office/officeart/2005/8/layout/orgChart1"/>
    <dgm:cxn modelId="{26882690-2573-40F2-BF36-A1F98EC4BC62}" type="presParOf" srcId="{E15901AA-CB95-4CF2-8D6E-EA47D91AF03E}" destId="{4C90C6DB-CA4E-4B32-AFF2-F4840E85E5E3}" srcOrd="0" destOrd="0" presId="urn:microsoft.com/office/officeart/2005/8/layout/orgChart1"/>
    <dgm:cxn modelId="{B67B65EC-5912-48DF-BCE6-01852E64DA8A}" type="presParOf" srcId="{E15901AA-CB95-4CF2-8D6E-EA47D91AF03E}" destId="{FD8919AA-057C-4B08-8AD4-65460D67F6AE}" srcOrd="1" destOrd="0" presId="urn:microsoft.com/office/officeart/2005/8/layout/orgChart1"/>
    <dgm:cxn modelId="{AF509BA2-CF45-450E-AB58-2E9CA4C5ECFE}" type="presParOf" srcId="{FD8919AA-057C-4B08-8AD4-65460D67F6AE}" destId="{5A533DA8-56DD-4ABB-B405-2DF70075C9FA}" srcOrd="0" destOrd="0" presId="urn:microsoft.com/office/officeart/2005/8/layout/orgChart1"/>
    <dgm:cxn modelId="{C452C75A-6B95-4E77-9094-A17E22DDA526}" type="presParOf" srcId="{5A533DA8-56DD-4ABB-B405-2DF70075C9FA}" destId="{9E02C37C-020D-4033-AA0E-44CE0CFD227A}" srcOrd="0" destOrd="0" presId="urn:microsoft.com/office/officeart/2005/8/layout/orgChart1"/>
    <dgm:cxn modelId="{171A163C-2169-48E2-9D7C-EB63B954351B}" type="presParOf" srcId="{5A533DA8-56DD-4ABB-B405-2DF70075C9FA}" destId="{5C52E306-E0B4-461E-B09F-CDF9F0E21019}" srcOrd="1" destOrd="0" presId="urn:microsoft.com/office/officeart/2005/8/layout/orgChart1"/>
    <dgm:cxn modelId="{93D1A56E-7AB7-4CB9-8FCB-117B70FCFB6B}" type="presParOf" srcId="{FD8919AA-057C-4B08-8AD4-65460D67F6AE}" destId="{42319FB8-80D3-4930-B0CD-7A2C87D73F36}" srcOrd="1" destOrd="0" presId="urn:microsoft.com/office/officeart/2005/8/layout/orgChart1"/>
    <dgm:cxn modelId="{D9613A81-F92D-4B2C-B79E-539B70EAEE85}" type="presParOf" srcId="{42319FB8-80D3-4930-B0CD-7A2C87D73F36}" destId="{C9EFA6A1-B13C-44E9-892D-CEEBD875C4D4}" srcOrd="0" destOrd="0" presId="urn:microsoft.com/office/officeart/2005/8/layout/orgChart1"/>
    <dgm:cxn modelId="{F5ADD82D-BD32-49A5-BDC2-CDBF8797E43A}" type="presParOf" srcId="{42319FB8-80D3-4930-B0CD-7A2C87D73F36}" destId="{915280D4-B9FD-403E-B10F-FDF23839EFEF}" srcOrd="1" destOrd="0" presId="urn:microsoft.com/office/officeart/2005/8/layout/orgChart1"/>
    <dgm:cxn modelId="{19C44472-4373-48DA-B6CE-BD161AE051C0}" type="presParOf" srcId="{915280D4-B9FD-403E-B10F-FDF23839EFEF}" destId="{9BEDB973-0208-4636-A6CE-B0DA6D9554DC}" srcOrd="0" destOrd="0" presId="urn:microsoft.com/office/officeart/2005/8/layout/orgChart1"/>
    <dgm:cxn modelId="{64157970-A903-4B10-80AB-7A7EB9802928}" type="presParOf" srcId="{9BEDB973-0208-4636-A6CE-B0DA6D9554DC}" destId="{03F90893-8CC3-4270-A119-453CB26461BD}" srcOrd="0" destOrd="0" presId="urn:microsoft.com/office/officeart/2005/8/layout/orgChart1"/>
    <dgm:cxn modelId="{1CADA57B-A929-4969-A4B8-E7C6BE5DE732}" type="presParOf" srcId="{9BEDB973-0208-4636-A6CE-B0DA6D9554DC}" destId="{1EE9411E-AB92-4C69-8D42-D01C8EA8D6BB}" srcOrd="1" destOrd="0" presId="urn:microsoft.com/office/officeart/2005/8/layout/orgChart1"/>
    <dgm:cxn modelId="{24725D15-AA0A-42E2-9A3A-C50149F95C89}" type="presParOf" srcId="{915280D4-B9FD-403E-B10F-FDF23839EFEF}" destId="{C470B838-1A34-4647-97AE-748E8617F460}" srcOrd="1" destOrd="0" presId="urn:microsoft.com/office/officeart/2005/8/layout/orgChart1"/>
    <dgm:cxn modelId="{5CD21916-C83A-42A6-B740-C95B088159AC}" type="presParOf" srcId="{915280D4-B9FD-403E-B10F-FDF23839EFEF}" destId="{14493DF4-DDC3-48C9-B1DF-EA20DC3D3BE8}" srcOrd="2" destOrd="0" presId="urn:microsoft.com/office/officeart/2005/8/layout/orgChart1"/>
    <dgm:cxn modelId="{1F948778-7780-45A8-A8C2-E1A2D748B833}" type="presParOf" srcId="{FD8919AA-057C-4B08-8AD4-65460D67F6AE}" destId="{6D6FBDFC-23C7-47FA-A87F-20CAD591D96F}" srcOrd="2" destOrd="0" presId="urn:microsoft.com/office/officeart/2005/8/layout/orgChart1"/>
    <dgm:cxn modelId="{E618D84C-1468-4081-A26C-CBAF2840035B}" type="presParOf" srcId="{E15901AA-CB95-4CF2-8D6E-EA47D91AF03E}" destId="{CF3561EF-8B15-43D3-BE39-722D4B8FA45A}" srcOrd="2" destOrd="0" presId="urn:microsoft.com/office/officeart/2005/8/layout/orgChart1"/>
    <dgm:cxn modelId="{31081CCA-0B9C-41FD-AE99-63C0A3482232}" type="presParOf" srcId="{E15901AA-CB95-4CF2-8D6E-EA47D91AF03E}" destId="{6C8CA5BE-2939-4521-842B-181CEDC65953}" srcOrd="3" destOrd="0" presId="urn:microsoft.com/office/officeart/2005/8/layout/orgChart1"/>
    <dgm:cxn modelId="{A53F8115-420F-4A2F-9380-15892CBD7670}" type="presParOf" srcId="{6C8CA5BE-2939-4521-842B-181CEDC65953}" destId="{6192F4A0-43CE-410F-B6B2-26441F67E50D}" srcOrd="0" destOrd="0" presId="urn:microsoft.com/office/officeart/2005/8/layout/orgChart1"/>
    <dgm:cxn modelId="{9536D88E-21F9-42B3-98D0-B184CFD12898}" type="presParOf" srcId="{6192F4A0-43CE-410F-B6B2-26441F67E50D}" destId="{445AF5AF-DAC0-430A-B55A-5F49105593D0}" srcOrd="0" destOrd="0" presId="urn:microsoft.com/office/officeart/2005/8/layout/orgChart1"/>
    <dgm:cxn modelId="{96D04064-48BB-4F8A-954F-98DDFAD2779A}" type="presParOf" srcId="{6192F4A0-43CE-410F-B6B2-26441F67E50D}" destId="{18CD759D-92B5-4558-8809-8EEA328AABEB}" srcOrd="1" destOrd="0" presId="urn:microsoft.com/office/officeart/2005/8/layout/orgChart1"/>
    <dgm:cxn modelId="{91F9836B-0691-40FD-AF4C-3FD0D551753E}" type="presParOf" srcId="{6C8CA5BE-2939-4521-842B-181CEDC65953}" destId="{AEA6E65D-6210-4292-8365-D34213F31990}" srcOrd="1" destOrd="0" presId="urn:microsoft.com/office/officeart/2005/8/layout/orgChart1"/>
    <dgm:cxn modelId="{E8386571-05CE-4BD0-A01E-C2D44D9D8BA7}" type="presParOf" srcId="{AEA6E65D-6210-4292-8365-D34213F31990}" destId="{4DA57796-65CF-4CD6-AB05-5BB173D37CE0}" srcOrd="0" destOrd="0" presId="urn:microsoft.com/office/officeart/2005/8/layout/orgChart1"/>
    <dgm:cxn modelId="{61B71C19-9789-499D-8230-76255EAF8AB1}" type="presParOf" srcId="{AEA6E65D-6210-4292-8365-D34213F31990}" destId="{B95492CD-98E9-4026-A1BD-64119F3C97D8}" srcOrd="1" destOrd="0" presId="urn:microsoft.com/office/officeart/2005/8/layout/orgChart1"/>
    <dgm:cxn modelId="{7B77A91B-81A6-4F9E-8A39-94D612237F45}" type="presParOf" srcId="{B95492CD-98E9-4026-A1BD-64119F3C97D8}" destId="{9100199B-A760-4095-87C2-7137383F600F}" srcOrd="0" destOrd="0" presId="urn:microsoft.com/office/officeart/2005/8/layout/orgChart1"/>
    <dgm:cxn modelId="{947BDFA3-6C11-4ABA-BB9D-426D8713A9A4}" type="presParOf" srcId="{9100199B-A760-4095-87C2-7137383F600F}" destId="{66C108D9-E699-4D76-A45E-0932691CC253}" srcOrd="0" destOrd="0" presId="urn:microsoft.com/office/officeart/2005/8/layout/orgChart1"/>
    <dgm:cxn modelId="{5C5FBD25-A308-4568-8867-9A784495CCC5}" type="presParOf" srcId="{9100199B-A760-4095-87C2-7137383F600F}" destId="{A260537B-DC13-446D-B578-9261E191EB44}" srcOrd="1" destOrd="0" presId="urn:microsoft.com/office/officeart/2005/8/layout/orgChart1"/>
    <dgm:cxn modelId="{CF3CF5C5-A080-4372-9196-936C3651721D}" type="presParOf" srcId="{B95492CD-98E9-4026-A1BD-64119F3C97D8}" destId="{8D67C71C-AFA4-420D-8D1E-DE7DEEFA2EC7}" srcOrd="1" destOrd="0" presId="urn:microsoft.com/office/officeart/2005/8/layout/orgChart1"/>
    <dgm:cxn modelId="{8D8DBEB5-16D9-4613-A026-0EBFF9EA9953}" type="presParOf" srcId="{B95492CD-98E9-4026-A1BD-64119F3C97D8}" destId="{A885F64D-7CEA-46E5-9D31-218B532DAA3F}" srcOrd="2" destOrd="0" presId="urn:microsoft.com/office/officeart/2005/8/layout/orgChart1"/>
    <dgm:cxn modelId="{A291B170-75B4-4BB2-8972-D53424AB2052}" type="presParOf" srcId="{AEA6E65D-6210-4292-8365-D34213F31990}" destId="{AB3D916E-EDEB-4482-85AB-E888462DFA88}" srcOrd="2" destOrd="0" presId="urn:microsoft.com/office/officeart/2005/8/layout/orgChart1"/>
    <dgm:cxn modelId="{B5A116BF-DACD-4C71-9670-7E05ABA9327F}" type="presParOf" srcId="{AEA6E65D-6210-4292-8365-D34213F31990}" destId="{01D14525-0B5B-427D-B315-C95098177369}" srcOrd="3" destOrd="0" presId="urn:microsoft.com/office/officeart/2005/8/layout/orgChart1"/>
    <dgm:cxn modelId="{A282C5F2-0995-4DA3-BBF8-B28C24BEE2BC}" type="presParOf" srcId="{01D14525-0B5B-427D-B315-C95098177369}" destId="{C182645E-A493-4EA1-AFFA-0953E6A0CEC6}" srcOrd="0" destOrd="0" presId="urn:microsoft.com/office/officeart/2005/8/layout/orgChart1"/>
    <dgm:cxn modelId="{3EAC1297-40B7-443C-A152-65F543B4B45B}" type="presParOf" srcId="{C182645E-A493-4EA1-AFFA-0953E6A0CEC6}" destId="{0D319CA9-5EDC-43C9-9E3E-C9443CCBE96C}" srcOrd="0" destOrd="0" presId="urn:microsoft.com/office/officeart/2005/8/layout/orgChart1"/>
    <dgm:cxn modelId="{E77EB62B-7E34-4375-845E-F13ACF33B160}" type="presParOf" srcId="{C182645E-A493-4EA1-AFFA-0953E6A0CEC6}" destId="{8F7455A5-0A3E-4753-98CE-5EA84863387B}" srcOrd="1" destOrd="0" presId="urn:microsoft.com/office/officeart/2005/8/layout/orgChart1"/>
    <dgm:cxn modelId="{BC6AE142-0AA3-447A-A5B6-E62EF37F96DA}" type="presParOf" srcId="{01D14525-0B5B-427D-B315-C95098177369}" destId="{B7116000-CEBC-4AD3-ACB6-6D578362D550}" srcOrd="1" destOrd="0" presId="urn:microsoft.com/office/officeart/2005/8/layout/orgChart1"/>
    <dgm:cxn modelId="{3A870135-9173-4955-91A1-794F826C237C}" type="presParOf" srcId="{01D14525-0B5B-427D-B315-C95098177369}" destId="{F84EBE57-1708-4026-80F5-DE2D68E080E4}" srcOrd="2" destOrd="0" presId="urn:microsoft.com/office/officeart/2005/8/layout/orgChart1"/>
    <dgm:cxn modelId="{86D95BC8-B5D0-4E4C-AAB6-673B1D51E995}" type="presParOf" srcId="{AEA6E65D-6210-4292-8365-D34213F31990}" destId="{7189ABB1-4912-4483-8E19-E09841C1CCC5}" srcOrd="4" destOrd="0" presId="urn:microsoft.com/office/officeart/2005/8/layout/orgChart1"/>
    <dgm:cxn modelId="{9EB3E49C-F03C-4DED-A03E-8857C7AB3D9E}" type="presParOf" srcId="{AEA6E65D-6210-4292-8365-D34213F31990}" destId="{65F7794C-617D-4C15-BD60-2D23A06944E1}" srcOrd="5" destOrd="0" presId="urn:microsoft.com/office/officeart/2005/8/layout/orgChart1"/>
    <dgm:cxn modelId="{77D6358D-A114-4E8F-993A-C310E4E87BF3}" type="presParOf" srcId="{65F7794C-617D-4C15-BD60-2D23A06944E1}" destId="{C10C85CD-4D87-4205-9B37-39CF362B67C9}" srcOrd="0" destOrd="0" presId="urn:microsoft.com/office/officeart/2005/8/layout/orgChart1"/>
    <dgm:cxn modelId="{A4F6CA80-6758-43C0-9E1A-2AB034123954}" type="presParOf" srcId="{C10C85CD-4D87-4205-9B37-39CF362B67C9}" destId="{5D90DC36-620C-413D-ADCF-ECE84B349C6A}" srcOrd="0" destOrd="0" presId="urn:microsoft.com/office/officeart/2005/8/layout/orgChart1"/>
    <dgm:cxn modelId="{A32A9ACA-1E42-462E-891E-00DD6570A55B}" type="presParOf" srcId="{C10C85CD-4D87-4205-9B37-39CF362B67C9}" destId="{7C95367E-49DE-423C-9E09-4DFB7CA490D1}" srcOrd="1" destOrd="0" presId="urn:microsoft.com/office/officeart/2005/8/layout/orgChart1"/>
    <dgm:cxn modelId="{16F2033C-DBE7-4F24-BA38-97624FD9631D}" type="presParOf" srcId="{65F7794C-617D-4C15-BD60-2D23A06944E1}" destId="{DC4C24B0-A7E6-4C70-9CF2-1054E5511DE1}" srcOrd="1" destOrd="0" presId="urn:microsoft.com/office/officeart/2005/8/layout/orgChart1"/>
    <dgm:cxn modelId="{259C8E46-B7E7-42DC-9A54-736F21D81A0F}" type="presParOf" srcId="{65F7794C-617D-4C15-BD60-2D23A06944E1}" destId="{39E27971-11E3-4F1E-80C7-6CB381228F97}" srcOrd="2" destOrd="0" presId="urn:microsoft.com/office/officeart/2005/8/layout/orgChart1"/>
    <dgm:cxn modelId="{BCDB952B-4F59-4CBD-8A88-938561B9950E}" type="presParOf" srcId="{6C8CA5BE-2939-4521-842B-181CEDC65953}" destId="{BE37BCDE-F1B0-402C-A018-C5CB7C48BBCA}" srcOrd="2" destOrd="0" presId="urn:microsoft.com/office/officeart/2005/8/layout/orgChart1"/>
    <dgm:cxn modelId="{78B4D72D-93AE-41C5-B015-373CFECB6F33}" type="presParOf" srcId="{E15901AA-CB95-4CF2-8D6E-EA47D91AF03E}" destId="{062C18EC-A0B1-490D-B1A5-D5BD98D4A53C}" srcOrd="4" destOrd="0" presId="urn:microsoft.com/office/officeart/2005/8/layout/orgChart1"/>
    <dgm:cxn modelId="{B77F2E0B-4105-4586-A52A-8FF4D8531BBC}" type="presParOf" srcId="{E15901AA-CB95-4CF2-8D6E-EA47D91AF03E}" destId="{E72DD676-94C0-4A26-B4D7-6B265AC6EE19}" srcOrd="5" destOrd="0" presId="urn:microsoft.com/office/officeart/2005/8/layout/orgChart1"/>
    <dgm:cxn modelId="{AA97EA60-99DA-4C49-960C-8812AB19E2D3}" type="presParOf" srcId="{E72DD676-94C0-4A26-B4D7-6B265AC6EE19}" destId="{C96140FF-1CAC-4522-BF64-B3F443122B07}" srcOrd="0" destOrd="0" presId="urn:microsoft.com/office/officeart/2005/8/layout/orgChart1"/>
    <dgm:cxn modelId="{B51FB814-746C-4DA8-AD32-B9F6CDB9543D}" type="presParOf" srcId="{C96140FF-1CAC-4522-BF64-B3F443122B07}" destId="{CDE9BD73-71B9-44F2-9741-60E1B2AB8FF2}" srcOrd="0" destOrd="0" presId="urn:microsoft.com/office/officeart/2005/8/layout/orgChart1"/>
    <dgm:cxn modelId="{9B08F176-ED43-4D6B-ACF8-A01EA514D744}" type="presParOf" srcId="{C96140FF-1CAC-4522-BF64-B3F443122B07}" destId="{C3B2B81F-D12C-43AF-B5AF-4311F8BE6A0C}" srcOrd="1" destOrd="0" presId="urn:microsoft.com/office/officeart/2005/8/layout/orgChart1"/>
    <dgm:cxn modelId="{ED2025F2-60B0-4EC2-A224-8314C07EC343}" type="presParOf" srcId="{E72DD676-94C0-4A26-B4D7-6B265AC6EE19}" destId="{F787ADE6-CA15-49CF-8DA0-3131E6B000D4}" srcOrd="1" destOrd="0" presId="urn:microsoft.com/office/officeart/2005/8/layout/orgChart1"/>
    <dgm:cxn modelId="{6CF4C94E-65FD-4D7A-A087-DA4CAFEDC662}" type="presParOf" srcId="{F787ADE6-CA15-49CF-8DA0-3131E6B000D4}" destId="{46BEBBD2-3835-4D58-B2F1-EE2BBEDD3A8C}" srcOrd="0" destOrd="0" presId="urn:microsoft.com/office/officeart/2005/8/layout/orgChart1"/>
    <dgm:cxn modelId="{EF0370B4-2E71-4372-B6FD-B60A8C046FD3}" type="presParOf" srcId="{F787ADE6-CA15-49CF-8DA0-3131E6B000D4}" destId="{F42E5DD0-AD6C-4B6F-9748-0A234B1DFF0F}" srcOrd="1" destOrd="0" presId="urn:microsoft.com/office/officeart/2005/8/layout/orgChart1"/>
    <dgm:cxn modelId="{2718FA7F-D734-4755-B51A-33CA8C965618}" type="presParOf" srcId="{F42E5DD0-AD6C-4B6F-9748-0A234B1DFF0F}" destId="{65BC2772-EE2F-4079-AE74-E43A19717A5E}" srcOrd="0" destOrd="0" presId="urn:microsoft.com/office/officeart/2005/8/layout/orgChart1"/>
    <dgm:cxn modelId="{717E2BF6-ED6D-496F-B898-65886358EE35}" type="presParOf" srcId="{65BC2772-EE2F-4079-AE74-E43A19717A5E}" destId="{633660CA-C537-4853-83E2-084D4F2C9D2D}" srcOrd="0" destOrd="0" presId="urn:microsoft.com/office/officeart/2005/8/layout/orgChart1"/>
    <dgm:cxn modelId="{0B241609-F58A-45D9-A0F8-7260A246D40C}" type="presParOf" srcId="{65BC2772-EE2F-4079-AE74-E43A19717A5E}" destId="{4352F849-434D-43B3-9A26-5061F6648E41}" srcOrd="1" destOrd="0" presId="urn:microsoft.com/office/officeart/2005/8/layout/orgChart1"/>
    <dgm:cxn modelId="{DDD6D74D-6F70-4A04-A34E-937563FECA24}" type="presParOf" srcId="{F42E5DD0-AD6C-4B6F-9748-0A234B1DFF0F}" destId="{41F40E26-3DCB-439F-8155-474EEFF9D3FC}" srcOrd="1" destOrd="0" presId="urn:microsoft.com/office/officeart/2005/8/layout/orgChart1"/>
    <dgm:cxn modelId="{85E2E0E5-E08D-40CC-8959-B09A61E7DC16}" type="presParOf" srcId="{F42E5DD0-AD6C-4B6F-9748-0A234B1DFF0F}" destId="{4EF7EF59-012E-4788-8A55-6E2FB2D104F9}" srcOrd="2" destOrd="0" presId="urn:microsoft.com/office/officeart/2005/8/layout/orgChart1"/>
    <dgm:cxn modelId="{7ED71C2B-CA7E-4CE6-BF57-1903E90A3091}" type="presParOf" srcId="{F787ADE6-CA15-49CF-8DA0-3131E6B000D4}" destId="{1774B0FE-FC4A-40BF-934E-DE65D8A028E7}" srcOrd="2" destOrd="0" presId="urn:microsoft.com/office/officeart/2005/8/layout/orgChart1"/>
    <dgm:cxn modelId="{9B037A3F-322F-4C5C-9986-E3A7360E141F}" type="presParOf" srcId="{F787ADE6-CA15-49CF-8DA0-3131E6B000D4}" destId="{545F9245-4A92-43AE-B455-277356D1291E}" srcOrd="3" destOrd="0" presId="urn:microsoft.com/office/officeart/2005/8/layout/orgChart1"/>
    <dgm:cxn modelId="{E813437B-CCAB-4C95-95C1-00B33E2A5B3F}" type="presParOf" srcId="{545F9245-4A92-43AE-B455-277356D1291E}" destId="{75C9970F-2CA1-4A55-8E47-6CADA1EF2D8E}" srcOrd="0" destOrd="0" presId="urn:microsoft.com/office/officeart/2005/8/layout/orgChart1"/>
    <dgm:cxn modelId="{857A0C53-4842-42C2-99E7-584513432154}" type="presParOf" srcId="{75C9970F-2CA1-4A55-8E47-6CADA1EF2D8E}" destId="{3DB60356-3C87-44FB-8ED3-3E650EABD9D0}" srcOrd="0" destOrd="0" presId="urn:microsoft.com/office/officeart/2005/8/layout/orgChart1"/>
    <dgm:cxn modelId="{4194C732-4C6C-4702-8886-0907B548F8FA}" type="presParOf" srcId="{75C9970F-2CA1-4A55-8E47-6CADA1EF2D8E}" destId="{170E97F5-BAB3-4EB5-A83E-48A96B8FB7B9}" srcOrd="1" destOrd="0" presId="urn:microsoft.com/office/officeart/2005/8/layout/orgChart1"/>
    <dgm:cxn modelId="{356AB333-F359-4325-979C-43ED0AA3D630}" type="presParOf" srcId="{545F9245-4A92-43AE-B455-277356D1291E}" destId="{8B127083-F0B1-4301-8E69-CA156A639D5D}" srcOrd="1" destOrd="0" presId="urn:microsoft.com/office/officeart/2005/8/layout/orgChart1"/>
    <dgm:cxn modelId="{D635BED8-DE1C-4DF3-8E2C-D6B3D4A9E320}" type="presParOf" srcId="{545F9245-4A92-43AE-B455-277356D1291E}" destId="{A046F62F-ED15-401D-B1D1-37E45E453123}" srcOrd="2" destOrd="0" presId="urn:microsoft.com/office/officeart/2005/8/layout/orgChart1"/>
    <dgm:cxn modelId="{B9E05F5E-4E10-4DE3-B178-2D92A37E4CD0}" type="presParOf" srcId="{F787ADE6-CA15-49CF-8DA0-3131E6B000D4}" destId="{1A16B554-7997-4FED-90B0-6949E3070660}" srcOrd="4" destOrd="0" presId="urn:microsoft.com/office/officeart/2005/8/layout/orgChart1"/>
    <dgm:cxn modelId="{0ABB5BB7-2E0D-4B16-82DE-E02E7EBEF626}" type="presParOf" srcId="{F787ADE6-CA15-49CF-8DA0-3131E6B000D4}" destId="{94C07C71-D8C0-4035-B467-DEA412608800}" srcOrd="5" destOrd="0" presId="urn:microsoft.com/office/officeart/2005/8/layout/orgChart1"/>
    <dgm:cxn modelId="{2CFB8345-0CDB-4445-830C-0214F4306B07}" type="presParOf" srcId="{94C07C71-D8C0-4035-B467-DEA412608800}" destId="{34AF1753-E299-4E9A-8417-674EB6AECA5D}" srcOrd="0" destOrd="0" presId="urn:microsoft.com/office/officeart/2005/8/layout/orgChart1"/>
    <dgm:cxn modelId="{27ED00BC-8384-474C-937B-C4CDAD2AD67B}" type="presParOf" srcId="{34AF1753-E299-4E9A-8417-674EB6AECA5D}" destId="{4F981F0F-341E-44E4-8743-BF4AA54EA2C0}" srcOrd="0" destOrd="0" presId="urn:microsoft.com/office/officeart/2005/8/layout/orgChart1"/>
    <dgm:cxn modelId="{DA014E0A-8277-4EFD-A16F-68857341F566}" type="presParOf" srcId="{34AF1753-E299-4E9A-8417-674EB6AECA5D}" destId="{907C83EC-78E0-4FDF-B142-EB5A8DFD7DB9}" srcOrd="1" destOrd="0" presId="urn:microsoft.com/office/officeart/2005/8/layout/orgChart1"/>
    <dgm:cxn modelId="{7E83AB28-7901-49DE-A148-EC146B4CDD63}" type="presParOf" srcId="{94C07C71-D8C0-4035-B467-DEA412608800}" destId="{1D67CDA8-EE9F-4ABF-BB87-179D4874415C}" srcOrd="1" destOrd="0" presId="urn:microsoft.com/office/officeart/2005/8/layout/orgChart1"/>
    <dgm:cxn modelId="{63D526A6-F11F-4BC8-A5B7-AFB60F31612D}" type="presParOf" srcId="{94C07C71-D8C0-4035-B467-DEA412608800}" destId="{C4AD39DE-CC7C-4529-89F2-C441027595FD}" srcOrd="2" destOrd="0" presId="urn:microsoft.com/office/officeart/2005/8/layout/orgChart1"/>
    <dgm:cxn modelId="{5ABA7CCE-278E-4932-B35D-19753C0465CE}" type="presParOf" srcId="{F787ADE6-CA15-49CF-8DA0-3131E6B000D4}" destId="{8741757E-65C9-4C66-89B2-C61E810DD3D1}" srcOrd="6" destOrd="0" presId="urn:microsoft.com/office/officeart/2005/8/layout/orgChart1"/>
    <dgm:cxn modelId="{3658F3CF-E443-465C-BB25-332FC3C0C3FA}" type="presParOf" srcId="{F787ADE6-CA15-49CF-8DA0-3131E6B000D4}" destId="{8F6BB2C5-1262-4CFD-B274-C08CE6227AEA}" srcOrd="7" destOrd="0" presId="urn:microsoft.com/office/officeart/2005/8/layout/orgChart1"/>
    <dgm:cxn modelId="{FB0F5B03-78EB-480A-8EBF-47B59B4DB5EE}" type="presParOf" srcId="{8F6BB2C5-1262-4CFD-B274-C08CE6227AEA}" destId="{3FF941C6-A29F-4628-B479-6F7F68BE7194}" srcOrd="0" destOrd="0" presId="urn:microsoft.com/office/officeart/2005/8/layout/orgChart1"/>
    <dgm:cxn modelId="{5E753466-DE9E-4294-8EE8-584E2D412F26}" type="presParOf" srcId="{3FF941C6-A29F-4628-B479-6F7F68BE7194}" destId="{AD57C848-D998-41DB-949D-914EC23C3FC3}" srcOrd="0" destOrd="0" presId="urn:microsoft.com/office/officeart/2005/8/layout/orgChart1"/>
    <dgm:cxn modelId="{94199497-4A72-45F6-AB95-5AF1CAF59585}" type="presParOf" srcId="{3FF941C6-A29F-4628-B479-6F7F68BE7194}" destId="{B2C9309B-087F-4BCC-B565-9ECD4BB731DF}" srcOrd="1" destOrd="0" presId="urn:microsoft.com/office/officeart/2005/8/layout/orgChart1"/>
    <dgm:cxn modelId="{B00D6540-C66B-4147-A482-01479FAA59E0}" type="presParOf" srcId="{8F6BB2C5-1262-4CFD-B274-C08CE6227AEA}" destId="{C7487998-8832-48DE-A058-5630122C6D34}" srcOrd="1" destOrd="0" presId="urn:microsoft.com/office/officeart/2005/8/layout/orgChart1"/>
    <dgm:cxn modelId="{D4D6A78B-E1EF-44A3-964C-0A54F24BFD5F}" type="presParOf" srcId="{8F6BB2C5-1262-4CFD-B274-C08CE6227AEA}" destId="{2058C7CB-DE56-4794-8371-A2351B17F402}" srcOrd="2" destOrd="0" presId="urn:microsoft.com/office/officeart/2005/8/layout/orgChart1"/>
    <dgm:cxn modelId="{B2862ACA-8FE1-4679-ABF8-90A2D17AF06D}" type="presParOf" srcId="{F787ADE6-CA15-49CF-8DA0-3131E6B000D4}" destId="{A40DD36C-9D0B-4046-BA7F-53E297F5A876}" srcOrd="8" destOrd="0" presId="urn:microsoft.com/office/officeart/2005/8/layout/orgChart1"/>
    <dgm:cxn modelId="{B17DA754-D82A-45E2-98CD-72F6D749A636}" type="presParOf" srcId="{F787ADE6-CA15-49CF-8DA0-3131E6B000D4}" destId="{4E49C8A6-1F80-4140-904E-7E37AF67BB32}" srcOrd="9" destOrd="0" presId="urn:microsoft.com/office/officeart/2005/8/layout/orgChart1"/>
    <dgm:cxn modelId="{B89EA614-9AA2-4A2D-BF14-E1D66D137C1C}" type="presParOf" srcId="{4E49C8A6-1F80-4140-904E-7E37AF67BB32}" destId="{3A92AA1E-4721-4579-84D0-068B070B9F9A}" srcOrd="0" destOrd="0" presId="urn:microsoft.com/office/officeart/2005/8/layout/orgChart1"/>
    <dgm:cxn modelId="{0D414B8F-798F-465D-BB50-08F12B55E44B}" type="presParOf" srcId="{3A92AA1E-4721-4579-84D0-068B070B9F9A}" destId="{E88373F1-7134-4354-B152-37C799B1AA51}" srcOrd="0" destOrd="0" presId="urn:microsoft.com/office/officeart/2005/8/layout/orgChart1"/>
    <dgm:cxn modelId="{91EEB673-3402-4A3B-81AB-8041CDE88F1D}" type="presParOf" srcId="{3A92AA1E-4721-4579-84D0-068B070B9F9A}" destId="{7D55BDB0-631A-4BD9-9958-D6C27DBE8646}" srcOrd="1" destOrd="0" presId="urn:microsoft.com/office/officeart/2005/8/layout/orgChart1"/>
    <dgm:cxn modelId="{C2B377EA-44F6-40DC-89BC-B700444132AC}" type="presParOf" srcId="{4E49C8A6-1F80-4140-904E-7E37AF67BB32}" destId="{75A4A188-E868-4675-96FB-3F890750B786}" srcOrd="1" destOrd="0" presId="urn:microsoft.com/office/officeart/2005/8/layout/orgChart1"/>
    <dgm:cxn modelId="{8814DCB3-A7CF-4E9A-8B47-0FF25D931BBE}" type="presParOf" srcId="{4E49C8A6-1F80-4140-904E-7E37AF67BB32}" destId="{A6D9F8E2-FAD1-4C05-BEB8-C8B9B292C803}" srcOrd="2" destOrd="0" presId="urn:microsoft.com/office/officeart/2005/8/layout/orgChart1"/>
    <dgm:cxn modelId="{B36ABA6B-DC90-4948-9732-65CF57B7883C}" type="presParOf" srcId="{E72DD676-94C0-4A26-B4D7-6B265AC6EE19}" destId="{FCF1FAD2-491F-4E8E-9E68-7A7A55F7ABA1}" srcOrd="2" destOrd="0" presId="urn:microsoft.com/office/officeart/2005/8/layout/orgChart1"/>
    <dgm:cxn modelId="{C68B1ECD-92E0-48FA-8669-37FA3AAC9C34}" type="presParOf" srcId="{EE245A6F-86A4-4D2F-9D3C-1BA020B8006E}" destId="{039E9EA1-B8C6-4084-8535-19F4460477E8}" srcOrd="2" destOrd="0" presId="urn:microsoft.com/office/officeart/2005/8/layout/orgChart1"/>
    <dgm:cxn modelId="{1BDB3B1A-DDCB-418F-8490-0425D845A1E4}" type="presParOf" srcId="{ACB8DBB0-EE4A-431F-90BC-151C27C15E2A}" destId="{5A3231AC-5C12-4EA9-B5BA-29191432165F}" srcOrd="8" destOrd="0" presId="urn:microsoft.com/office/officeart/2005/8/layout/orgChart1"/>
    <dgm:cxn modelId="{BDDB60ED-60E7-41B1-9E4D-C28A199C150D}" type="presParOf" srcId="{ACB8DBB0-EE4A-431F-90BC-151C27C15E2A}" destId="{042740D8-9021-4D73-A5A7-6EF1615CE805}" srcOrd="9" destOrd="0" presId="urn:microsoft.com/office/officeart/2005/8/layout/orgChart1"/>
    <dgm:cxn modelId="{35705D4B-C22B-46E7-9A2F-BA5E5A6432C0}" type="presParOf" srcId="{042740D8-9021-4D73-A5A7-6EF1615CE805}" destId="{CEBB2629-F831-4DF9-8364-C4F90DC2E9C9}" srcOrd="0" destOrd="0" presId="urn:microsoft.com/office/officeart/2005/8/layout/orgChart1"/>
    <dgm:cxn modelId="{08E1333D-2480-4413-886C-2F5CE79790C2}" type="presParOf" srcId="{CEBB2629-F831-4DF9-8364-C4F90DC2E9C9}" destId="{7E47980D-1A90-41BA-B8EA-55BD3B9BCD38}" srcOrd="0" destOrd="0" presId="urn:microsoft.com/office/officeart/2005/8/layout/orgChart1"/>
    <dgm:cxn modelId="{D68004BC-C4D1-4833-908F-68339AA0603B}" type="presParOf" srcId="{CEBB2629-F831-4DF9-8364-C4F90DC2E9C9}" destId="{553FE9D9-461A-4D57-8ADE-F40F88F37A20}" srcOrd="1" destOrd="0" presId="urn:microsoft.com/office/officeart/2005/8/layout/orgChart1"/>
    <dgm:cxn modelId="{B75BC4CA-9E04-48B6-AFBD-9CC9B6F0C97A}" type="presParOf" srcId="{042740D8-9021-4D73-A5A7-6EF1615CE805}" destId="{E5581840-23C7-45F2-A44D-8880F24082E9}" srcOrd="1" destOrd="0" presId="urn:microsoft.com/office/officeart/2005/8/layout/orgChart1"/>
    <dgm:cxn modelId="{29D70481-1F02-460B-92DC-67D356082380}" type="presParOf" srcId="{042740D8-9021-4D73-A5A7-6EF1615CE805}" destId="{AF72A994-6DAA-431B-8AFB-F8E112C32639}" srcOrd="2" destOrd="0" presId="urn:microsoft.com/office/officeart/2005/8/layout/orgChart1"/>
    <dgm:cxn modelId="{40760E75-E7CD-43DD-A90D-F480B4FA2D78}" type="presParOf" srcId="{ACB8DBB0-EE4A-431F-90BC-151C27C15E2A}" destId="{ED068249-C9ED-41DB-86D4-FBB465713CCD}" srcOrd="10" destOrd="0" presId="urn:microsoft.com/office/officeart/2005/8/layout/orgChart1"/>
    <dgm:cxn modelId="{E1F24D50-BF58-4D70-A611-162F03F1F1A0}" type="presParOf" srcId="{ACB8DBB0-EE4A-431F-90BC-151C27C15E2A}" destId="{1895B4CE-436E-47F6-8E75-C74C295E7E35}" srcOrd="11" destOrd="0" presId="urn:microsoft.com/office/officeart/2005/8/layout/orgChart1"/>
    <dgm:cxn modelId="{17C13F43-6321-4955-8534-67ABE9EC5655}" type="presParOf" srcId="{1895B4CE-436E-47F6-8E75-C74C295E7E35}" destId="{ACC00E16-EF24-4D51-A7FD-F2A0E5E1072F}" srcOrd="0" destOrd="0" presId="urn:microsoft.com/office/officeart/2005/8/layout/orgChart1"/>
    <dgm:cxn modelId="{4A36581D-AEC2-4B34-812E-0866B960D89C}" type="presParOf" srcId="{ACC00E16-EF24-4D51-A7FD-F2A0E5E1072F}" destId="{E111B8E6-8B7A-486A-9A9C-51C10629F31B}" srcOrd="0" destOrd="0" presId="urn:microsoft.com/office/officeart/2005/8/layout/orgChart1"/>
    <dgm:cxn modelId="{A66BC987-0F89-4315-B40F-06BCF3A843A2}" type="presParOf" srcId="{ACC00E16-EF24-4D51-A7FD-F2A0E5E1072F}" destId="{998B6A52-AA76-4E6E-95B3-B430B7B02E29}" srcOrd="1" destOrd="0" presId="urn:microsoft.com/office/officeart/2005/8/layout/orgChart1"/>
    <dgm:cxn modelId="{C25F3AD7-EBE1-4C98-B4B9-1EC5BB193C66}" type="presParOf" srcId="{1895B4CE-436E-47F6-8E75-C74C295E7E35}" destId="{3295711D-94D2-4BF5-8D66-4CDB7A6B40AE}" srcOrd="1" destOrd="0" presId="urn:microsoft.com/office/officeart/2005/8/layout/orgChart1"/>
    <dgm:cxn modelId="{A93E6D84-E926-40BB-81A4-2A6309BF2E9B}" type="presParOf" srcId="{3295711D-94D2-4BF5-8D66-4CDB7A6B40AE}" destId="{CDF3F015-0A57-4052-92C2-7AAFB57552B2}" srcOrd="0" destOrd="0" presId="urn:microsoft.com/office/officeart/2005/8/layout/orgChart1"/>
    <dgm:cxn modelId="{D74CCCC5-D1D5-429D-9BB2-F799784D5EDC}" type="presParOf" srcId="{3295711D-94D2-4BF5-8D66-4CDB7A6B40AE}" destId="{A1D6E965-93D3-4401-9FC2-E43C1A630D84}" srcOrd="1" destOrd="0" presId="urn:microsoft.com/office/officeart/2005/8/layout/orgChart1"/>
    <dgm:cxn modelId="{38242068-F608-45FC-9FEB-CA1EC0BB2425}" type="presParOf" srcId="{A1D6E965-93D3-4401-9FC2-E43C1A630D84}" destId="{546ED509-8420-4F9D-8B36-C3C5AC49C9A0}" srcOrd="0" destOrd="0" presId="urn:microsoft.com/office/officeart/2005/8/layout/orgChart1"/>
    <dgm:cxn modelId="{4A9A90C9-87A1-472B-9AF8-8C5855F8FCA3}" type="presParOf" srcId="{546ED509-8420-4F9D-8B36-C3C5AC49C9A0}" destId="{1701EF21-4CD4-4FC0-BB72-C69866B0B039}" srcOrd="0" destOrd="0" presId="urn:microsoft.com/office/officeart/2005/8/layout/orgChart1"/>
    <dgm:cxn modelId="{7D07592A-DDD4-4081-9BB0-53340F08A40F}" type="presParOf" srcId="{546ED509-8420-4F9D-8B36-C3C5AC49C9A0}" destId="{5119CB1A-AF69-433C-A268-D34B05DD52A7}" srcOrd="1" destOrd="0" presId="urn:microsoft.com/office/officeart/2005/8/layout/orgChart1"/>
    <dgm:cxn modelId="{653673EA-02D7-4501-A594-A17CBAE560D7}" type="presParOf" srcId="{A1D6E965-93D3-4401-9FC2-E43C1A630D84}" destId="{97D80AD4-7D90-4291-901B-A65684187FB2}" srcOrd="1" destOrd="0" presId="urn:microsoft.com/office/officeart/2005/8/layout/orgChart1"/>
    <dgm:cxn modelId="{A6697453-9741-4750-A0E5-D054B4492E74}" type="presParOf" srcId="{A1D6E965-93D3-4401-9FC2-E43C1A630D84}" destId="{BDCE2319-17BD-45CA-9017-ABA952495B42}" srcOrd="2" destOrd="0" presId="urn:microsoft.com/office/officeart/2005/8/layout/orgChart1"/>
    <dgm:cxn modelId="{DCA407C0-5CF1-46AB-996C-1E37C969BF42}" type="presParOf" srcId="{1895B4CE-436E-47F6-8E75-C74C295E7E35}" destId="{9EADD866-8FFD-4A6C-9003-78997277129F}" srcOrd="2" destOrd="0" presId="urn:microsoft.com/office/officeart/2005/8/layout/orgChart1"/>
    <dgm:cxn modelId="{B265D9E0-74A7-4790-9DAC-F7D8A504C40E}" type="presParOf" srcId="{ACB8DBB0-EE4A-431F-90BC-151C27C15E2A}" destId="{4A0793EE-4C28-49D5-8672-DA0D4140644D}" srcOrd="12" destOrd="0" presId="urn:microsoft.com/office/officeart/2005/8/layout/orgChart1"/>
    <dgm:cxn modelId="{A35808B8-C1BF-4351-90B6-46E147383190}" type="presParOf" srcId="{ACB8DBB0-EE4A-431F-90BC-151C27C15E2A}" destId="{AD0E6914-AEB2-4D61-8CD8-3949BE343FD0}" srcOrd="13" destOrd="0" presId="urn:microsoft.com/office/officeart/2005/8/layout/orgChart1"/>
    <dgm:cxn modelId="{51B0F820-EDCD-442F-97DA-CE20204A893A}" type="presParOf" srcId="{AD0E6914-AEB2-4D61-8CD8-3949BE343FD0}" destId="{84704E54-C0CA-4AFC-BDF0-AB61696D3945}" srcOrd="0" destOrd="0" presId="urn:microsoft.com/office/officeart/2005/8/layout/orgChart1"/>
    <dgm:cxn modelId="{25E7B846-F5CE-4087-84E4-217F9C3C74E5}" type="presParOf" srcId="{84704E54-C0CA-4AFC-BDF0-AB61696D3945}" destId="{3FB1FFB7-95F6-48E2-8354-DCC554F321E3}" srcOrd="0" destOrd="0" presId="urn:microsoft.com/office/officeart/2005/8/layout/orgChart1"/>
    <dgm:cxn modelId="{09402640-AADD-4BA5-BDFF-596C5C550D56}" type="presParOf" srcId="{84704E54-C0CA-4AFC-BDF0-AB61696D3945}" destId="{D135DCC9-91E6-4DA9-878A-50DE164A4370}" srcOrd="1" destOrd="0" presId="urn:microsoft.com/office/officeart/2005/8/layout/orgChart1"/>
    <dgm:cxn modelId="{E3E0A0EB-E494-41F1-B8CE-0B88CEFE0B85}" type="presParOf" srcId="{AD0E6914-AEB2-4D61-8CD8-3949BE343FD0}" destId="{30B4FDD1-7C12-4C3A-8062-49BA15993553}" srcOrd="1" destOrd="0" presId="urn:microsoft.com/office/officeart/2005/8/layout/orgChart1"/>
    <dgm:cxn modelId="{47D9857F-40B4-4682-9B86-039871382E64}" type="presParOf" srcId="{30B4FDD1-7C12-4C3A-8062-49BA15993553}" destId="{5C824A2F-40FA-4306-BE08-B948BC09CD15}" srcOrd="0" destOrd="0" presId="urn:microsoft.com/office/officeart/2005/8/layout/orgChart1"/>
    <dgm:cxn modelId="{7876687E-4E55-47DC-A310-905B2C26B323}" type="presParOf" srcId="{30B4FDD1-7C12-4C3A-8062-49BA15993553}" destId="{9C8587A7-C133-4765-BE62-B30E1BDE82CF}" srcOrd="1" destOrd="0" presId="urn:microsoft.com/office/officeart/2005/8/layout/orgChart1"/>
    <dgm:cxn modelId="{EFE67C19-0FB9-4599-85C8-8E72DB476BD2}" type="presParOf" srcId="{9C8587A7-C133-4765-BE62-B30E1BDE82CF}" destId="{A71D2C96-BE95-4912-B1AE-E8D04782E169}" srcOrd="0" destOrd="0" presId="urn:microsoft.com/office/officeart/2005/8/layout/orgChart1"/>
    <dgm:cxn modelId="{FDC66E65-6122-4CE4-BDB5-C6D06AC95398}" type="presParOf" srcId="{A71D2C96-BE95-4912-B1AE-E8D04782E169}" destId="{682B0E16-B2F1-4953-8CF6-C583E79564E4}" srcOrd="0" destOrd="0" presId="urn:microsoft.com/office/officeart/2005/8/layout/orgChart1"/>
    <dgm:cxn modelId="{AF62FA83-8851-4162-B768-C97DA187364D}" type="presParOf" srcId="{A71D2C96-BE95-4912-B1AE-E8D04782E169}" destId="{D769B78C-FACA-4071-A034-E0F358BC963D}" srcOrd="1" destOrd="0" presId="urn:microsoft.com/office/officeart/2005/8/layout/orgChart1"/>
    <dgm:cxn modelId="{AFEBEBDC-86C5-47A9-AB58-84722360F210}" type="presParOf" srcId="{9C8587A7-C133-4765-BE62-B30E1BDE82CF}" destId="{C6B72568-43C8-4866-817A-EC63824BDEEB}" srcOrd="1" destOrd="0" presId="urn:microsoft.com/office/officeart/2005/8/layout/orgChart1"/>
    <dgm:cxn modelId="{A7BC2DC4-3B05-4629-8F5B-350C0DF35C0C}" type="presParOf" srcId="{9C8587A7-C133-4765-BE62-B30E1BDE82CF}" destId="{F2663399-274D-443C-8EF1-37EFC5168E1D}" srcOrd="2" destOrd="0" presId="urn:microsoft.com/office/officeart/2005/8/layout/orgChart1"/>
    <dgm:cxn modelId="{568640F8-533E-483C-937B-5E9F167BABB7}" type="presParOf" srcId="{AD0E6914-AEB2-4D61-8CD8-3949BE343FD0}" destId="{CDE2269F-E14B-4039-A7DC-7E33D899C7DE}" srcOrd="2" destOrd="0" presId="urn:microsoft.com/office/officeart/2005/8/layout/orgChart1"/>
    <dgm:cxn modelId="{62487DBE-5B39-405F-AACB-C43D7A8A5C33}" type="presParOf" srcId="{ACB8DBB0-EE4A-431F-90BC-151C27C15E2A}" destId="{63DD7429-E6BB-44DC-905B-FE9DD471C7BA}" srcOrd="14" destOrd="0" presId="urn:microsoft.com/office/officeart/2005/8/layout/orgChart1"/>
    <dgm:cxn modelId="{10842E5E-A4AF-4550-8BC5-762A3BC0C0BB}" type="presParOf" srcId="{ACB8DBB0-EE4A-431F-90BC-151C27C15E2A}" destId="{F833B535-6ACF-480A-A540-94048B3FCEEF}" srcOrd="15" destOrd="0" presId="urn:microsoft.com/office/officeart/2005/8/layout/orgChart1"/>
    <dgm:cxn modelId="{26562672-BAD0-4837-AD01-BE19CB57A47E}" type="presParOf" srcId="{F833B535-6ACF-480A-A540-94048B3FCEEF}" destId="{8B21CABC-37D2-40C8-89E1-51BD8E7D22BA}" srcOrd="0" destOrd="0" presId="urn:microsoft.com/office/officeart/2005/8/layout/orgChart1"/>
    <dgm:cxn modelId="{36EEE82E-27B6-4B6B-B250-801F62BAE146}" type="presParOf" srcId="{8B21CABC-37D2-40C8-89E1-51BD8E7D22BA}" destId="{CE660CE7-27DF-4605-A17C-661316BFE92C}" srcOrd="0" destOrd="0" presId="urn:microsoft.com/office/officeart/2005/8/layout/orgChart1"/>
    <dgm:cxn modelId="{0AC73211-7741-4571-86A1-A74092110FD6}" type="presParOf" srcId="{8B21CABC-37D2-40C8-89E1-51BD8E7D22BA}" destId="{45F7F8CA-1A41-4AF2-8058-58A5D01EE5A4}" srcOrd="1" destOrd="0" presId="urn:microsoft.com/office/officeart/2005/8/layout/orgChart1"/>
    <dgm:cxn modelId="{54F42C7B-12B9-4E91-B38E-41C41B9F5E58}" type="presParOf" srcId="{F833B535-6ACF-480A-A540-94048B3FCEEF}" destId="{EADD6B05-225C-4930-8098-E9801550A508}" srcOrd="1" destOrd="0" presId="urn:microsoft.com/office/officeart/2005/8/layout/orgChart1"/>
    <dgm:cxn modelId="{EB737828-4AAD-479F-ACB5-CA0C38B4B5A2}" type="presParOf" srcId="{F833B535-6ACF-480A-A540-94048B3FCEEF}" destId="{0A92B09B-6673-4804-87B0-65D2037D79A6}" srcOrd="2" destOrd="0" presId="urn:microsoft.com/office/officeart/2005/8/layout/orgChart1"/>
    <dgm:cxn modelId="{6B2CD53C-697B-4E0B-A32A-FE0030B5D62B}" type="presParOf" srcId="{6EE1F04B-5261-426E-85F5-4CCFB0DCBB33}" destId="{5F33ED38-4B4A-46E7-8D28-9651B6BADBA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339664-B2A5-48F5-9AA2-DFE91362BA9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2B197CD-4D95-445F-AA89-DAF27F76E9AE}">
      <dgm:prSet/>
      <dgm:spPr>
        <a:solidFill>
          <a:srgbClr val="92D050"/>
        </a:solidFill>
      </dgm:spPr>
      <dgm:t>
        <a:bodyPr/>
        <a:lstStyle/>
        <a:p>
          <a:r>
            <a:rPr lang="pt-BR" dirty="0"/>
            <a:t>Aluno</a:t>
          </a:r>
        </a:p>
      </dgm:t>
    </dgm:pt>
    <dgm:pt modelId="{B997A12C-40F8-41CC-B2FA-DD5B1F47368F}" type="parTrans" cxnId="{E429D7D4-E296-4BAE-9330-13F9A3507859}">
      <dgm:prSet/>
      <dgm:spPr/>
      <dgm:t>
        <a:bodyPr/>
        <a:lstStyle/>
        <a:p>
          <a:endParaRPr lang="pt-BR"/>
        </a:p>
      </dgm:t>
    </dgm:pt>
    <dgm:pt modelId="{FE22800E-D839-48EB-A5DE-5D63CE72DE95}" type="sibTrans" cxnId="{E429D7D4-E296-4BAE-9330-13F9A3507859}">
      <dgm:prSet/>
      <dgm:spPr/>
      <dgm:t>
        <a:bodyPr/>
        <a:lstStyle/>
        <a:p>
          <a:endParaRPr lang="pt-BR"/>
        </a:p>
      </dgm:t>
    </dgm:pt>
    <dgm:pt modelId="{3F989ECC-F287-4CC3-BD3D-394B3B859235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Caixa</a:t>
          </a:r>
        </a:p>
      </dgm:t>
    </dgm:pt>
    <dgm:pt modelId="{C0472468-806E-423A-885E-94B18A510075}" type="parTrans" cxnId="{39851121-C724-43A2-99B7-91B3E77D8AF7}">
      <dgm:prSet/>
      <dgm:spPr/>
      <dgm:t>
        <a:bodyPr/>
        <a:lstStyle/>
        <a:p>
          <a:endParaRPr lang="pt-BR"/>
        </a:p>
      </dgm:t>
    </dgm:pt>
    <dgm:pt modelId="{7225904C-AC58-4235-8FE6-F14E1FCF3A48}" type="sibTrans" cxnId="{39851121-C724-43A2-99B7-91B3E77D8AF7}">
      <dgm:prSet/>
      <dgm:spPr/>
      <dgm:t>
        <a:bodyPr/>
        <a:lstStyle/>
        <a:p>
          <a:endParaRPr lang="pt-BR"/>
        </a:p>
      </dgm:t>
    </dgm:pt>
    <dgm:pt modelId="{E29E987A-1BE1-48BE-B975-7E6B26EAEDA3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dirty="0"/>
            <a:t>Banco</a:t>
          </a:r>
        </a:p>
      </dgm:t>
    </dgm:pt>
    <dgm:pt modelId="{95EC21D2-D868-4F47-82CB-7BF8057C40EB}" type="parTrans" cxnId="{A97765D4-9D94-435D-8108-816098CCA9C8}">
      <dgm:prSet/>
      <dgm:spPr/>
      <dgm:t>
        <a:bodyPr/>
        <a:lstStyle/>
        <a:p>
          <a:endParaRPr lang="pt-BR"/>
        </a:p>
      </dgm:t>
    </dgm:pt>
    <dgm:pt modelId="{020244F8-D3A2-47F3-805D-FD6060E99811}" type="sibTrans" cxnId="{A97765D4-9D94-435D-8108-816098CCA9C8}">
      <dgm:prSet/>
      <dgm:spPr/>
      <dgm:t>
        <a:bodyPr/>
        <a:lstStyle/>
        <a:p>
          <a:endParaRPr lang="pt-BR"/>
        </a:p>
      </dgm:t>
    </dgm:pt>
    <dgm:pt modelId="{8627C86A-42F2-43F6-93F8-6C633148CEA1}">
      <dgm:prSet/>
      <dgm:spPr>
        <a:solidFill>
          <a:srgbClr val="7030A0"/>
        </a:solidFill>
      </dgm:spPr>
      <dgm:t>
        <a:bodyPr/>
        <a:lstStyle/>
        <a:p>
          <a:r>
            <a:rPr lang="pt-BR" dirty="0"/>
            <a:t>E-commerce</a:t>
          </a:r>
        </a:p>
      </dgm:t>
    </dgm:pt>
    <dgm:pt modelId="{FF820ACB-B7E5-40EB-A5BE-6001245AADDF}" type="parTrans" cxnId="{D210165B-E0E6-48CC-8867-3FC1673559BF}">
      <dgm:prSet/>
      <dgm:spPr/>
      <dgm:t>
        <a:bodyPr/>
        <a:lstStyle/>
        <a:p>
          <a:endParaRPr lang="pt-BR"/>
        </a:p>
      </dgm:t>
    </dgm:pt>
    <dgm:pt modelId="{F86A6F73-6DC9-4AA1-9DE7-CB4862D763B0}" type="sibTrans" cxnId="{D210165B-E0E6-48CC-8867-3FC1673559BF}">
      <dgm:prSet/>
      <dgm:spPr/>
      <dgm:t>
        <a:bodyPr/>
        <a:lstStyle/>
        <a:p>
          <a:endParaRPr lang="pt-BR"/>
        </a:p>
      </dgm:t>
    </dgm:pt>
    <dgm:pt modelId="{81F0A0B3-0EC6-4A8C-AE50-9F9C270A5EA2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Leilão</a:t>
          </a:r>
        </a:p>
      </dgm:t>
    </dgm:pt>
    <dgm:pt modelId="{88CA1ADB-F5DD-42C1-AF82-D195127C2A1F}" type="parTrans" cxnId="{BE34F69C-1946-41D9-AA16-47AAAF0B7B30}">
      <dgm:prSet/>
      <dgm:spPr/>
      <dgm:t>
        <a:bodyPr/>
        <a:lstStyle/>
        <a:p>
          <a:endParaRPr lang="pt-BR"/>
        </a:p>
      </dgm:t>
    </dgm:pt>
    <dgm:pt modelId="{B890DB43-55D5-4EC1-B26B-A0996D7F3586}" type="sibTrans" cxnId="{BE34F69C-1946-41D9-AA16-47AAAF0B7B30}">
      <dgm:prSet/>
      <dgm:spPr/>
      <dgm:t>
        <a:bodyPr/>
        <a:lstStyle/>
        <a:p>
          <a:endParaRPr lang="pt-BR"/>
        </a:p>
      </dgm:t>
    </dgm:pt>
    <dgm:pt modelId="{8ED7B852-86DD-40F1-A930-0ABFFB936531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Sonho</a:t>
          </a:r>
        </a:p>
      </dgm:t>
    </dgm:pt>
    <dgm:pt modelId="{96163599-687D-485B-AE6C-E7902B205B5F}" type="parTrans" cxnId="{E2B1A295-AA76-4852-A382-4D09CA12CDFC}">
      <dgm:prSet/>
      <dgm:spPr/>
      <dgm:t>
        <a:bodyPr/>
        <a:lstStyle/>
        <a:p>
          <a:endParaRPr lang="pt-BR"/>
        </a:p>
      </dgm:t>
    </dgm:pt>
    <dgm:pt modelId="{30B691E9-9C71-435E-A3A6-996C4B99B818}" type="sibTrans" cxnId="{E2B1A295-AA76-4852-A382-4D09CA12CDFC}">
      <dgm:prSet/>
      <dgm:spPr/>
      <dgm:t>
        <a:bodyPr/>
        <a:lstStyle/>
        <a:p>
          <a:endParaRPr lang="pt-BR"/>
        </a:p>
      </dgm:t>
    </dgm:pt>
    <dgm:pt modelId="{E114B98D-0400-4D7D-AAA5-1592AEE2F980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dirty="0"/>
            <a:t>Perfil</a:t>
          </a:r>
        </a:p>
      </dgm:t>
    </dgm:pt>
    <dgm:pt modelId="{925FE53A-17E1-49AC-B637-2F24DFCF6DEC}" type="parTrans" cxnId="{5CCA2DFD-1CBF-4E14-93BE-9A737F871BEC}">
      <dgm:prSet/>
      <dgm:spPr/>
      <dgm:t>
        <a:bodyPr/>
        <a:lstStyle/>
        <a:p>
          <a:endParaRPr lang="pt-BR"/>
        </a:p>
      </dgm:t>
    </dgm:pt>
    <dgm:pt modelId="{E732F022-3CB0-489A-B961-CECA9A4D3440}" type="sibTrans" cxnId="{5CCA2DFD-1CBF-4E14-93BE-9A737F871BEC}">
      <dgm:prSet/>
      <dgm:spPr/>
      <dgm:t>
        <a:bodyPr/>
        <a:lstStyle/>
        <a:p>
          <a:endParaRPr lang="pt-BR"/>
        </a:p>
      </dgm:t>
    </dgm:pt>
    <dgm:pt modelId="{57A1E109-7DBC-4C0A-90AC-C89BDAAD475F}">
      <dgm:prSet/>
      <dgm:spPr>
        <a:solidFill>
          <a:srgbClr val="7030A0"/>
        </a:solidFill>
      </dgm:spPr>
      <dgm:t>
        <a:bodyPr/>
        <a:lstStyle/>
        <a:p>
          <a:r>
            <a:rPr lang="pt-BR" dirty="0"/>
            <a:t>Pedido</a:t>
          </a:r>
        </a:p>
      </dgm:t>
    </dgm:pt>
    <dgm:pt modelId="{0AD1035F-2248-453C-B048-8DE4AAB58FFB}" type="parTrans" cxnId="{11AD7826-3692-49FF-9551-DB567D0BBF87}">
      <dgm:prSet/>
      <dgm:spPr/>
      <dgm:t>
        <a:bodyPr/>
        <a:lstStyle/>
        <a:p>
          <a:endParaRPr lang="pt-BR"/>
        </a:p>
      </dgm:t>
    </dgm:pt>
    <dgm:pt modelId="{AEC7543B-83F8-4E4F-BC3D-03859B7DD77A}" type="sibTrans" cxnId="{11AD7826-3692-49FF-9551-DB567D0BBF87}">
      <dgm:prSet/>
      <dgm:spPr/>
      <dgm:t>
        <a:bodyPr/>
        <a:lstStyle/>
        <a:p>
          <a:endParaRPr lang="pt-BR"/>
        </a:p>
      </dgm:t>
    </dgm:pt>
    <dgm:pt modelId="{26AC2B29-627E-465F-AAAC-0A94CDCF9273}">
      <dgm:prSet/>
      <dgm:spPr>
        <a:solidFill>
          <a:srgbClr val="7030A0"/>
        </a:solidFill>
      </dgm:spPr>
      <dgm:t>
        <a:bodyPr/>
        <a:lstStyle/>
        <a:p>
          <a:r>
            <a:rPr lang="pt-BR" dirty="0"/>
            <a:t>Pagamento</a:t>
          </a:r>
        </a:p>
      </dgm:t>
    </dgm:pt>
    <dgm:pt modelId="{BBBD08F9-5074-4A10-9675-9EC719EAAE86}" type="parTrans" cxnId="{D761D800-BB6A-43E4-8621-7ADBC5A3BB97}">
      <dgm:prSet/>
      <dgm:spPr/>
      <dgm:t>
        <a:bodyPr/>
        <a:lstStyle/>
        <a:p>
          <a:endParaRPr lang="pt-BR"/>
        </a:p>
      </dgm:t>
    </dgm:pt>
    <dgm:pt modelId="{CD4C25BD-95D2-49A4-8354-6AF0BDB97853}" type="sibTrans" cxnId="{D761D800-BB6A-43E4-8621-7ADBC5A3BB97}">
      <dgm:prSet/>
      <dgm:spPr/>
      <dgm:t>
        <a:bodyPr/>
        <a:lstStyle/>
        <a:p>
          <a:endParaRPr lang="pt-BR"/>
        </a:p>
      </dgm:t>
    </dgm:pt>
    <dgm:pt modelId="{BCADC472-710E-4C6A-BFE4-76DB451CA8AF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Autenticação</a:t>
          </a:r>
        </a:p>
      </dgm:t>
    </dgm:pt>
    <dgm:pt modelId="{6DC92A7B-9A7C-46CF-B507-35F485649318}" type="parTrans" cxnId="{0802B9A6-BD9B-4060-A4A7-DACA206386CC}">
      <dgm:prSet/>
      <dgm:spPr/>
      <dgm:t>
        <a:bodyPr/>
        <a:lstStyle/>
        <a:p>
          <a:endParaRPr lang="pt-BR"/>
        </a:p>
      </dgm:t>
    </dgm:pt>
    <dgm:pt modelId="{4CE32445-1E51-4BC4-A87B-9E503E0ED89A}" type="sibTrans" cxnId="{0802B9A6-BD9B-4060-A4A7-DACA206386CC}">
      <dgm:prSet/>
      <dgm:spPr/>
      <dgm:t>
        <a:bodyPr/>
        <a:lstStyle/>
        <a:p>
          <a:endParaRPr lang="pt-BR"/>
        </a:p>
      </dgm:t>
    </dgm:pt>
    <dgm:pt modelId="{10A09726-FD95-4A7B-8BA6-3851FEC6E910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Transferência</a:t>
          </a:r>
        </a:p>
      </dgm:t>
    </dgm:pt>
    <dgm:pt modelId="{7F9F9FA8-0438-485E-8876-715767441A04}" type="parTrans" cxnId="{85FB97FA-3C89-40AC-9439-C6F8DB7B709E}">
      <dgm:prSet/>
      <dgm:spPr/>
      <dgm:t>
        <a:bodyPr/>
        <a:lstStyle/>
        <a:p>
          <a:endParaRPr lang="pt-BR"/>
        </a:p>
      </dgm:t>
    </dgm:pt>
    <dgm:pt modelId="{B1388603-79E6-4B74-8F31-D72049D2700E}" type="sibTrans" cxnId="{85FB97FA-3C89-40AC-9439-C6F8DB7B709E}">
      <dgm:prSet/>
      <dgm:spPr/>
      <dgm:t>
        <a:bodyPr/>
        <a:lstStyle/>
        <a:p>
          <a:endParaRPr lang="pt-BR"/>
        </a:p>
      </dgm:t>
    </dgm:pt>
    <dgm:pt modelId="{40374480-447B-4143-A3C2-E8DAC40D7BE6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dirty="0"/>
            <a:t>Cheque especial</a:t>
          </a:r>
        </a:p>
      </dgm:t>
    </dgm:pt>
    <dgm:pt modelId="{C09B5C37-221A-4231-A207-1E87E4C92A87}" type="parTrans" cxnId="{A5D8369C-4ACD-4D5E-9A6B-1F90FF26A8B3}">
      <dgm:prSet/>
      <dgm:spPr/>
      <dgm:t>
        <a:bodyPr/>
        <a:lstStyle/>
        <a:p>
          <a:endParaRPr lang="pt-BR"/>
        </a:p>
      </dgm:t>
    </dgm:pt>
    <dgm:pt modelId="{5C653AA8-9BDC-42E0-83FD-11A97622A5AE}" type="sibTrans" cxnId="{A5D8369C-4ACD-4D5E-9A6B-1F90FF26A8B3}">
      <dgm:prSet/>
      <dgm:spPr/>
      <dgm:t>
        <a:bodyPr/>
        <a:lstStyle/>
        <a:p>
          <a:endParaRPr lang="pt-BR"/>
        </a:p>
      </dgm:t>
    </dgm:pt>
    <dgm:pt modelId="{9A539D84-12A5-476D-BFFE-BB5F1DA4D7BA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Empréstimo</a:t>
          </a:r>
        </a:p>
      </dgm:t>
    </dgm:pt>
    <dgm:pt modelId="{5EDF61B4-543D-4E12-A6B3-E5182F8982E6}" type="parTrans" cxnId="{6CA0B11C-9890-4335-A834-7A848F10940E}">
      <dgm:prSet/>
      <dgm:spPr/>
      <dgm:t>
        <a:bodyPr/>
        <a:lstStyle/>
        <a:p>
          <a:endParaRPr lang="pt-BR"/>
        </a:p>
      </dgm:t>
    </dgm:pt>
    <dgm:pt modelId="{10B21D44-DC55-480A-AF7D-16C4F8327E80}" type="sibTrans" cxnId="{6CA0B11C-9890-4335-A834-7A848F10940E}">
      <dgm:prSet/>
      <dgm:spPr/>
      <dgm:t>
        <a:bodyPr/>
        <a:lstStyle/>
        <a:p>
          <a:endParaRPr lang="pt-BR"/>
        </a:p>
      </dgm:t>
    </dgm:pt>
    <dgm:pt modelId="{DDDB47B2-5FA6-4382-8D83-46A19B95CEB2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Extrato</a:t>
          </a:r>
        </a:p>
      </dgm:t>
    </dgm:pt>
    <dgm:pt modelId="{EEE4D090-1876-48AC-82BF-4AEFB9D5CD26}" type="parTrans" cxnId="{F786E62A-FBF0-4298-BB06-9A6477BE5C5C}">
      <dgm:prSet/>
      <dgm:spPr/>
      <dgm:t>
        <a:bodyPr/>
        <a:lstStyle/>
        <a:p>
          <a:endParaRPr lang="pt-BR"/>
        </a:p>
      </dgm:t>
    </dgm:pt>
    <dgm:pt modelId="{C59E4D21-8B66-4012-8F27-52E1EB25452B}" type="sibTrans" cxnId="{F786E62A-FBF0-4298-BB06-9A6477BE5C5C}">
      <dgm:prSet/>
      <dgm:spPr/>
      <dgm:t>
        <a:bodyPr/>
        <a:lstStyle/>
        <a:p>
          <a:endParaRPr lang="pt-BR"/>
        </a:p>
      </dgm:t>
    </dgm:pt>
    <dgm:pt modelId="{C4972693-04F6-4A5C-9481-8B23D3A8EAE3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Suporte</a:t>
          </a:r>
        </a:p>
      </dgm:t>
    </dgm:pt>
    <dgm:pt modelId="{E726757C-DD9E-4D57-BC80-C96878EE7AF2}" type="parTrans" cxnId="{E48F5B33-A9E9-4300-9CA6-32B8700E3B0C}">
      <dgm:prSet/>
      <dgm:spPr/>
      <dgm:t>
        <a:bodyPr/>
        <a:lstStyle/>
        <a:p>
          <a:endParaRPr lang="pt-BR"/>
        </a:p>
      </dgm:t>
    </dgm:pt>
    <dgm:pt modelId="{207D5928-8D3A-45F8-98D5-FC10C7743880}" type="sibTrans" cxnId="{E48F5B33-A9E9-4300-9CA6-32B8700E3B0C}">
      <dgm:prSet/>
      <dgm:spPr/>
      <dgm:t>
        <a:bodyPr/>
        <a:lstStyle/>
        <a:p>
          <a:endParaRPr lang="pt-BR"/>
        </a:p>
      </dgm:t>
    </dgm:pt>
    <dgm:pt modelId="{251B177F-F5D5-4CF6-B4AD-A51020B8743A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Tutorial</a:t>
          </a:r>
        </a:p>
      </dgm:t>
    </dgm:pt>
    <dgm:pt modelId="{3B9E2E11-BA45-4247-B6AA-E2BE8AA0F0C7}" type="parTrans" cxnId="{B7D958FB-74C7-42D3-93A9-0FB2F79AA9B3}">
      <dgm:prSet/>
      <dgm:spPr/>
      <dgm:t>
        <a:bodyPr/>
        <a:lstStyle/>
        <a:p>
          <a:endParaRPr lang="pt-BR"/>
        </a:p>
      </dgm:t>
    </dgm:pt>
    <dgm:pt modelId="{A28DD97A-FDF1-414C-8328-4B47CCCDC4D0}" type="sibTrans" cxnId="{B7D958FB-74C7-42D3-93A9-0FB2F79AA9B3}">
      <dgm:prSet/>
      <dgm:spPr/>
      <dgm:t>
        <a:bodyPr/>
        <a:lstStyle/>
        <a:p>
          <a:endParaRPr lang="pt-BR"/>
        </a:p>
      </dgm:t>
    </dgm:pt>
    <dgm:pt modelId="{9B8A1D2D-181C-4FA4-A83B-86CB02E53303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dirty="0"/>
            <a:t>Feedback</a:t>
          </a:r>
        </a:p>
      </dgm:t>
    </dgm:pt>
    <dgm:pt modelId="{2C997A4C-8783-47B2-9AB0-475A954F6A39}" type="parTrans" cxnId="{4A4732E8-C313-437F-BDFD-FC162833D434}">
      <dgm:prSet/>
      <dgm:spPr/>
      <dgm:t>
        <a:bodyPr/>
        <a:lstStyle/>
        <a:p>
          <a:endParaRPr lang="pt-BR"/>
        </a:p>
      </dgm:t>
    </dgm:pt>
    <dgm:pt modelId="{1E2EF720-7DE0-4ED7-958A-4351C0EB6D96}" type="sibTrans" cxnId="{4A4732E8-C313-437F-BDFD-FC162833D434}">
      <dgm:prSet/>
      <dgm:spPr/>
      <dgm:t>
        <a:bodyPr/>
        <a:lstStyle/>
        <a:p>
          <a:endParaRPr lang="pt-BR"/>
        </a:p>
      </dgm:t>
    </dgm:pt>
    <dgm:pt modelId="{C79CBA52-4208-40F1-B013-C916F532F2D6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pt-BR" dirty="0"/>
            <a:t>Documentação</a:t>
          </a:r>
        </a:p>
      </dgm:t>
    </dgm:pt>
    <dgm:pt modelId="{842CD18C-7440-4065-B509-1FCE3F3E5AD5}" type="parTrans" cxnId="{23219F4D-9570-4345-A047-ABA3188B20AC}">
      <dgm:prSet/>
      <dgm:spPr/>
      <dgm:t>
        <a:bodyPr/>
        <a:lstStyle/>
        <a:p>
          <a:endParaRPr lang="pt-BR"/>
        </a:p>
      </dgm:t>
    </dgm:pt>
    <dgm:pt modelId="{75B982A1-CD4F-4FA9-80FC-B7F07DB7A4B2}" type="sibTrans" cxnId="{23219F4D-9570-4345-A047-ABA3188B20AC}">
      <dgm:prSet/>
      <dgm:spPr/>
      <dgm:t>
        <a:bodyPr/>
        <a:lstStyle/>
        <a:p>
          <a:endParaRPr lang="pt-BR"/>
        </a:p>
      </dgm:t>
    </dgm:pt>
    <dgm:pt modelId="{8F28E2B4-C3DB-46B4-8E6E-B1EC1C81C04A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Meu sonho</a:t>
          </a:r>
        </a:p>
      </dgm:t>
    </dgm:pt>
    <dgm:pt modelId="{753B26E9-B3B9-418A-9CE8-85785EC4CC58}" type="parTrans" cxnId="{36844372-5660-440A-BEF5-8C49A98283C2}">
      <dgm:prSet/>
      <dgm:spPr/>
      <dgm:t>
        <a:bodyPr/>
        <a:lstStyle/>
        <a:p>
          <a:endParaRPr lang="pt-BR"/>
        </a:p>
      </dgm:t>
    </dgm:pt>
    <dgm:pt modelId="{081E0B6C-2837-4E6F-B041-BFE34CBF8A6A}" type="sibTrans" cxnId="{36844372-5660-440A-BEF5-8C49A98283C2}">
      <dgm:prSet/>
      <dgm:spPr/>
      <dgm:t>
        <a:bodyPr/>
        <a:lstStyle/>
        <a:p>
          <a:endParaRPr lang="pt-BR"/>
        </a:p>
      </dgm:t>
    </dgm:pt>
    <dgm:pt modelId="{0B23042D-E150-41B7-B8F4-EEA8293EC331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Inventário</a:t>
          </a:r>
        </a:p>
      </dgm:t>
    </dgm:pt>
    <dgm:pt modelId="{5FF90B35-DBF2-44F4-8A56-E227B1FE2335}" type="parTrans" cxnId="{45824D74-2C99-4A11-8757-007076B90B1E}">
      <dgm:prSet/>
      <dgm:spPr/>
      <dgm:t>
        <a:bodyPr/>
        <a:lstStyle/>
        <a:p>
          <a:endParaRPr lang="pt-BR"/>
        </a:p>
      </dgm:t>
    </dgm:pt>
    <dgm:pt modelId="{B3B74EED-22DB-40E3-B1F7-5B5BB4B56311}" type="sibTrans" cxnId="{45824D74-2C99-4A11-8757-007076B90B1E}">
      <dgm:prSet/>
      <dgm:spPr/>
      <dgm:t>
        <a:bodyPr/>
        <a:lstStyle/>
        <a:p>
          <a:endParaRPr lang="pt-BR"/>
        </a:p>
      </dgm:t>
    </dgm:pt>
    <dgm:pt modelId="{4A9C0467-71A9-4061-BE03-A40A9C9F20E9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Loja</a:t>
          </a:r>
        </a:p>
      </dgm:t>
    </dgm:pt>
    <dgm:pt modelId="{9328EA1F-91DE-429A-ACE4-E36E680866B0}" type="parTrans" cxnId="{3EB52E55-CFBF-4B19-AFE6-D94C8329725D}">
      <dgm:prSet/>
      <dgm:spPr/>
      <dgm:t>
        <a:bodyPr/>
        <a:lstStyle/>
        <a:p>
          <a:endParaRPr lang="pt-BR"/>
        </a:p>
      </dgm:t>
    </dgm:pt>
    <dgm:pt modelId="{5ACA123C-5199-49C5-AC09-D13548311C65}" type="sibTrans" cxnId="{3EB52E55-CFBF-4B19-AFE6-D94C8329725D}">
      <dgm:prSet/>
      <dgm:spPr/>
      <dgm:t>
        <a:bodyPr/>
        <a:lstStyle/>
        <a:p>
          <a:endParaRPr lang="pt-BR"/>
        </a:p>
      </dgm:t>
    </dgm:pt>
    <dgm:pt modelId="{78F47E87-DFC6-4624-93DD-75458057DEFE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Lance</a:t>
          </a:r>
        </a:p>
      </dgm:t>
    </dgm:pt>
    <dgm:pt modelId="{FAA45372-10A5-457C-8D76-93E239864E3A}" type="parTrans" cxnId="{128E8B38-B39F-47C8-9C77-3BA7EB110063}">
      <dgm:prSet/>
      <dgm:spPr/>
      <dgm:t>
        <a:bodyPr/>
        <a:lstStyle/>
        <a:p>
          <a:endParaRPr lang="pt-BR"/>
        </a:p>
      </dgm:t>
    </dgm:pt>
    <dgm:pt modelId="{DE04F70F-C26C-4423-AFA0-3F3555BFDB26}" type="sibTrans" cxnId="{128E8B38-B39F-47C8-9C77-3BA7EB110063}">
      <dgm:prSet/>
      <dgm:spPr/>
      <dgm:t>
        <a:bodyPr/>
        <a:lstStyle/>
        <a:p>
          <a:endParaRPr lang="pt-BR"/>
        </a:p>
      </dgm:t>
    </dgm:pt>
    <dgm:pt modelId="{79A6F5F7-9EB6-45E8-A706-AAC7CDF9317D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Vende</a:t>
          </a:r>
        </a:p>
      </dgm:t>
    </dgm:pt>
    <dgm:pt modelId="{9C78C432-9171-40E2-9EF2-DC752C7B78F0}" type="parTrans" cxnId="{86E97CD2-DB03-4F9A-9425-7132B1834D96}">
      <dgm:prSet/>
      <dgm:spPr/>
      <dgm:t>
        <a:bodyPr/>
        <a:lstStyle/>
        <a:p>
          <a:endParaRPr lang="pt-BR"/>
        </a:p>
      </dgm:t>
    </dgm:pt>
    <dgm:pt modelId="{B95E777D-EA1E-4841-8A0C-BBEA68B0CCAB}" type="sibTrans" cxnId="{86E97CD2-DB03-4F9A-9425-7132B1834D96}">
      <dgm:prSet/>
      <dgm:spPr/>
      <dgm:t>
        <a:bodyPr/>
        <a:lstStyle/>
        <a:p>
          <a:endParaRPr lang="pt-BR"/>
        </a:p>
      </dgm:t>
    </dgm:pt>
    <dgm:pt modelId="{0DB1E83A-2EE9-4CF7-9654-52F746681E5A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Histórico</a:t>
          </a:r>
        </a:p>
      </dgm:t>
    </dgm:pt>
    <dgm:pt modelId="{72EE7EBA-A348-4610-BF9F-9AAAFE50C529}" type="parTrans" cxnId="{F46128C4-82FF-4541-A5E9-35F0276DA9FD}">
      <dgm:prSet/>
      <dgm:spPr/>
      <dgm:t>
        <a:bodyPr/>
        <a:lstStyle/>
        <a:p>
          <a:endParaRPr lang="pt-BR"/>
        </a:p>
      </dgm:t>
    </dgm:pt>
    <dgm:pt modelId="{88DD5C19-178A-4CC4-9ED6-58389BB9682D}" type="sibTrans" cxnId="{F46128C4-82FF-4541-A5E9-35F0276DA9FD}">
      <dgm:prSet/>
      <dgm:spPr/>
      <dgm:t>
        <a:bodyPr/>
        <a:lstStyle/>
        <a:p>
          <a:endParaRPr lang="pt-BR"/>
        </a:p>
      </dgm:t>
    </dgm:pt>
    <dgm:pt modelId="{49282A86-4E57-42BC-84A4-12DFF3C25848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Detalhe produto</a:t>
          </a:r>
        </a:p>
      </dgm:t>
    </dgm:pt>
    <dgm:pt modelId="{D266E530-FCF4-4B19-8494-03C2D4714054}" type="parTrans" cxnId="{B971084E-7B10-48DD-AB5E-0101B96C52C1}">
      <dgm:prSet/>
      <dgm:spPr/>
      <dgm:t>
        <a:bodyPr/>
        <a:lstStyle/>
        <a:p>
          <a:endParaRPr lang="pt-BR"/>
        </a:p>
      </dgm:t>
    </dgm:pt>
    <dgm:pt modelId="{7B550796-A7E6-46F1-9A73-789A899CB717}" type="sibTrans" cxnId="{B971084E-7B10-48DD-AB5E-0101B96C52C1}">
      <dgm:prSet/>
      <dgm:spPr/>
      <dgm:t>
        <a:bodyPr/>
        <a:lstStyle/>
        <a:p>
          <a:endParaRPr lang="pt-BR"/>
        </a:p>
      </dgm:t>
    </dgm:pt>
    <dgm:pt modelId="{217C064E-07F2-4C58-BBA8-8F3029FC5B49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Meus pedidos</a:t>
          </a:r>
        </a:p>
      </dgm:t>
    </dgm:pt>
    <dgm:pt modelId="{C7C112B8-4BFB-4160-9138-C3D4C8BA1F43}" type="parTrans" cxnId="{9E30ADF3-0C87-4F4F-875E-A4B83E234FDC}">
      <dgm:prSet/>
      <dgm:spPr/>
      <dgm:t>
        <a:bodyPr/>
        <a:lstStyle/>
        <a:p>
          <a:endParaRPr lang="pt-BR"/>
        </a:p>
      </dgm:t>
    </dgm:pt>
    <dgm:pt modelId="{52B45D94-0D14-4481-9DDF-71096979418D}" type="sibTrans" cxnId="{9E30ADF3-0C87-4F4F-875E-A4B83E234FDC}">
      <dgm:prSet/>
      <dgm:spPr/>
      <dgm:t>
        <a:bodyPr/>
        <a:lstStyle/>
        <a:p>
          <a:endParaRPr lang="pt-BR"/>
        </a:p>
      </dgm:t>
    </dgm:pt>
    <dgm:pt modelId="{1440FAC0-0C54-41A6-9729-BB0F9618A908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Minhas compras</a:t>
          </a:r>
        </a:p>
      </dgm:t>
    </dgm:pt>
    <dgm:pt modelId="{FFD89293-46B1-4C76-AAC1-DB90F4C1CB83}" type="parTrans" cxnId="{8AFC754E-13BC-47B0-8730-DD3CC35269F3}">
      <dgm:prSet/>
      <dgm:spPr/>
      <dgm:t>
        <a:bodyPr/>
        <a:lstStyle/>
        <a:p>
          <a:endParaRPr lang="pt-BR"/>
        </a:p>
      </dgm:t>
    </dgm:pt>
    <dgm:pt modelId="{7FD0EF27-50E3-4925-8259-379B56285DBD}" type="sibTrans" cxnId="{8AFC754E-13BC-47B0-8730-DD3CC35269F3}">
      <dgm:prSet/>
      <dgm:spPr/>
      <dgm:t>
        <a:bodyPr/>
        <a:lstStyle/>
        <a:p>
          <a:endParaRPr lang="pt-BR"/>
        </a:p>
      </dgm:t>
    </dgm:pt>
    <dgm:pt modelId="{7DA11077-50F7-4ACB-8F56-9064D746A7B7}">
      <dgm:prSet/>
      <dgm:spPr>
        <a:solidFill>
          <a:srgbClr val="7030A0"/>
        </a:solidFill>
      </dgm:spPr>
      <dgm:t>
        <a:bodyPr/>
        <a:lstStyle/>
        <a:p>
          <a:r>
            <a:rPr lang="pt-BR" dirty="0"/>
            <a:t>Loja</a:t>
          </a:r>
        </a:p>
      </dgm:t>
    </dgm:pt>
    <dgm:pt modelId="{B8BA187F-AF62-4594-9719-BD5AE73B5165}" type="parTrans" cxnId="{AB36ED87-41B2-4F9F-ACA7-CB5E79CE03EC}">
      <dgm:prSet/>
      <dgm:spPr/>
      <dgm:t>
        <a:bodyPr/>
        <a:lstStyle/>
        <a:p>
          <a:endParaRPr lang="pt-BR"/>
        </a:p>
      </dgm:t>
    </dgm:pt>
    <dgm:pt modelId="{D5887493-DA24-4B0C-872F-E155EF653CD8}" type="sibTrans" cxnId="{AB36ED87-41B2-4F9F-ACA7-CB5E79CE03EC}">
      <dgm:prSet/>
      <dgm:spPr/>
      <dgm:t>
        <a:bodyPr/>
        <a:lstStyle/>
        <a:p>
          <a:endParaRPr lang="pt-BR"/>
        </a:p>
      </dgm:t>
    </dgm:pt>
    <dgm:pt modelId="{040F5F61-C56C-49AF-B7AF-39F5E22F3A80}">
      <dgm:prSet/>
      <dgm:spPr>
        <a:solidFill>
          <a:srgbClr val="7030A0"/>
        </a:solidFill>
      </dgm:spPr>
      <dgm:t>
        <a:bodyPr/>
        <a:lstStyle/>
        <a:p>
          <a:r>
            <a:rPr lang="pt-BR" dirty="0"/>
            <a:t>Carrinho</a:t>
          </a:r>
        </a:p>
      </dgm:t>
    </dgm:pt>
    <dgm:pt modelId="{2AAA711A-4E07-4D23-8378-5C9210934F90}" type="parTrans" cxnId="{ED4F6533-9E0D-492E-9411-3DED99BFC6F3}">
      <dgm:prSet/>
      <dgm:spPr/>
      <dgm:t>
        <a:bodyPr/>
        <a:lstStyle/>
        <a:p>
          <a:endParaRPr lang="pt-BR"/>
        </a:p>
      </dgm:t>
    </dgm:pt>
    <dgm:pt modelId="{1A33C1D1-9C18-4346-8AF7-BD384F4E7B52}" type="sibTrans" cxnId="{ED4F6533-9E0D-492E-9411-3DED99BFC6F3}">
      <dgm:prSet/>
      <dgm:spPr/>
      <dgm:t>
        <a:bodyPr/>
        <a:lstStyle/>
        <a:p>
          <a:endParaRPr lang="pt-BR"/>
        </a:p>
      </dgm:t>
    </dgm:pt>
    <dgm:pt modelId="{C0FF4D95-8F91-4C9B-B7E1-4D962268D0A2}">
      <dgm:prSet/>
      <dgm:spPr>
        <a:solidFill>
          <a:srgbClr val="7030A0"/>
        </a:solidFill>
      </dgm:spPr>
      <dgm:t>
        <a:bodyPr/>
        <a:lstStyle/>
        <a:p>
          <a:r>
            <a:rPr lang="pt-BR" dirty="0"/>
            <a:t>Detalhe produto</a:t>
          </a:r>
        </a:p>
      </dgm:t>
    </dgm:pt>
    <dgm:pt modelId="{30350BC7-BCE7-49A0-ACC0-45F6F1E0E744}" type="parTrans" cxnId="{B784A44F-497D-4B59-B664-20C2CDE706F7}">
      <dgm:prSet/>
      <dgm:spPr/>
      <dgm:t>
        <a:bodyPr/>
        <a:lstStyle/>
        <a:p>
          <a:endParaRPr lang="pt-BR"/>
        </a:p>
      </dgm:t>
    </dgm:pt>
    <dgm:pt modelId="{D348459B-067E-48FA-90FB-3F48934D6C39}" type="sibTrans" cxnId="{B784A44F-497D-4B59-B664-20C2CDE706F7}">
      <dgm:prSet/>
      <dgm:spPr/>
      <dgm:t>
        <a:bodyPr/>
        <a:lstStyle/>
        <a:p>
          <a:endParaRPr lang="pt-BR"/>
        </a:p>
      </dgm:t>
    </dgm:pt>
    <dgm:pt modelId="{C1CD562F-ECD0-410D-8DA8-1F0443ACC80B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solidFill>
            <a:schemeClr val="accent1"/>
          </a:solidFill>
        </a:ln>
      </dgm:spPr>
      <dgm:t>
        <a:bodyPr/>
        <a:lstStyle/>
        <a:p>
          <a:r>
            <a:rPr lang="pt-BR" dirty="0"/>
            <a:t>Ranking</a:t>
          </a:r>
        </a:p>
      </dgm:t>
    </dgm:pt>
    <dgm:pt modelId="{29977B0D-712E-44A5-AF4C-755F33717340}" type="parTrans" cxnId="{07509824-4157-4288-B63D-15EB636C7A63}">
      <dgm:prSet/>
      <dgm:spPr/>
      <dgm:t>
        <a:bodyPr/>
        <a:lstStyle/>
        <a:p>
          <a:endParaRPr lang="pt-BR"/>
        </a:p>
      </dgm:t>
    </dgm:pt>
    <dgm:pt modelId="{0CD06378-2D4D-40D8-AF06-CDF6AFC6A6FB}" type="sibTrans" cxnId="{07509824-4157-4288-B63D-15EB636C7A63}">
      <dgm:prSet/>
      <dgm:spPr/>
      <dgm:t>
        <a:bodyPr/>
        <a:lstStyle/>
        <a:p>
          <a:endParaRPr lang="pt-BR"/>
        </a:p>
      </dgm:t>
    </dgm:pt>
    <dgm:pt modelId="{50E868EE-FEEF-4127-8454-6899EBD5973A}" type="pres">
      <dgm:prSet presAssocID="{B2339664-B2A5-48F5-9AA2-DFE91362BA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2A6FF1-8DEA-4DF2-9DE3-9EFF819AB970}" type="pres">
      <dgm:prSet presAssocID="{52B197CD-4D95-445F-AA89-DAF27F76E9AE}" presName="hierRoot1" presStyleCnt="0">
        <dgm:presLayoutVars>
          <dgm:hierBranch val="init"/>
        </dgm:presLayoutVars>
      </dgm:prSet>
      <dgm:spPr/>
    </dgm:pt>
    <dgm:pt modelId="{80AC5024-4DB3-49B4-9D67-7FA30D6E0F2E}" type="pres">
      <dgm:prSet presAssocID="{52B197CD-4D95-445F-AA89-DAF27F76E9AE}" presName="rootComposite1" presStyleCnt="0"/>
      <dgm:spPr/>
    </dgm:pt>
    <dgm:pt modelId="{9683DCBA-3064-450D-B234-157ED2155B17}" type="pres">
      <dgm:prSet presAssocID="{52B197CD-4D95-445F-AA89-DAF27F76E9AE}" presName="rootText1" presStyleLbl="node0" presStyleIdx="0" presStyleCnt="1">
        <dgm:presLayoutVars>
          <dgm:chPref val="3"/>
        </dgm:presLayoutVars>
      </dgm:prSet>
      <dgm:spPr/>
    </dgm:pt>
    <dgm:pt modelId="{C017301A-A388-444C-ACB2-D0A03205FD71}" type="pres">
      <dgm:prSet presAssocID="{52B197CD-4D95-445F-AA89-DAF27F76E9AE}" presName="rootConnector1" presStyleLbl="node1" presStyleIdx="0" presStyleCnt="0"/>
      <dgm:spPr/>
    </dgm:pt>
    <dgm:pt modelId="{3979F39F-C1EA-43F6-B30C-4E4D4CC91421}" type="pres">
      <dgm:prSet presAssocID="{52B197CD-4D95-445F-AA89-DAF27F76E9AE}" presName="hierChild2" presStyleCnt="0"/>
      <dgm:spPr/>
    </dgm:pt>
    <dgm:pt modelId="{CCA86C26-14C0-4C3D-9516-CD50B9CB7427}" type="pres">
      <dgm:prSet presAssocID="{C0472468-806E-423A-885E-94B18A510075}" presName="Name37" presStyleLbl="parChTrans1D2" presStyleIdx="0" presStyleCnt="8"/>
      <dgm:spPr/>
    </dgm:pt>
    <dgm:pt modelId="{5017B8F5-3720-48E9-B4EE-F49CACAA7CA2}" type="pres">
      <dgm:prSet presAssocID="{3F989ECC-F287-4CC3-BD3D-394B3B859235}" presName="hierRoot2" presStyleCnt="0">
        <dgm:presLayoutVars>
          <dgm:hierBranch val="init"/>
        </dgm:presLayoutVars>
      </dgm:prSet>
      <dgm:spPr/>
    </dgm:pt>
    <dgm:pt modelId="{AC725C6A-C383-45FB-8F2B-85FD456396F9}" type="pres">
      <dgm:prSet presAssocID="{3F989ECC-F287-4CC3-BD3D-394B3B859235}" presName="rootComposite" presStyleCnt="0"/>
      <dgm:spPr/>
    </dgm:pt>
    <dgm:pt modelId="{ACB0C4C7-D074-4F38-9892-C74CBCF9CE39}" type="pres">
      <dgm:prSet presAssocID="{3F989ECC-F287-4CC3-BD3D-394B3B859235}" presName="rootText" presStyleLbl="node2" presStyleIdx="0" presStyleCnt="8">
        <dgm:presLayoutVars>
          <dgm:chPref val="3"/>
        </dgm:presLayoutVars>
      </dgm:prSet>
      <dgm:spPr/>
    </dgm:pt>
    <dgm:pt modelId="{47948491-7B5E-46F1-8A43-8263AEB0BA45}" type="pres">
      <dgm:prSet presAssocID="{3F989ECC-F287-4CC3-BD3D-394B3B859235}" presName="rootConnector" presStyleLbl="node2" presStyleIdx="0" presStyleCnt="8"/>
      <dgm:spPr/>
    </dgm:pt>
    <dgm:pt modelId="{ED45C369-DCDE-4B90-871E-25EE31710150}" type="pres">
      <dgm:prSet presAssocID="{3F989ECC-F287-4CC3-BD3D-394B3B859235}" presName="hierChild4" presStyleCnt="0"/>
      <dgm:spPr/>
    </dgm:pt>
    <dgm:pt modelId="{8423B8A1-D5A1-4E60-9E4C-02291C0D9807}" type="pres">
      <dgm:prSet presAssocID="{0AD1035F-2248-453C-B048-8DE4AAB58FFB}" presName="Name37" presStyleLbl="parChTrans1D3" presStyleIdx="0" presStyleCnt="22"/>
      <dgm:spPr/>
    </dgm:pt>
    <dgm:pt modelId="{7B265E50-B79E-4747-967A-3E63046F0B61}" type="pres">
      <dgm:prSet presAssocID="{57A1E109-7DBC-4C0A-90AC-C89BDAAD475F}" presName="hierRoot2" presStyleCnt="0">
        <dgm:presLayoutVars>
          <dgm:hierBranch val="init"/>
        </dgm:presLayoutVars>
      </dgm:prSet>
      <dgm:spPr/>
    </dgm:pt>
    <dgm:pt modelId="{BF6DD48C-AA57-47EE-A665-E6222057132B}" type="pres">
      <dgm:prSet presAssocID="{57A1E109-7DBC-4C0A-90AC-C89BDAAD475F}" presName="rootComposite" presStyleCnt="0"/>
      <dgm:spPr/>
    </dgm:pt>
    <dgm:pt modelId="{F05677B5-8901-44E3-88A1-8C98F4E2822C}" type="pres">
      <dgm:prSet presAssocID="{57A1E109-7DBC-4C0A-90AC-C89BDAAD475F}" presName="rootText" presStyleLbl="node3" presStyleIdx="0" presStyleCnt="22">
        <dgm:presLayoutVars>
          <dgm:chPref val="3"/>
        </dgm:presLayoutVars>
      </dgm:prSet>
      <dgm:spPr/>
    </dgm:pt>
    <dgm:pt modelId="{178D484C-1B26-4297-B635-3A30F99A26A0}" type="pres">
      <dgm:prSet presAssocID="{57A1E109-7DBC-4C0A-90AC-C89BDAAD475F}" presName="rootConnector" presStyleLbl="node3" presStyleIdx="0" presStyleCnt="22"/>
      <dgm:spPr/>
    </dgm:pt>
    <dgm:pt modelId="{4A53A56C-9675-469D-853A-6ED22A15BB04}" type="pres">
      <dgm:prSet presAssocID="{57A1E109-7DBC-4C0A-90AC-C89BDAAD475F}" presName="hierChild4" presStyleCnt="0"/>
      <dgm:spPr/>
    </dgm:pt>
    <dgm:pt modelId="{E41237FA-C631-411C-8B2C-AD845E14FD13}" type="pres">
      <dgm:prSet presAssocID="{57A1E109-7DBC-4C0A-90AC-C89BDAAD475F}" presName="hierChild5" presStyleCnt="0"/>
      <dgm:spPr/>
    </dgm:pt>
    <dgm:pt modelId="{A1924572-2D9A-42C0-8764-1698E701DFC6}" type="pres">
      <dgm:prSet presAssocID="{BBBD08F9-5074-4A10-9675-9EC719EAAE86}" presName="Name37" presStyleLbl="parChTrans1D3" presStyleIdx="1" presStyleCnt="22"/>
      <dgm:spPr/>
    </dgm:pt>
    <dgm:pt modelId="{2B3B9754-0C9F-45A3-B46E-608DC81F064E}" type="pres">
      <dgm:prSet presAssocID="{26AC2B29-627E-465F-AAAC-0A94CDCF9273}" presName="hierRoot2" presStyleCnt="0">
        <dgm:presLayoutVars>
          <dgm:hierBranch val="init"/>
        </dgm:presLayoutVars>
      </dgm:prSet>
      <dgm:spPr/>
    </dgm:pt>
    <dgm:pt modelId="{B8AD7A75-038F-47C8-B33D-79EB63F76B24}" type="pres">
      <dgm:prSet presAssocID="{26AC2B29-627E-465F-AAAC-0A94CDCF9273}" presName="rootComposite" presStyleCnt="0"/>
      <dgm:spPr/>
    </dgm:pt>
    <dgm:pt modelId="{174CED3D-E222-4127-8AC7-1CD636BCAC27}" type="pres">
      <dgm:prSet presAssocID="{26AC2B29-627E-465F-AAAC-0A94CDCF9273}" presName="rootText" presStyleLbl="node3" presStyleIdx="1" presStyleCnt="22">
        <dgm:presLayoutVars>
          <dgm:chPref val="3"/>
        </dgm:presLayoutVars>
      </dgm:prSet>
      <dgm:spPr/>
    </dgm:pt>
    <dgm:pt modelId="{C1215845-60B6-4D25-94EF-A88EA3853F88}" type="pres">
      <dgm:prSet presAssocID="{26AC2B29-627E-465F-AAAC-0A94CDCF9273}" presName="rootConnector" presStyleLbl="node3" presStyleIdx="1" presStyleCnt="22"/>
      <dgm:spPr/>
    </dgm:pt>
    <dgm:pt modelId="{56FD9440-9594-416A-BFEF-9A4E0AF34FE4}" type="pres">
      <dgm:prSet presAssocID="{26AC2B29-627E-465F-AAAC-0A94CDCF9273}" presName="hierChild4" presStyleCnt="0"/>
      <dgm:spPr/>
    </dgm:pt>
    <dgm:pt modelId="{6A15FB3B-D826-48B3-B169-527BABD60CFC}" type="pres">
      <dgm:prSet presAssocID="{26AC2B29-627E-465F-AAAC-0A94CDCF9273}" presName="hierChild5" presStyleCnt="0"/>
      <dgm:spPr/>
    </dgm:pt>
    <dgm:pt modelId="{F711AB6F-0762-44CB-928C-21EEFAB6B93A}" type="pres">
      <dgm:prSet presAssocID="{6DC92A7B-9A7C-46CF-B507-35F485649318}" presName="Name37" presStyleLbl="parChTrans1D3" presStyleIdx="2" presStyleCnt="22"/>
      <dgm:spPr/>
    </dgm:pt>
    <dgm:pt modelId="{EFC1C759-5707-42E8-AAA8-AB6F96606276}" type="pres">
      <dgm:prSet presAssocID="{BCADC472-710E-4C6A-BFE4-76DB451CA8AF}" presName="hierRoot2" presStyleCnt="0">
        <dgm:presLayoutVars>
          <dgm:hierBranch val="init"/>
        </dgm:presLayoutVars>
      </dgm:prSet>
      <dgm:spPr/>
    </dgm:pt>
    <dgm:pt modelId="{ABFDC692-351C-4EFD-AE68-A1E15C0E51BE}" type="pres">
      <dgm:prSet presAssocID="{BCADC472-710E-4C6A-BFE4-76DB451CA8AF}" presName="rootComposite" presStyleCnt="0"/>
      <dgm:spPr/>
    </dgm:pt>
    <dgm:pt modelId="{5A8C4A8A-DA07-423E-A22F-FB42B85C0482}" type="pres">
      <dgm:prSet presAssocID="{BCADC472-710E-4C6A-BFE4-76DB451CA8AF}" presName="rootText" presStyleLbl="node3" presStyleIdx="2" presStyleCnt="22">
        <dgm:presLayoutVars>
          <dgm:chPref val="3"/>
        </dgm:presLayoutVars>
      </dgm:prSet>
      <dgm:spPr/>
    </dgm:pt>
    <dgm:pt modelId="{188CA35A-0F6C-4CDF-ADBA-5C6D82B28F0F}" type="pres">
      <dgm:prSet presAssocID="{BCADC472-710E-4C6A-BFE4-76DB451CA8AF}" presName="rootConnector" presStyleLbl="node3" presStyleIdx="2" presStyleCnt="22"/>
      <dgm:spPr/>
    </dgm:pt>
    <dgm:pt modelId="{D4147289-A69C-4126-BED7-434CECD9D052}" type="pres">
      <dgm:prSet presAssocID="{BCADC472-710E-4C6A-BFE4-76DB451CA8AF}" presName="hierChild4" presStyleCnt="0"/>
      <dgm:spPr/>
    </dgm:pt>
    <dgm:pt modelId="{1283470C-2781-4080-8CEC-6283080280E8}" type="pres">
      <dgm:prSet presAssocID="{BCADC472-710E-4C6A-BFE4-76DB451CA8AF}" presName="hierChild5" presStyleCnt="0"/>
      <dgm:spPr/>
    </dgm:pt>
    <dgm:pt modelId="{93B2B90F-E827-466A-A4E6-494CA30BED3D}" type="pres">
      <dgm:prSet presAssocID="{3F989ECC-F287-4CC3-BD3D-394B3B859235}" presName="hierChild5" presStyleCnt="0"/>
      <dgm:spPr/>
    </dgm:pt>
    <dgm:pt modelId="{F4B72967-3740-4F65-9F06-133F8348049C}" type="pres">
      <dgm:prSet presAssocID="{95EC21D2-D868-4F47-82CB-7BF8057C40EB}" presName="Name37" presStyleLbl="parChTrans1D2" presStyleIdx="1" presStyleCnt="8"/>
      <dgm:spPr/>
    </dgm:pt>
    <dgm:pt modelId="{8C388B0C-0EFD-4371-8F34-8DC1FEB513C7}" type="pres">
      <dgm:prSet presAssocID="{E29E987A-1BE1-48BE-B975-7E6B26EAEDA3}" presName="hierRoot2" presStyleCnt="0">
        <dgm:presLayoutVars>
          <dgm:hierBranch val="init"/>
        </dgm:presLayoutVars>
      </dgm:prSet>
      <dgm:spPr/>
    </dgm:pt>
    <dgm:pt modelId="{781C9181-AC3D-4E1E-9175-1565F5F9104E}" type="pres">
      <dgm:prSet presAssocID="{E29E987A-1BE1-48BE-B975-7E6B26EAEDA3}" presName="rootComposite" presStyleCnt="0"/>
      <dgm:spPr/>
    </dgm:pt>
    <dgm:pt modelId="{3A1E6142-B972-4355-BB9B-E91553831BAB}" type="pres">
      <dgm:prSet presAssocID="{E29E987A-1BE1-48BE-B975-7E6B26EAEDA3}" presName="rootText" presStyleLbl="node2" presStyleIdx="1" presStyleCnt="8">
        <dgm:presLayoutVars>
          <dgm:chPref val="3"/>
        </dgm:presLayoutVars>
      </dgm:prSet>
      <dgm:spPr/>
    </dgm:pt>
    <dgm:pt modelId="{91D30784-BA32-4F96-8117-AE26E0F796D7}" type="pres">
      <dgm:prSet presAssocID="{E29E987A-1BE1-48BE-B975-7E6B26EAEDA3}" presName="rootConnector" presStyleLbl="node2" presStyleIdx="1" presStyleCnt="8"/>
      <dgm:spPr/>
    </dgm:pt>
    <dgm:pt modelId="{15ED626C-7C59-4BAF-901E-99F89341E072}" type="pres">
      <dgm:prSet presAssocID="{E29E987A-1BE1-48BE-B975-7E6B26EAEDA3}" presName="hierChild4" presStyleCnt="0"/>
      <dgm:spPr/>
    </dgm:pt>
    <dgm:pt modelId="{E72C52B0-6E6C-4B41-A030-DA8FE00BB1BE}" type="pres">
      <dgm:prSet presAssocID="{7F9F9FA8-0438-485E-8876-715767441A04}" presName="Name37" presStyleLbl="parChTrans1D3" presStyleIdx="3" presStyleCnt="22"/>
      <dgm:spPr/>
    </dgm:pt>
    <dgm:pt modelId="{608BDB34-3B06-465B-BD0A-82D4E0E6F40B}" type="pres">
      <dgm:prSet presAssocID="{10A09726-FD95-4A7B-8BA6-3851FEC6E910}" presName="hierRoot2" presStyleCnt="0">
        <dgm:presLayoutVars>
          <dgm:hierBranch val="init"/>
        </dgm:presLayoutVars>
      </dgm:prSet>
      <dgm:spPr/>
    </dgm:pt>
    <dgm:pt modelId="{EEC7B738-57C8-469F-8E4E-434AE13A2682}" type="pres">
      <dgm:prSet presAssocID="{10A09726-FD95-4A7B-8BA6-3851FEC6E910}" presName="rootComposite" presStyleCnt="0"/>
      <dgm:spPr/>
    </dgm:pt>
    <dgm:pt modelId="{BD57E37D-8438-409B-B759-99EF01877B8A}" type="pres">
      <dgm:prSet presAssocID="{10A09726-FD95-4A7B-8BA6-3851FEC6E910}" presName="rootText" presStyleLbl="node3" presStyleIdx="3" presStyleCnt="22">
        <dgm:presLayoutVars>
          <dgm:chPref val="3"/>
        </dgm:presLayoutVars>
      </dgm:prSet>
      <dgm:spPr/>
    </dgm:pt>
    <dgm:pt modelId="{7D4ED5E1-8964-4583-8C11-BFE790988102}" type="pres">
      <dgm:prSet presAssocID="{10A09726-FD95-4A7B-8BA6-3851FEC6E910}" presName="rootConnector" presStyleLbl="node3" presStyleIdx="3" presStyleCnt="22"/>
      <dgm:spPr/>
    </dgm:pt>
    <dgm:pt modelId="{CC0BFB2D-FD1B-4CBF-8FF7-218C02D0394D}" type="pres">
      <dgm:prSet presAssocID="{10A09726-FD95-4A7B-8BA6-3851FEC6E910}" presName="hierChild4" presStyleCnt="0"/>
      <dgm:spPr/>
    </dgm:pt>
    <dgm:pt modelId="{39A2187F-5531-4511-A15B-A6CD061DBA5F}" type="pres">
      <dgm:prSet presAssocID="{10A09726-FD95-4A7B-8BA6-3851FEC6E910}" presName="hierChild5" presStyleCnt="0"/>
      <dgm:spPr/>
    </dgm:pt>
    <dgm:pt modelId="{0A92C9EE-E4CA-4DA5-AE03-80634AF3C03E}" type="pres">
      <dgm:prSet presAssocID="{C09B5C37-221A-4231-A207-1E87E4C92A87}" presName="Name37" presStyleLbl="parChTrans1D3" presStyleIdx="4" presStyleCnt="22"/>
      <dgm:spPr/>
    </dgm:pt>
    <dgm:pt modelId="{EF2419E0-B1AA-44EB-B585-2565792845D2}" type="pres">
      <dgm:prSet presAssocID="{40374480-447B-4143-A3C2-E8DAC40D7BE6}" presName="hierRoot2" presStyleCnt="0">
        <dgm:presLayoutVars>
          <dgm:hierBranch val="init"/>
        </dgm:presLayoutVars>
      </dgm:prSet>
      <dgm:spPr/>
    </dgm:pt>
    <dgm:pt modelId="{99C5A9E3-8AB6-4213-98BB-BB6D44F2DB5F}" type="pres">
      <dgm:prSet presAssocID="{40374480-447B-4143-A3C2-E8DAC40D7BE6}" presName="rootComposite" presStyleCnt="0"/>
      <dgm:spPr/>
    </dgm:pt>
    <dgm:pt modelId="{87C1C675-6273-4DA2-B28A-784850E61C70}" type="pres">
      <dgm:prSet presAssocID="{40374480-447B-4143-A3C2-E8DAC40D7BE6}" presName="rootText" presStyleLbl="node3" presStyleIdx="4" presStyleCnt="22">
        <dgm:presLayoutVars>
          <dgm:chPref val="3"/>
        </dgm:presLayoutVars>
      </dgm:prSet>
      <dgm:spPr/>
    </dgm:pt>
    <dgm:pt modelId="{A1215FBB-B98C-44AC-803D-47C6E6BBC746}" type="pres">
      <dgm:prSet presAssocID="{40374480-447B-4143-A3C2-E8DAC40D7BE6}" presName="rootConnector" presStyleLbl="node3" presStyleIdx="4" presStyleCnt="22"/>
      <dgm:spPr/>
    </dgm:pt>
    <dgm:pt modelId="{B5BCBE11-F280-49CE-990F-C8CFF00CEE83}" type="pres">
      <dgm:prSet presAssocID="{40374480-447B-4143-A3C2-E8DAC40D7BE6}" presName="hierChild4" presStyleCnt="0"/>
      <dgm:spPr/>
    </dgm:pt>
    <dgm:pt modelId="{3F277E15-FC74-4409-8E04-42135A7C60DA}" type="pres">
      <dgm:prSet presAssocID="{40374480-447B-4143-A3C2-E8DAC40D7BE6}" presName="hierChild5" presStyleCnt="0"/>
      <dgm:spPr/>
    </dgm:pt>
    <dgm:pt modelId="{AD7F1DEA-8322-4E33-BC12-F9679BEF062D}" type="pres">
      <dgm:prSet presAssocID="{5EDF61B4-543D-4E12-A6B3-E5182F8982E6}" presName="Name37" presStyleLbl="parChTrans1D3" presStyleIdx="5" presStyleCnt="22"/>
      <dgm:spPr/>
    </dgm:pt>
    <dgm:pt modelId="{40A79B2D-92F8-4585-8446-A13DBBFD90C3}" type="pres">
      <dgm:prSet presAssocID="{9A539D84-12A5-476D-BFFE-BB5F1DA4D7BA}" presName="hierRoot2" presStyleCnt="0">
        <dgm:presLayoutVars>
          <dgm:hierBranch val="init"/>
        </dgm:presLayoutVars>
      </dgm:prSet>
      <dgm:spPr/>
    </dgm:pt>
    <dgm:pt modelId="{207B2011-520C-40A9-A8F9-E998E30A59C5}" type="pres">
      <dgm:prSet presAssocID="{9A539D84-12A5-476D-BFFE-BB5F1DA4D7BA}" presName="rootComposite" presStyleCnt="0"/>
      <dgm:spPr/>
    </dgm:pt>
    <dgm:pt modelId="{2658BCD6-60D2-4113-AEF3-B8575E7672B0}" type="pres">
      <dgm:prSet presAssocID="{9A539D84-12A5-476D-BFFE-BB5F1DA4D7BA}" presName="rootText" presStyleLbl="node3" presStyleIdx="5" presStyleCnt="22">
        <dgm:presLayoutVars>
          <dgm:chPref val="3"/>
        </dgm:presLayoutVars>
      </dgm:prSet>
      <dgm:spPr/>
    </dgm:pt>
    <dgm:pt modelId="{2A3DF4D7-6609-4AE6-9841-3EFB60C8B92A}" type="pres">
      <dgm:prSet presAssocID="{9A539D84-12A5-476D-BFFE-BB5F1DA4D7BA}" presName="rootConnector" presStyleLbl="node3" presStyleIdx="5" presStyleCnt="22"/>
      <dgm:spPr/>
    </dgm:pt>
    <dgm:pt modelId="{C9F239BB-F933-47C7-8BC2-894CB1AAEC2C}" type="pres">
      <dgm:prSet presAssocID="{9A539D84-12A5-476D-BFFE-BB5F1DA4D7BA}" presName="hierChild4" presStyleCnt="0"/>
      <dgm:spPr/>
    </dgm:pt>
    <dgm:pt modelId="{F672A339-49AF-4817-8412-5729D7CE5CAF}" type="pres">
      <dgm:prSet presAssocID="{9A539D84-12A5-476D-BFFE-BB5F1DA4D7BA}" presName="hierChild5" presStyleCnt="0"/>
      <dgm:spPr/>
    </dgm:pt>
    <dgm:pt modelId="{E792F734-A59D-43C0-87F4-08D73268AA33}" type="pres">
      <dgm:prSet presAssocID="{EEE4D090-1876-48AC-82BF-4AEFB9D5CD26}" presName="Name37" presStyleLbl="parChTrans1D3" presStyleIdx="6" presStyleCnt="22"/>
      <dgm:spPr/>
    </dgm:pt>
    <dgm:pt modelId="{1E31B229-395F-4D9D-9FA5-8E9A15446764}" type="pres">
      <dgm:prSet presAssocID="{DDDB47B2-5FA6-4382-8D83-46A19B95CEB2}" presName="hierRoot2" presStyleCnt="0">
        <dgm:presLayoutVars>
          <dgm:hierBranch val="init"/>
        </dgm:presLayoutVars>
      </dgm:prSet>
      <dgm:spPr/>
    </dgm:pt>
    <dgm:pt modelId="{DA98EC07-E538-4C0E-ABF3-EB0E02BDBE1A}" type="pres">
      <dgm:prSet presAssocID="{DDDB47B2-5FA6-4382-8D83-46A19B95CEB2}" presName="rootComposite" presStyleCnt="0"/>
      <dgm:spPr/>
    </dgm:pt>
    <dgm:pt modelId="{B2052AD1-D74C-49CD-8A1D-F8CB5AE806DB}" type="pres">
      <dgm:prSet presAssocID="{DDDB47B2-5FA6-4382-8D83-46A19B95CEB2}" presName="rootText" presStyleLbl="node3" presStyleIdx="6" presStyleCnt="22">
        <dgm:presLayoutVars>
          <dgm:chPref val="3"/>
        </dgm:presLayoutVars>
      </dgm:prSet>
      <dgm:spPr/>
    </dgm:pt>
    <dgm:pt modelId="{F3ABC3D6-27D7-413C-98E2-57807743C6DF}" type="pres">
      <dgm:prSet presAssocID="{DDDB47B2-5FA6-4382-8D83-46A19B95CEB2}" presName="rootConnector" presStyleLbl="node3" presStyleIdx="6" presStyleCnt="22"/>
      <dgm:spPr/>
    </dgm:pt>
    <dgm:pt modelId="{8B2F63D9-7A70-4F9D-AEA2-76A89A2449AB}" type="pres">
      <dgm:prSet presAssocID="{DDDB47B2-5FA6-4382-8D83-46A19B95CEB2}" presName="hierChild4" presStyleCnt="0"/>
      <dgm:spPr/>
    </dgm:pt>
    <dgm:pt modelId="{B6BC30B9-CED3-452B-8454-32B40E644D2D}" type="pres">
      <dgm:prSet presAssocID="{DDDB47B2-5FA6-4382-8D83-46A19B95CEB2}" presName="hierChild5" presStyleCnt="0"/>
      <dgm:spPr/>
    </dgm:pt>
    <dgm:pt modelId="{05B865DB-6D92-4B01-BBCE-82E8D9E5DBB8}" type="pres">
      <dgm:prSet presAssocID="{E29E987A-1BE1-48BE-B975-7E6B26EAEDA3}" presName="hierChild5" presStyleCnt="0"/>
      <dgm:spPr/>
    </dgm:pt>
    <dgm:pt modelId="{012A133A-DFA4-4B0E-9077-6DEF9803B7E4}" type="pres">
      <dgm:prSet presAssocID="{FF820ACB-B7E5-40EB-A5BE-6001245AADDF}" presName="Name37" presStyleLbl="parChTrans1D2" presStyleIdx="2" presStyleCnt="8"/>
      <dgm:spPr/>
    </dgm:pt>
    <dgm:pt modelId="{37DCEB89-183B-4C1B-95A2-C1DD88E91FB6}" type="pres">
      <dgm:prSet presAssocID="{8627C86A-42F2-43F6-93F8-6C633148CEA1}" presName="hierRoot2" presStyleCnt="0">
        <dgm:presLayoutVars>
          <dgm:hierBranch val="init"/>
        </dgm:presLayoutVars>
      </dgm:prSet>
      <dgm:spPr/>
    </dgm:pt>
    <dgm:pt modelId="{C6C04771-76B5-4C05-8CDE-0FBBD255973A}" type="pres">
      <dgm:prSet presAssocID="{8627C86A-42F2-43F6-93F8-6C633148CEA1}" presName="rootComposite" presStyleCnt="0"/>
      <dgm:spPr/>
    </dgm:pt>
    <dgm:pt modelId="{118064FD-3476-4A4C-ADF4-74CA7D752CC4}" type="pres">
      <dgm:prSet presAssocID="{8627C86A-42F2-43F6-93F8-6C633148CEA1}" presName="rootText" presStyleLbl="node2" presStyleIdx="2" presStyleCnt="8">
        <dgm:presLayoutVars>
          <dgm:chPref val="3"/>
        </dgm:presLayoutVars>
      </dgm:prSet>
      <dgm:spPr/>
    </dgm:pt>
    <dgm:pt modelId="{ED250BCD-CB75-42BB-B554-BB7CEDEA77E4}" type="pres">
      <dgm:prSet presAssocID="{8627C86A-42F2-43F6-93F8-6C633148CEA1}" presName="rootConnector" presStyleLbl="node2" presStyleIdx="2" presStyleCnt="8"/>
      <dgm:spPr/>
    </dgm:pt>
    <dgm:pt modelId="{067ED351-7AC6-41F6-855F-63D19449B1BD}" type="pres">
      <dgm:prSet presAssocID="{8627C86A-42F2-43F6-93F8-6C633148CEA1}" presName="hierChild4" presStyleCnt="0"/>
      <dgm:spPr/>
    </dgm:pt>
    <dgm:pt modelId="{F22B3CCD-E504-4690-9910-5DE7F112C11F}" type="pres">
      <dgm:prSet presAssocID="{C7C112B8-4BFB-4160-9138-C3D4C8BA1F43}" presName="Name37" presStyleLbl="parChTrans1D3" presStyleIdx="7" presStyleCnt="22"/>
      <dgm:spPr/>
    </dgm:pt>
    <dgm:pt modelId="{77307A31-A2C5-4D24-A4DA-EC415038613B}" type="pres">
      <dgm:prSet presAssocID="{217C064E-07F2-4C58-BBA8-8F3029FC5B49}" presName="hierRoot2" presStyleCnt="0">
        <dgm:presLayoutVars>
          <dgm:hierBranch val="init"/>
        </dgm:presLayoutVars>
      </dgm:prSet>
      <dgm:spPr/>
    </dgm:pt>
    <dgm:pt modelId="{3FDF5C9A-5AD7-4F34-A98F-DB46504C5314}" type="pres">
      <dgm:prSet presAssocID="{217C064E-07F2-4C58-BBA8-8F3029FC5B49}" presName="rootComposite" presStyleCnt="0"/>
      <dgm:spPr/>
    </dgm:pt>
    <dgm:pt modelId="{B912DCFA-FA0A-4810-814E-D83DDC6ACC02}" type="pres">
      <dgm:prSet presAssocID="{217C064E-07F2-4C58-BBA8-8F3029FC5B49}" presName="rootText" presStyleLbl="node3" presStyleIdx="7" presStyleCnt="22">
        <dgm:presLayoutVars>
          <dgm:chPref val="3"/>
        </dgm:presLayoutVars>
      </dgm:prSet>
      <dgm:spPr/>
    </dgm:pt>
    <dgm:pt modelId="{18223E8F-F7E9-4181-8571-8844F779D2EE}" type="pres">
      <dgm:prSet presAssocID="{217C064E-07F2-4C58-BBA8-8F3029FC5B49}" presName="rootConnector" presStyleLbl="node3" presStyleIdx="7" presStyleCnt="22"/>
      <dgm:spPr/>
    </dgm:pt>
    <dgm:pt modelId="{122FA9D9-B5A0-430C-AD86-B41FEC9986EF}" type="pres">
      <dgm:prSet presAssocID="{217C064E-07F2-4C58-BBA8-8F3029FC5B49}" presName="hierChild4" presStyleCnt="0"/>
      <dgm:spPr/>
    </dgm:pt>
    <dgm:pt modelId="{FE062810-AC2C-4F89-B60E-1AF072F5B7A5}" type="pres">
      <dgm:prSet presAssocID="{217C064E-07F2-4C58-BBA8-8F3029FC5B49}" presName="hierChild5" presStyleCnt="0"/>
      <dgm:spPr/>
    </dgm:pt>
    <dgm:pt modelId="{F35C179D-16D2-448F-BDF1-E9516417E32A}" type="pres">
      <dgm:prSet presAssocID="{FFD89293-46B1-4C76-AAC1-DB90F4C1CB83}" presName="Name37" presStyleLbl="parChTrans1D3" presStyleIdx="8" presStyleCnt="22"/>
      <dgm:spPr/>
    </dgm:pt>
    <dgm:pt modelId="{DD7F27E6-AA83-4C5F-B741-5713618CE6A5}" type="pres">
      <dgm:prSet presAssocID="{1440FAC0-0C54-41A6-9729-BB0F9618A908}" presName="hierRoot2" presStyleCnt="0">
        <dgm:presLayoutVars>
          <dgm:hierBranch val="init"/>
        </dgm:presLayoutVars>
      </dgm:prSet>
      <dgm:spPr/>
    </dgm:pt>
    <dgm:pt modelId="{6C90DDA7-443B-403F-9891-F5A870097A6F}" type="pres">
      <dgm:prSet presAssocID="{1440FAC0-0C54-41A6-9729-BB0F9618A908}" presName="rootComposite" presStyleCnt="0"/>
      <dgm:spPr/>
    </dgm:pt>
    <dgm:pt modelId="{007C76DE-74B8-4A08-81F7-C40D382542CA}" type="pres">
      <dgm:prSet presAssocID="{1440FAC0-0C54-41A6-9729-BB0F9618A908}" presName="rootText" presStyleLbl="node3" presStyleIdx="8" presStyleCnt="22">
        <dgm:presLayoutVars>
          <dgm:chPref val="3"/>
        </dgm:presLayoutVars>
      </dgm:prSet>
      <dgm:spPr/>
    </dgm:pt>
    <dgm:pt modelId="{5948A0CE-E854-496F-AB03-188940353896}" type="pres">
      <dgm:prSet presAssocID="{1440FAC0-0C54-41A6-9729-BB0F9618A908}" presName="rootConnector" presStyleLbl="node3" presStyleIdx="8" presStyleCnt="22"/>
      <dgm:spPr/>
    </dgm:pt>
    <dgm:pt modelId="{290B16BD-DA49-4467-A2EC-3F66B830C930}" type="pres">
      <dgm:prSet presAssocID="{1440FAC0-0C54-41A6-9729-BB0F9618A908}" presName="hierChild4" presStyleCnt="0"/>
      <dgm:spPr/>
    </dgm:pt>
    <dgm:pt modelId="{D3DFC97C-34F9-4BDA-A0FD-029D1294ABB2}" type="pres">
      <dgm:prSet presAssocID="{1440FAC0-0C54-41A6-9729-BB0F9618A908}" presName="hierChild5" presStyleCnt="0"/>
      <dgm:spPr/>
    </dgm:pt>
    <dgm:pt modelId="{EEE5A1D7-ABE9-4F68-BD40-9F172C39E423}" type="pres">
      <dgm:prSet presAssocID="{B8BA187F-AF62-4594-9719-BD5AE73B5165}" presName="Name37" presStyleLbl="parChTrans1D3" presStyleIdx="9" presStyleCnt="22"/>
      <dgm:spPr/>
    </dgm:pt>
    <dgm:pt modelId="{EBD73F58-3BD7-4621-A226-F736E749563E}" type="pres">
      <dgm:prSet presAssocID="{7DA11077-50F7-4ACB-8F56-9064D746A7B7}" presName="hierRoot2" presStyleCnt="0">
        <dgm:presLayoutVars>
          <dgm:hierBranch val="init"/>
        </dgm:presLayoutVars>
      </dgm:prSet>
      <dgm:spPr/>
    </dgm:pt>
    <dgm:pt modelId="{5A3C7D68-00BA-4C8D-981F-EDBF2E03DAAF}" type="pres">
      <dgm:prSet presAssocID="{7DA11077-50F7-4ACB-8F56-9064D746A7B7}" presName="rootComposite" presStyleCnt="0"/>
      <dgm:spPr/>
    </dgm:pt>
    <dgm:pt modelId="{980590A2-9D6C-4C98-B83F-14C8B56C0E7D}" type="pres">
      <dgm:prSet presAssocID="{7DA11077-50F7-4ACB-8F56-9064D746A7B7}" presName="rootText" presStyleLbl="node3" presStyleIdx="9" presStyleCnt="22">
        <dgm:presLayoutVars>
          <dgm:chPref val="3"/>
        </dgm:presLayoutVars>
      </dgm:prSet>
      <dgm:spPr/>
    </dgm:pt>
    <dgm:pt modelId="{EFF08D42-6DC0-4BA6-83F2-F261CD7F1D2B}" type="pres">
      <dgm:prSet presAssocID="{7DA11077-50F7-4ACB-8F56-9064D746A7B7}" presName="rootConnector" presStyleLbl="node3" presStyleIdx="9" presStyleCnt="22"/>
      <dgm:spPr/>
    </dgm:pt>
    <dgm:pt modelId="{BB67EACB-3EAB-4754-BC94-F0A95B6A4A26}" type="pres">
      <dgm:prSet presAssocID="{7DA11077-50F7-4ACB-8F56-9064D746A7B7}" presName="hierChild4" presStyleCnt="0"/>
      <dgm:spPr/>
    </dgm:pt>
    <dgm:pt modelId="{ABBC292B-B778-4F5B-BDA5-A37516220982}" type="pres">
      <dgm:prSet presAssocID="{7DA11077-50F7-4ACB-8F56-9064D746A7B7}" presName="hierChild5" presStyleCnt="0"/>
      <dgm:spPr/>
    </dgm:pt>
    <dgm:pt modelId="{66AFAE0A-1CA1-465A-A6E6-6AE564739327}" type="pres">
      <dgm:prSet presAssocID="{2AAA711A-4E07-4D23-8378-5C9210934F90}" presName="Name37" presStyleLbl="parChTrans1D3" presStyleIdx="10" presStyleCnt="22"/>
      <dgm:spPr/>
    </dgm:pt>
    <dgm:pt modelId="{DE798C3B-4547-4094-85DD-7A1D0D5AE345}" type="pres">
      <dgm:prSet presAssocID="{040F5F61-C56C-49AF-B7AF-39F5E22F3A80}" presName="hierRoot2" presStyleCnt="0">
        <dgm:presLayoutVars>
          <dgm:hierBranch val="init"/>
        </dgm:presLayoutVars>
      </dgm:prSet>
      <dgm:spPr/>
    </dgm:pt>
    <dgm:pt modelId="{358DA6F1-99B6-48B2-8C3D-CCB9C1F14BE1}" type="pres">
      <dgm:prSet presAssocID="{040F5F61-C56C-49AF-B7AF-39F5E22F3A80}" presName="rootComposite" presStyleCnt="0"/>
      <dgm:spPr/>
    </dgm:pt>
    <dgm:pt modelId="{65DFBFB7-0ADB-4C64-8C0E-F09656EBCA67}" type="pres">
      <dgm:prSet presAssocID="{040F5F61-C56C-49AF-B7AF-39F5E22F3A80}" presName="rootText" presStyleLbl="node3" presStyleIdx="10" presStyleCnt="22">
        <dgm:presLayoutVars>
          <dgm:chPref val="3"/>
        </dgm:presLayoutVars>
      </dgm:prSet>
      <dgm:spPr/>
    </dgm:pt>
    <dgm:pt modelId="{7330EA27-4F6E-4478-A362-2AECF3DF00EA}" type="pres">
      <dgm:prSet presAssocID="{040F5F61-C56C-49AF-B7AF-39F5E22F3A80}" presName="rootConnector" presStyleLbl="node3" presStyleIdx="10" presStyleCnt="22"/>
      <dgm:spPr/>
    </dgm:pt>
    <dgm:pt modelId="{F2BE6FDA-2E69-41DA-85EB-F37039582AEB}" type="pres">
      <dgm:prSet presAssocID="{040F5F61-C56C-49AF-B7AF-39F5E22F3A80}" presName="hierChild4" presStyleCnt="0"/>
      <dgm:spPr/>
    </dgm:pt>
    <dgm:pt modelId="{260F8E31-5D1D-421F-A539-2B5B8F7C57B0}" type="pres">
      <dgm:prSet presAssocID="{040F5F61-C56C-49AF-B7AF-39F5E22F3A80}" presName="hierChild5" presStyleCnt="0"/>
      <dgm:spPr/>
    </dgm:pt>
    <dgm:pt modelId="{76AA44EB-4BFF-4928-8C18-61A6E18F2868}" type="pres">
      <dgm:prSet presAssocID="{30350BC7-BCE7-49A0-ACC0-45F6F1E0E744}" presName="Name37" presStyleLbl="parChTrans1D3" presStyleIdx="11" presStyleCnt="22"/>
      <dgm:spPr/>
    </dgm:pt>
    <dgm:pt modelId="{A6C8AA0D-AAFE-45D7-9B23-BBA2591D88A9}" type="pres">
      <dgm:prSet presAssocID="{C0FF4D95-8F91-4C9B-B7E1-4D962268D0A2}" presName="hierRoot2" presStyleCnt="0">
        <dgm:presLayoutVars>
          <dgm:hierBranch val="init"/>
        </dgm:presLayoutVars>
      </dgm:prSet>
      <dgm:spPr/>
    </dgm:pt>
    <dgm:pt modelId="{0B1F5EB3-B729-43A0-B0C8-C320C8F9040F}" type="pres">
      <dgm:prSet presAssocID="{C0FF4D95-8F91-4C9B-B7E1-4D962268D0A2}" presName="rootComposite" presStyleCnt="0"/>
      <dgm:spPr/>
    </dgm:pt>
    <dgm:pt modelId="{32C31744-B1CD-46D2-99B2-1829D05BC6E0}" type="pres">
      <dgm:prSet presAssocID="{C0FF4D95-8F91-4C9B-B7E1-4D962268D0A2}" presName="rootText" presStyleLbl="node3" presStyleIdx="11" presStyleCnt="22">
        <dgm:presLayoutVars>
          <dgm:chPref val="3"/>
        </dgm:presLayoutVars>
      </dgm:prSet>
      <dgm:spPr/>
    </dgm:pt>
    <dgm:pt modelId="{0DB2B50B-915D-47F1-BE04-BA6FE56C9A86}" type="pres">
      <dgm:prSet presAssocID="{C0FF4D95-8F91-4C9B-B7E1-4D962268D0A2}" presName="rootConnector" presStyleLbl="node3" presStyleIdx="11" presStyleCnt="22"/>
      <dgm:spPr/>
    </dgm:pt>
    <dgm:pt modelId="{CB3D1E22-AECB-4FE4-8A9C-C1864F35DE0D}" type="pres">
      <dgm:prSet presAssocID="{C0FF4D95-8F91-4C9B-B7E1-4D962268D0A2}" presName="hierChild4" presStyleCnt="0"/>
      <dgm:spPr/>
    </dgm:pt>
    <dgm:pt modelId="{9DE6F21A-906D-44F4-90D4-C401C3ED2EEA}" type="pres">
      <dgm:prSet presAssocID="{C0FF4D95-8F91-4C9B-B7E1-4D962268D0A2}" presName="hierChild5" presStyleCnt="0"/>
      <dgm:spPr/>
    </dgm:pt>
    <dgm:pt modelId="{B6D094FC-59BA-4DF3-9F6B-2DC482A2DD61}" type="pres">
      <dgm:prSet presAssocID="{8627C86A-42F2-43F6-93F8-6C633148CEA1}" presName="hierChild5" presStyleCnt="0"/>
      <dgm:spPr/>
    </dgm:pt>
    <dgm:pt modelId="{DB2123FF-E9DB-41D8-94E0-9006E00AB926}" type="pres">
      <dgm:prSet presAssocID="{88CA1ADB-F5DD-42C1-AF82-D195127C2A1F}" presName="Name37" presStyleLbl="parChTrans1D2" presStyleIdx="3" presStyleCnt="8"/>
      <dgm:spPr/>
    </dgm:pt>
    <dgm:pt modelId="{C4B79519-45E9-4299-B4BE-425AE808D4EC}" type="pres">
      <dgm:prSet presAssocID="{81F0A0B3-0EC6-4A8C-AE50-9F9C270A5EA2}" presName="hierRoot2" presStyleCnt="0">
        <dgm:presLayoutVars>
          <dgm:hierBranch val="init"/>
        </dgm:presLayoutVars>
      </dgm:prSet>
      <dgm:spPr/>
    </dgm:pt>
    <dgm:pt modelId="{7F6E9E35-2973-4C0C-B07C-B8143DE9AD85}" type="pres">
      <dgm:prSet presAssocID="{81F0A0B3-0EC6-4A8C-AE50-9F9C270A5EA2}" presName="rootComposite" presStyleCnt="0"/>
      <dgm:spPr/>
    </dgm:pt>
    <dgm:pt modelId="{DBDA5142-5E0D-405F-B6FD-5112DA264A58}" type="pres">
      <dgm:prSet presAssocID="{81F0A0B3-0EC6-4A8C-AE50-9F9C270A5EA2}" presName="rootText" presStyleLbl="node2" presStyleIdx="3" presStyleCnt="8">
        <dgm:presLayoutVars>
          <dgm:chPref val="3"/>
        </dgm:presLayoutVars>
      </dgm:prSet>
      <dgm:spPr/>
    </dgm:pt>
    <dgm:pt modelId="{0E2B28EA-1637-4D17-A65E-FFC8ED1F48B4}" type="pres">
      <dgm:prSet presAssocID="{81F0A0B3-0EC6-4A8C-AE50-9F9C270A5EA2}" presName="rootConnector" presStyleLbl="node2" presStyleIdx="3" presStyleCnt="8"/>
      <dgm:spPr/>
    </dgm:pt>
    <dgm:pt modelId="{CF74CAEC-008F-4089-9BA9-5C9AF3CF37E7}" type="pres">
      <dgm:prSet presAssocID="{81F0A0B3-0EC6-4A8C-AE50-9F9C270A5EA2}" presName="hierChild4" presStyleCnt="0"/>
      <dgm:spPr/>
    </dgm:pt>
    <dgm:pt modelId="{4A121DF8-C25E-48FA-BA4F-2FDA87B5E312}" type="pres">
      <dgm:prSet presAssocID="{9328EA1F-91DE-429A-ACE4-E36E680866B0}" presName="Name37" presStyleLbl="parChTrans1D3" presStyleIdx="12" presStyleCnt="22"/>
      <dgm:spPr/>
    </dgm:pt>
    <dgm:pt modelId="{37156F7E-CD58-4D21-AE3B-138539703462}" type="pres">
      <dgm:prSet presAssocID="{4A9C0467-71A9-4061-BE03-A40A9C9F20E9}" presName="hierRoot2" presStyleCnt="0">
        <dgm:presLayoutVars>
          <dgm:hierBranch val="init"/>
        </dgm:presLayoutVars>
      </dgm:prSet>
      <dgm:spPr/>
    </dgm:pt>
    <dgm:pt modelId="{1FE76D61-6659-4DCC-8000-34C0B41BA8E7}" type="pres">
      <dgm:prSet presAssocID="{4A9C0467-71A9-4061-BE03-A40A9C9F20E9}" presName="rootComposite" presStyleCnt="0"/>
      <dgm:spPr/>
    </dgm:pt>
    <dgm:pt modelId="{7FAE4A1B-F54F-4DB9-A17B-76EAFCFCA0CA}" type="pres">
      <dgm:prSet presAssocID="{4A9C0467-71A9-4061-BE03-A40A9C9F20E9}" presName="rootText" presStyleLbl="node3" presStyleIdx="12" presStyleCnt="22">
        <dgm:presLayoutVars>
          <dgm:chPref val="3"/>
        </dgm:presLayoutVars>
      </dgm:prSet>
      <dgm:spPr/>
    </dgm:pt>
    <dgm:pt modelId="{832DF9D5-6AD2-4CB4-9185-D0F65E1071EB}" type="pres">
      <dgm:prSet presAssocID="{4A9C0467-71A9-4061-BE03-A40A9C9F20E9}" presName="rootConnector" presStyleLbl="node3" presStyleIdx="12" presStyleCnt="22"/>
      <dgm:spPr/>
    </dgm:pt>
    <dgm:pt modelId="{D95821C3-619A-4E14-B857-9C74880E270A}" type="pres">
      <dgm:prSet presAssocID="{4A9C0467-71A9-4061-BE03-A40A9C9F20E9}" presName="hierChild4" presStyleCnt="0"/>
      <dgm:spPr/>
    </dgm:pt>
    <dgm:pt modelId="{DED3A7B2-5DB7-49C0-8AB7-680C09902E3D}" type="pres">
      <dgm:prSet presAssocID="{4A9C0467-71A9-4061-BE03-A40A9C9F20E9}" presName="hierChild5" presStyleCnt="0"/>
      <dgm:spPr/>
    </dgm:pt>
    <dgm:pt modelId="{832F5F3C-92CF-49A5-8798-7D98220300C0}" type="pres">
      <dgm:prSet presAssocID="{FAA45372-10A5-457C-8D76-93E239864E3A}" presName="Name37" presStyleLbl="parChTrans1D3" presStyleIdx="13" presStyleCnt="22"/>
      <dgm:spPr/>
    </dgm:pt>
    <dgm:pt modelId="{155B550C-D24E-4ABE-8787-D808772D953C}" type="pres">
      <dgm:prSet presAssocID="{78F47E87-DFC6-4624-93DD-75458057DEFE}" presName="hierRoot2" presStyleCnt="0">
        <dgm:presLayoutVars>
          <dgm:hierBranch val="init"/>
        </dgm:presLayoutVars>
      </dgm:prSet>
      <dgm:spPr/>
    </dgm:pt>
    <dgm:pt modelId="{CDEFED67-1574-4A8F-BE86-FDFE2647CE71}" type="pres">
      <dgm:prSet presAssocID="{78F47E87-DFC6-4624-93DD-75458057DEFE}" presName="rootComposite" presStyleCnt="0"/>
      <dgm:spPr/>
    </dgm:pt>
    <dgm:pt modelId="{2D4B85EB-8000-4680-AFA2-55BE97A1BBC1}" type="pres">
      <dgm:prSet presAssocID="{78F47E87-DFC6-4624-93DD-75458057DEFE}" presName="rootText" presStyleLbl="node3" presStyleIdx="13" presStyleCnt="22">
        <dgm:presLayoutVars>
          <dgm:chPref val="3"/>
        </dgm:presLayoutVars>
      </dgm:prSet>
      <dgm:spPr/>
    </dgm:pt>
    <dgm:pt modelId="{65133F92-3F0F-45CE-9A0E-B1BDD0E9AB0A}" type="pres">
      <dgm:prSet presAssocID="{78F47E87-DFC6-4624-93DD-75458057DEFE}" presName="rootConnector" presStyleLbl="node3" presStyleIdx="13" presStyleCnt="22"/>
      <dgm:spPr/>
    </dgm:pt>
    <dgm:pt modelId="{B066994F-7AD0-4DFF-80F1-B2CF35C4FF4A}" type="pres">
      <dgm:prSet presAssocID="{78F47E87-DFC6-4624-93DD-75458057DEFE}" presName="hierChild4" presStyleCnt="0"/>
      <dgm:spPr/>
    </dgm:pt>
    <dgm:pt modelId="{E07877A3-020A-4F2E-A819-59FA822E3A22}" type="pres">
      <dgm:prSet presAssocID="{78F47E87-DFC6-4624-93DD-75458057DEFE}" presName="hierChild5" presStyleCnt="0"/>
      <dgm:spPr/>
    </dgm:pt>
    <dgm:pt modelId="{BEB7E78A-A148-41AA-A74F-2B1665BE9890}" type="pres">
      <dgm:prSet presAssocID="{9C78C432-9171-40E2-9EF2-DC752C7B78F0}" presName="Name37" presStyleLbl="parChTrans1D3" presStyleIdx="14" presStyleCnt="22"/>
      <dgm:spPr/>
    </dgm:pt>
    <dgm:pt modelId="{2EE4EDB1-7A9C-4187-B989-8BF03028AB28}" type="pres">
      <dgm:prSet presAssocID="{79A6F5F7-9EB6-45E8-A706-AAC7CDF9317D}" presName="hierRoot2" presStyleCnt="0">
        <dgm:presLayoutVars>
          <dgm:hierBranch val="init"/>
        </dgm:presLayoutVars>
      </dgm:prSet>
      <dgm:spPr/>
    </dgm:pt>
    <dgm:pt modelId="{91F6B1A3-BBF2-448E-A3BC-AAECE6E521FB}" type="pres">
      <dgm:prSet presAssocID="{79A6F5F7-9EB6-45E8-A706-AAC7CDF9317D}" presName="rootComposite" presStyleCnt="0"/>
      <dgm:spPr/>
    </dgm:pt>
    <dgm:pt modelId="{4CEB3BC2-1CEE-4C75-917E-92E64A49493F}" type="pres">
      <dgm:prSet presAssocID="{79A6F5F7-9EB6-45E8-A706-AAC7CDF9317D}" presName="rootText" presStyleLbl="node3" presStyleIdx="14" presStyleCnt="22">
        <dgm:presLayoutVars>
          <dgm:chPref val="3"/>
        </dgm:presLayoutVars>
      </dgm:prSet>
      <dgm:spPr/>
    </dgm:pt>
    <dgm:pt modelId="{048268DD-2366-4876-91D8-B4B1C099DF9F}" type="pres">
      <dgm:prSet presAssocID="{79A6F5F7-9EB6-45E8-A706-AAC7CDF9317D}" presName="rootConnector" presStyleLbl="node3" presStyleIdx="14" presStyleCnt="22"/>
      <dgm:spPr/>
    </dgm:pt>
    <dgm:pt modelId="{85D5498C-3EB9-4276-B157-C90CA0CA29F1}" type="pres">
      <dgm:prSet presAssocID="{79A6F5F7-9EB6-45E8-A706-AAC7CDF9317D}" presName="hierChild4" presStyleCnt="0"/>
      <dgm:spPr/>
    </dgm:pt>
    <dgm:pt modelId="{25FEEE6E-8F4A-4A7F-8D90-F54C24AB7C29}" type="pres">
      <dgm:prSet presAssocID="{79A6F5F7-9EB6-45E8-A706-AAC7CDF9317D}" presName="hierChild5" presStyleCnt="0"/>
      <dgm:spPr/>
    </dgm:pt>
    <dgm:pt modelId="{C1CDC7FA-90E6-4643-8DBE-32D4F73DA70F}" type="pres">
      <dgm:prSet presAssocID="{72EE7EBA-A348-4610-BF9F-9AAAFE50C529}" presName="Name37" presStyleLbl="parChTrans1D3" presStyleIdx="15" presStyleCnt="22"/>
      <dgm:spPr/>
    </dgm:pt>
    <dgm:pt modelId="{CBF95624-2515-4302-9947-4F49B5F0531C}" type="pres">
      <dgm:prSet presAssocID="{0DB1E83A-2EE9-4CF7-9654-52F746681E5A}" presName="hierRoot2" presStyleCnt="0">
        <dgm:presLayoutVars>
          <dgm:hierBranch val="init"/>
        </dgm:presLayoutVars>
      </dgm:prSet>
      <dgm:spPr/>
    </dgm:pt>
    <dgm:pt modelId="{D17C8930-8DFC-4949-BF88-773E039353BB}" type="pres">
      <dgm:prSet presAssocID="{0DB1E83A-2EE9-4CF7-9654-52F746681E5A}" presName="rootComposite" presStyleCnt="0"/>
      <dgm:spPr/>
    </dgm:pt>
    <dgm:pt modelId="{7CAA722E-BA57-4BB3-9B27-4B66E46B7892}" type="pres">
      <dgm:prSet presAssocID="{0DB1E83A-2EE9-4CF7-9654-52F746681E5A}" presName="rootText" presStyleLbl="node3" presStyleIdx="15" presStyleCnt="22">
        <dgm:presLayoutVars>
          <dgm:chPref val="3"/>
        </dgm:presLayoutVars>
      </dgm:prSet>
      <dgm:spPr/>
    </dgm:pt>
    <dgm:pt modelId="{7AAF1249-EB47-4031-9888-CF36D0E89421}" type="pres">
      <dgm:prSet presAssocID="{0DB1E83A-2EE9-4CF7-9654-52F746681E5A}" presName="rootConnector" presStyleLbl="node3" presStyleIdx="15" presStyleCnt="22"/>
      <dgm:spPr/>
    </dgm:pt>
    <dgm:pt modelId="{D2767D5D-4CEA-4BC3-9AA1-790E46B3D039}" type="pres">
      <dgm:prSet presAssocID="{0DB1E83A-2EE9-4CF7-9654-52F746681E5A}" presName="hierChild4" presStyleCnt="0"/>
      <dgm:spPr/>
    </dgm:pt>
    <dgm:pt modelId="{26551F98-BF78-4111-A3D1-B18B85B23D23}" type="pres">
      <dgm:prSet presAssocID="{0DB1E83A-2EE9-4CF7-9654-52F746681E5A}" presName="hierChild5" presStyleCnt="0"/>
      <dgm:spPr/>
    </dgm:pt>
    <dgm:pt modelId="{1A0A2AA2-9EB3-44A0-9803-77AE4FE0D9BF}" type="pres">
      <dgm:prSet presAssocID="{D266E530-FCF4-4B19-8494-03C2D4714054}" presName="Name37" presStyleLbl="parChTrans1D3" presStyleIdx="16" presStyleCnt="22"/>
      <dgm:spPr/>
    </dgm:pt>
    <dgm:pt modelId="{E97702DF-9BAF-4274-BDDA-EF4D2ECE30CA}" type="pres">
      <dgm:prSet presAssocID="{49282A86-4E57-42BC-84A4-12DFF3C25848}" presName="hierRoot2" presStyleCnt="0">
        <dgm:presLayoutVars>
          <dgm:hierBranch val="init"/>
        </dgm:presLayoutVars>
      </dgm:prSet>
      <dgm:spPr/>
    </dgm:pt>
    <dgm:pt modelId="{95612A62-AC15-4D7E-B98A-B59BA6AA49FC}" type="pres">
      <dgm:prSet presAssocID="{49282A86-4E57-42BC-84A4-12DFF3C25848}" presName="rootComposite" presStyleCnt="0"/>
      <dgm:spPr/>
    </dgm:pt>
    <dgm:pt modelId="{C3F96A0C-601E-46D8-A76A-28955F627BB5}" type="pres">
      <dgm:prSet presAssocID="{49282A86-4E57-42BC-84A4-12DFF3C25848}" presName="rootText" presStyleLbl="node3" presStyleIdx="16" presStyleCnt="22">
        <dgm:presLayoutVars>
          <dgm:chPref val="3"/>
        </dgm:presLayoutVars>
      </dgm:prSet>
      <dgm:spPr/>
    </dgm:pt>
    <dgm:pt modelId="{777D82FF-1DF3-4F78-8E50-6F11C6CC1D3F}" type="pres">
      <dgm:prSet presAssocID="{49282A86-4E57-42BC-84A4-12DFF3C25848}" presName="rootConnector" presStyleLbl="node3" presStyleIdx="16" presStyleCnt="22"/>
      <dgm:spPr/>
    </dgm:pt>
    <dgm:pt modelId="{9D4FC503-C87A-4308-8D16-8F8492444E13}" type="pres">
      <dgm:prSet presAssocID="{49282A86-4E57-42BC-84A4-12DFF3C25848}" presName="hierChild4" presStyleCnt="0"/>
      <dgm:spPr/>
    </dgm:pt>
    <dgm:pt modelId="{13EAA299-7B9F-4E2D-800C-16D524728BBA}" type="pres">
      <dgm:prSet presAssocID="{49282A86-4E57-42BC-84A4-12DFF3C25848}" presName="hierChild5" presStyleCnt="0"/>
      <dgm:spPr/>
    </dgm:pt>
    <dgm:pt modelId="{7637FFD4-1129-4BB8-B0DB-6E63C4F9B7BD}" type="pres">
      <dgm:prSet presAssocID="{81F0A0B3-0EC6-4A8C-AE50-9F9C270A5EA2}" presName="hierChild5" presStyleCnt="0"/>
      <dgm:spPr/>
    </dgm:pt>
    <dgm:pt modelId="{EDFE343D-97C2-4443-90E8-B344F447A9EF}" type="pres">
      <dgm:prSet presAssocID="{96163599-687D-485B-AE6C-E7902B205B5F}" presName="Name37" presStyleLbl="parChTrans1D2" presStyleIdx="4" presStyleCnt="8"/>
      <dgm:spPr/>
    </dgm:pt>
    <dgm:pt modelId="{BC0385B4-B44A-47F5-8EA7-4ECAF2C4E55E}" type="pres">
      <dgm:prSet presAssocID="{8ED7B852-86DD-40F1-A930-0ABFFB936531}" presName="hierRoot2" presStyleCnt="0">
        <dgm:presLayoutVars>
          <dgm:hierBranch val="init"/>
        </dgm:presLayoutVars>
      </dgm:prSet>
      <dgm:spPr/>
    </dgm:pt>
    <dgm:pt modelId="{34CEC8B1-9A72-4229-8A33-030C52018ACA}" type="pres">
      <dgm:prSet presAssocID="{8ED7B852-86DD-40F1-A930-0ABFFB936531}" presName="rootComposite" presStyleCnt="0"/>
      <dgm:spPr/>
    </dgm:pt>
    <dgm:pt modelId="{9A463AC8-7266-470D-90EE-E6019D74453B}" type="pres">
      <dgm:prSet presAssocID="{8ED7B852-86DD-40F1-A930-0ABFFB936531}" presName="rootText" presStyleLbl="node2" presStyleIdx="4" presStyleCnt="8">
        <dgm:presLayoutVars>
          <dgm:chPref val="3"/>
        </dgm:presLayoutVars>
      </dgm:prSet>
      <dgm:spPr/>
    </dgm:pt>
    <dgm:pt modelId="{4C030D58-31F6-47A2-BBA0-546F715D4672}" type="pres">
      <dgm:prSet presAssocID="{8ED7B852-86DD-40F1-A930-0ABFFB936531}" presName="rootConnector" presStyleLbl="node2" presStyleIdx="4" presStyleCnt="8"/>
      <dgm:spPr/>
    </dgm:pt>
    <dgm:pt modelId="{42811E9E-CCA5-4D13-8F97-64F26EF8FDA5}" type="pres">
      <dgm:prSet presAssocID="{8ED7B852-86DD-40F1-A930-0ABFFB936531}" presName="hierChild4" presStyleCnt="0"/>
      <dgm:spPr/>
    </dgm:pt>
    <dgm:pt modelId="{5E37C73B-13AE-484C-9F78-84A5B34A0FE7}" type="pres">
      <dgm:prSet presAssocID="{753B26E9-B3B9-418A-9CE8-85785EC4CC58}" presName="Name37" presStyleLbl="parChTrans1D3" presStyleIdx="17" presStyleCnt="22"/>
      <dgm:spPr/>
    </dgm:pt>
    <dgm:pt modelId="{CF3BAF7C-CA24-4DD1-93DC-BF83F98800E5}" type="pres">
      <dgm:prSet presAssocID="{8F28E2B4-C3DB-46B4-8E6E-B1EC1C81C04A}" presName="hierRoot2" presStyleCnt="0">
        <dgm:presLayoutVars>
          <dgm:hierBranch val="init"/>
        </dgm:presLayoutVars>
      </dgm:prSet>
      <dgm:spPr/>
    </dgm:pt>
    <dgm:pt modelId="{A673BB2F-C495-4FB2-995B-907BA06A0139}" type="pres">
      <dgm:prSet presAssocID="{8F28E2B4-C3DB-46B4-8E6E-B1EC1C81C04A}" presName="rootComposite" presStyleCnt="0"/>
      <dgm:spPr/>
    </dgm:pt>
    <dgm:pt modelId="{A6AE1F11-8826-4B78-986B-C3639C88BA78}" type="pres">
      <dgm:prSet presAssocID="{8F28E2B4-C3DB-46B4-8E6E-B1EC1C81C04A}" presName="rootText" presStyleLbl="node3" presStyleIdx="17" presStyleCnt="22">
        <dgm:presLayoutVars>
          <dgm:chPref val="3"/>
        </dgm:presLayoutVars>
      </dgm:prSet>
      <dgm:spPr/>
    </dgm:pt>
    <dgm:pt modelId="{3378BC50-99A1-477D-B8A0-B9F636F4CA4A}" type="pres">
      <dgm:prSet presAssocID="{8F28E2B4-C3DB-46B4-8E6E-B1EC1C81C04A}" presName="rootConnector" presStyleLbl="node3" presStyleIdx="17" presStyleCnt="22"/>
      <dgm:spPr/>
    </dgm:pt>
    <dgm:pt modelId="{6AFF854E-21A8-493E-B50A-AF8E6155688C}" type="pres">
      <dgm:prSet presAssocID="{8F28E2B4-C3DB-46B4-8E6E-B1EC1C81C04A}" presName="hierChild4" presStyleCnt="0"/>
      <dgm:spPr/>
    </dgm:pt>
    <dgm:pt modelId="{1AA6EEFC-E728-44C2-9A54-95B285BD46F5}" type="pres">
      <dgm:prSet presAssocID="{8F28E2B4-C3DB-46B4-8E6E-B1EC1C81C04A}" presName="hierChild5" presStyleCnt="0"/>
      <dgm:spPr/>
    </dgm:pt>
    <dgm:pt modelId="{C09BB5D7-68BB-41A3-9F37-B3203DF3F00D}" type="pres">
      <dgm:prSet presAssocID="{5FF90B35-DBF2-44F4-8A56-E227B1FE2335}" presName="Name37" presStyleLbl="parChTrans1D3" presStyleIdx="18" presStyleCnt="22"/>
      <dgm:spPr/>
    </dgm:pt>
    <dgm:pt modelId="{7FC4E1E8-F0D4-45A0-9263-ACEF9AAF47EB}" type="pres">
      <dgm:prSet presAssocID="{0B23042D-E150-41B7-B8F4-EEA8293EC331}" presName="hierRoot2" presStyleCnt="0">
        <dgm:presLayoutVars>
          <dgm:hierBranch val="init"/>
        </dgm:presLayoutVars>
      </dgm:prSet>
      <dgm:spPr/>
    </dgm:pt>
    <dgm:pt modelId="{FB2D8848-43AE-4325-965D-49014F25815D}" type="pres">
      <dgm:prSet presAssocID="{0B23042D-E150-41B7-B8F4-EEA8293EC331}" presName="rootComposite" presStyleCnt="0"/>
      <dgm:spPr/>
    </dgm:pt>
    <dgm:pt modelId="{A26A26FF-13DE-4431-BBD5-EE042A552046}" type="pres">
      <dgm:prSet presAssocID="{0B23042D-E150-41B7-B8F4-EEA8293EC331}" presName="rootText" presStyleLbl="node3" presStyleIdx="18" presStyleCnt="22">
        <dgm:presLayoutVars>
          <dgm:chPref val="3"/>
        </dgm:presLayoutVars>
      </dgm:prSet>
      <dgm:spPr/>
    </dgm:pt>
    <dgm:pt modelId="{9389AE55-3E25-43E2-A5BA-248B0BE4D5A0}" type="pres">
      <dgm:prSet presAssocID="{0B23042D-E150-41B7-B8F4-EEA8293EC331}" presName="rootConnector" presStyleLbl="node3" presStyleIdx="18" presStyleCnt="22"/>
      <dgm:spPr/>
    </dgm:pt>
    <dgm:pt modelId="{30FF9097-CB41-4DB6-9BC1-56546955A3FB}" type="pres">
      <dgm:prSet presAssocID="{0B23042D-E150-41B7-B8F4-EEA8293EC331}" presName="hierChild4" presStyleCnt="0"/>
      <dgm:spPr/>
    </dgm:pt>
    <dgm:pt modelId="{25D35116-8AA2-44E1-90C3-A173F4B6BD5A}" type="pres">
      <dgm:prSet presAssocID="{0B23042D-E150-41B7-B8F4-EEA8293EC331}" presName="hierChild5" presStyleCnt="0"/>
      <dgm:spPr/>
    </dgm:pt>
    <dgm:pt modelId="{646CCA64-FD66-4E4F-A476-62F8F1DCB67C}" type="pres">
      <dgm:prSet presAssocID="{8ED7B852-86DD-40F1-A930-0ABFFB936531}" presName="hierChild5" presStyleCnt="0"/>
      <dgm:spPr/>
    </dgm:pt>
    <dgm:pt modelId="{D50181C8-7B7D-472E-8D2D-0B1362B419B5}" type="pres">
      <dgm:prSet presAssocID="{925FE53A-17E1-49AC-B637-2F24DFCF6DEC}" presName="Name37" presStyleLbl="parChTrans1D2" presStyleIdx="5" presStyleCnt="8"/>
      <dgm:spPr/>
    </dgm:pt>
    <dgm:pt modelId="{81E1F393-B694-4EC3-9A24-D51BBAC133CA}" type="pres">
      <dgm:prSet presAssocID="{E114B98D-0400-4D7D-AAA5-1592AEE2F980}" presName="hierRoot2" presStyleCnt="0">
        <dgm:presLayoutVars>
          <dgm:hierBranch val="init"/>
        </dgm:presLayoutVars>
      </dgm:prSet>
      <dgm:spPr/>
    </dgm:pt>
    <dgm:pt modelId="{45731304-DD8A-47AE-A79B-C825198F5FA0}" type="pres">
      <dgm:prSet presAssocID="{E114B98D-0400-4D7D-AAA5-1592AEE2F980}" presName="rootComposite" presStyleCnt="0"/>
      <dgm:spPr/>
    </dgm:pt>
    <dgm:pt modelId="{5EF4F00C-9B21-43F1-8428-095A86D68BC6}" type="pres">
      <dgm:prSet presAssocID="{E114B98D-0400-4D7D-AAA5-1592AEE2F980}" presName="rootText" presStyleLbl="node2" presStyleIdx="5" presStyleCnt="8">
        <dgm:presLayoutVars>
          <dgm:chPref val="3"/>
        </dgm:presLayoutVars>
      </dgm:prSet>
      <dgm:spPr/>
    </dgm:pt>
    <dgm:pt modelId="{62E0E7CD-30D0-4631-B4B7-58A4933AAD10}" type="pres">
      <dgm:prSet presAssocID="{E114B98D-0400-4D7D-AAA5-1592AEE2F980}" presName="rootConnector" presStyleLbl="node2" presStyleIdx="5" presStyleCnt="8"/>
      <dgm:spPr/>
    </dgm:pt>
    <dgm:pt modelId="{1AD36113-F5C4-4B40-8854-470E73776A6D}" type="pres">
      <dgm:prSet presAssocID="{E114B98D-0400-4D7D-AAA5-1592AEE2F980}" presName="hierChild4" presStyleCnt="0"/>
      <dgm:spPr/>
    </dgm:pt>
    <dgm:pt modelId="{63996704-A08C-4104-B2B5-6BC22B792D10}" type="pres">
      <dgm:prSet presAssocID="{E114B98D-0400-4D7D-AAA5-1592AEE2F980}" presName="hierChild5" presStyleCnt="0"/>
      <dgm:spPr/>
    </dgm:pt>
    <dgm:pt modelId="{1DA0C5A4-AB7E-412E-BE90-5A61B55A2B58}" type="pres">
      <dgm:prSet presAssocID="{E726757C-DD9E-4D57-BC80-C96878EE7AF2}" presName="Name37" presStyleLbl="parChTrans1D2" presStyleIdx="6" presStyleCnt="8"/>
      <dgm:spPr/>
    </dgm:pt>
    <dgm:pt modelId="{405A9099-0315-44C8-B438-D54B120B700C}" type="pres">
      <dgm:prSet presAssocID="{C4972693-04F6-4A5C-9481-8B23D3A8EAE3}" presName="hierRoot2" presStyleCnt="0">
        <dgm:presLayoutVars>
          <dgm:hierBranch val="init"/>
        </dgm:presLayoutVars>
      </dgm:prSet>
      <dgm:spPr/>
    </dgm:pt>
    <dgm:pt modelId="{43620CCF-D1AF-45A5-B820-EF262D7FBE3E}" type="pres">
      <dgm:prSet presAssocID="{C4972693-04F6-4A5C-9481-8B23D3A8EAE3}" presName="rootComposite" presStyleCnt="0"/>
      <dgm:spPr/>
    </dgm:pt>
    <dgm:pt modelId="{CDA54199-F575-4A52-B1E9-18C62AFB2E3A}" type="pres">
      <dgm:prSet presAssocID="{C4972693-04F6-4A5C-9481-8B23D3A8EAE3}" presName="rootText" presStyleLbl="node2" presStyleIdx="6" presStyleCnt="8">
        <dgm:presLayoutVars>
          <dgm:chPref val="3"/>
        </dgm:presLayoutVars>
      </dgm:prSet>
      <dgm:spPr/>
    </dgm:pt>
    <dgm:pt modelId="{3A6A6DB0-7614-4D7F-8097-9D3C96ECD471}" type="pres">
      <dgm:prSet presAssocID="{C4972693-04F6-4A5C-9481-8B23D3A8EAE3}" presName="rootConnector" presStyleLbl="node2" presStyleIdx="6" presStyleCnt="8"/>
      <dgm:spPr/>
    </dgm:pt>
    <dgm:pt modelId="{C6F76B93-A878-4550-9B4F-0A57E90B819E}" type="pres">
      <dgm:prSet presAssocID="{C4972693-04F6-4A5C-9481-8B23D3A8EAE3}" presName="hierChild4" presStyleCnt="0"/>
      <dgm:spPr/>
    </dgm:pt>
    <dgm:pt modelId="{8E727B5D-D2E1-460F-8C1C-9E7B917E6C2B}" type="pres">
      <dgm:prSet presAssocID="{3B9E2E11-BA45-4247-B6AA-E2BE8AA0F0C7}" presName="Name37" presStyleLbl="parChTrans1D3" presStyleIdx="19" presStyleCnt="22"/>
      <dgm:spPr/>
    </dgm:pt>
    <dgm:pt modelId="{0F758FA7-059A-4D8C-9CA1-CFA021984F45}" type="pres">
      <dgm:prSet presAssocID="{251B177F-F5D5-4CF6-B4AD-A51020B8743A}" presName="hierRoot2" presStyleCnt="0">
        <dgm:presLayoutVars>
          <dgm:hierBranch val="init"/>
        </dgm:presLayoutVars>
      </dgm:prSet>
      <dgm:spPr/>
    </dgm:pt>
    <dgm:pt modelId="{B4CCEC80-8094-469F-B1A6-62F264580E46}" type="pres">
      <dgm:prSet presAssocID="{251B177F-F5D5-4CF6-B4AD-A51020B8743A}" presName="rootComposite" presStyleCnt="0"/>
      <dgm:spPr/>
    </dgm:pt>
    <dgm:pt modelId="{14BCBF85-E5F5-400F-9D52-FEF717BED51D}" type="pres">
      <dgm:prSet presAssocID="{251B177F-F5D5-4CF6-B4AD-A51020B8743A}" presName="rootText" presStyleLbl="node3" presStyleIdx="19" presStyleCnt="22">
        <dgm:presLayoutVars>
          <dgm:chPref val="3"/>
        </dgm:presLayoutVars>
      </dgm:prSet>
      <dgm:spPr/>
    </dgm:pt>
    <dgm:pt modelId="{CD9DE33E-4458-45A6-8036-F0CE12199D85}" type="pres">
      <dgm:prSet presAssocID="{251B177F-F5D5-4CF6-B4AD-A51020B8743A}" presName="rootConnector" presStyleLbl="node3" presStyleIdx="19" presStyleCnt="22"/>
      <dgm:spPr/>
    </dgm:pt>
    <dgm:pt modelId="{EDDB7D93-F4B2-411A-865D-40D44F2BBE84}" type="pres">
      <dgm:prSet presAssocID="{251B177F-F5D5-4CF6-B4AD-A51020B8743A}" presName="hierChild4" presStyleCnt="0"/>
      <dgm:spPr/>
    </dgm:pt>
    <dgm:pt modelId="{CC6C61AA-64CF-4EF3-BDCE-B64F75B27C20}" type="pres">
      <dgm:prSet presAssocID="{251B177F-F5D5-4CF6-B4AD-A51020B8743A}" presName="hierChild5" presStyleCnt="0"/>
      <dgm:spPr/>
    </dgm:pt>
    <dgm:pt modelId="{AACD4598-3030-410F-8B25-519D4F95263E}" type="pres">
      <dgm:prSet presAssocID="{2C997A4C-8783-47B2-9AB0-475A954F6A39}" presName="Name37" presStyleLbl="parChTrans1D3" presStyleIdx="20" presStyleCnt="22"/>
      <dgm:spPr/>
    </dgm:pt>
    <dgm:pt modelId="{2BB77C3A-6AFC-4966-90B7-68F543A98ED6}" type="pres">
      <dgm:prSet presAssocID="{9B8A1D2D-181C-4FA4-A83B-86CB02E53303}" presName="hierRoot2" presStyleCnt="0">
        <dgm:presLayoutVars>
          <dgm:hierBranch val="init"/>
        </dgm:presLayoutVars>
      </dgm:prSet>
      <dgm:spPr/>
    </dgm:pt>
    <dgm:pt modelId="{444A0457-0075-499D-B153-C48C304C5F85}" type="pres">
      <dgm:prSet presAssocID="{9B8A1D2D-181C-4FA4-A83B-86CB02E53303}" presName="rootComposite" presStyleCnt="0"/>
      <dgm:spPr/>
    </dgm:pt>
    <dgm:pt modelId="{D3E9E927-CB26-40C8-97A2-2E55E1CF7890}" type="pres">
      <dgm:prSet presAssocID="{9B8A1D2D-181C-4FA4-A83B-86CB02E53303}" presName="rootText" presStyleLbl="node3" presStyleIdx="20" presStyleCnt="22">
        <dgm:presLayoutVars>
          <dgm:chPref val="3"/>
        </dgm:presLayoutVars>
      </dgm:prSet>
      <dgm:spPr/>
    </dgm:pt>
    <dgm:pt modelId="{DA1480AC-426B-4F80-9637-50674F078663}" type="pres">
      <dgm:prSet presAssocID="{9B8A1D2D-181C-4FA4-A83B-86CB02E53303}" presName="rootConnector" presStyleLbl="node3" presStyleIdx="20" presStyleCnt="22"/>
      <dgm:spPr/>
    </dgm:pt>
    <dgm:pt modelId="{A85DEFF5-CA2B-4A22-8408-EB97474551B4}" type="pres">
      <dgm:prSet presAssocID="{9B8A1D2D-181C-4FA4-A83B-86CB02E53303}" presName="hierChild4" presStyleCnt="0"/>
      <dgm:spPr/>
    </dgm:pt>
    <dgm:pt modelId="{10B94160-8978-4715-A264-BB061C25220E}" type="pres">
      <dgm:prSet presAssocID="{9B8A1D2D-181C-4FA4-A83B-86CB02E53303}" presName="hierChild5" presStyleCnt="0"/>
      <dgm:spPr/>
    </dgm:pt>
    <dgm:pt modelId="{6164CE80-A5A0-479E-ADAA-4A6012969335}" type="pres">
      <dgm:prSet presAssocID="{842CD18C-7440-4065-B509-1FCE3F3E5AD5}" presName="Name37" presStyleLbl="parChTrans1D3" presStyleIdx="21" presStyleCnt="22"/>
      <dgm:spPr/>
    </dgm:pt>
    <dgm:pt modelId="{6C99D98D-7EBE-4BBA-9D66-5EF0E659C83F}" type="pres">
      <dgm:prSet presAssocID="{C79CBA52-4208-40F1-B013-C916F532F2D6}" presName="hierRoot2" presStyleCnt="0">
        <dgm:presLayoutVars>
          <dgm:hierBranch val="init"/>
        </dgm:presLayoutVars>
      </dgm:prSet>
      <dgm:spPr/>
    </dgm:pt>
    <dgm:pt modelId="{B9732344-22F6-4A1F-8138-3D417BEA17F0}" type="pres">
      <dgm:prSet presAssocID="{C79CBA52-4208-40F1-B013-C916F532F2D6}" presName="rootComposite" presStyleCnt="0"/>
      <dgm:spPr/>
    </dgm:pt>
    <dgm:pt modelId="{1D27E0EC-4274-4365-8D2F-7D28189D94FF}" type="pres">
      <dgm:prSet presAssocID="{C79CBA52-4208-40F1-B013-C916F532F2D6}" presName="rootText" presStyleLbl="node3" presStyleIdx="21" presStyleCnt="22">
        <dgm:presLayoutVars>
          <dgm:chPref val="3"/>
        </dgm:presLayoutVars>
      </dgm:prSet>
      <dgm:spPr/>
    </dgm:pt>
    <dgm:pt modelId="{6EC556E7-93C2-42CE-AE4F-12995AA83DCF}" type="pres">
      <dgm:prSet presAssocID="{C79CBA52-4208-40F1-B013-C916F532F2D6}" presName="rootConnector" presStyleLbl="node3" presStyleIdx="21" presStyleCnt="22"/>
      <dgm:spPr/>
    </dgm:pt>
    <dgm:pt modelId="{F06A536A-7BE2-4D72-90CD-696B9BAB74EE}" type="pres">
      <dgm:prSet presAssocID="{C79CBA52-4208-40F1-B013-C916F532F2D6}" presName="hierChild4" presStyleCnt="0"/>
      <dgm:spPr/>
    </dgm:pt>
    <dgm:pt modelId="{630B511A-829A-444A-801B-A76758294079}" type="pres">
      <dgm:prSet presAssocID="{C79CBA52-4208-40F1-B013-C916F532F2D6}" presName="hierChild5" presStyleCnt="0"/>
      <dgm:spPr/>
    </dgm:pt>
    <dgm:pt modelId="{6B375EB4-192A-4569-859D-B8A2A97BE57F}" type="pres">
      <dgm:prSet presAssocID="{C4972693-04F6-4A5C-9481-8B23D3A8EAE3}" presName="hierChild5" presStyleCnt="0"/>
      <dgm:spPr/>
    </dgm:pt>
    <dgm:pt modelId="{06BE7A1F-087B-4080-9C14-96D0B8FAAA7E}" type="pres">
      <dgm:prSet presAssocID="{29977B0D-712E-44A5-AF4C-755F33717340}" presName="Name37" presStyleLbl="parChTrans1D2" presStyleIdx="7" presStyleCnt="8"/>
      <dgm:spPr/>
    </dgm:pt>
    <dgm:pt modelId="{B2CAA883-DDB2-4444-A443-1D219536F64C}" type="pres">
      <dgm:prSet presAssocID="{C1CD562F-ECD0-410D-8DA8-1F0443ACC80B}" presName="hierRoot2" presStyleCnt="0">
        <dgm:presLayoutVars>
          <dgm:hierBranch val="init"/>
        </dgm:presLayoutVars>
      </dgm:prSet>
      <dgm:spPr/>
    </dgm:pt>
    <dgm:pt modelId="{8152AB3A-8747-4586-9C0F-B5780FB476E1}" type="pres">
      <dgm:prSet presAssocID="{C1CD562F-ECD0-410D-8DA8-1F0443ACC80B}" presName="rootComposite" presStyleCnt="0"/>
      <dgm:spPr/>
    </dgm:pt>
    <dgm:pt modelId="{3C422FE0-505E-45EF-9ABE-1368AB1EC9DF}" type="pres">
      <dgm:prSet presAssocID="{C1CD562F-ECD0-410D-8DA8-1F0443ACC80B}" presName="rootText" presStyleLbl="node2" presStyleIdx="7" presStyleCnt="8">
        <dgm:presLayoutVars>
          <dgm:chPref val="3"/>
        </dgm:presLayoutVars>
      </dgm:prSet>
      <dgm:spPr/>
    </dgm:pt>
    <dgm:pt modelId="{785CF503-1628-4DB5-B37D-E3DB8FA9EF27}" type="pres">
      <dgm:prSet presAssocID="{C1CD562F-ECD0-410D-8DA8-1F0443ACC80B}" presName="rootConnector" presStyleLbl="node2" presStyleIdx="7" presStyleCnt="8"/>
      <dgm:spPr/>
    </dgm:pt>
    <dgm:pt modelId="{EF7556F7-E0F2-4D91-ABEC-48F4327A09A0}" type="pres">
      <dgm:prSet presAssocID="{C1CD562F-ECD0-410D-8DA8-1F0443ACC80B}" presName="hierChild4" presStyleCnt="0"/>
      <dgm:spPr/>
    </dgm:pt>
    <dgm:pt modelId="{735B4BF8-B809-4E48-AE37-1D88E9E4F7A8}" type="pres">
      <dgm:prSet presAssocID="{C1CD562F-ECD0-410D-8DA8-1F0443ACC80B}" presName="hierChild5" presStyleCnt="0"/>
      <dgm:spPr/>
    </dgm:pt>
    <dgm:pt modelId="{C0B2377F-CAFB-444B-8798-0B021304EED4}" type="pres">
      <dgm:prSet presAssocID="{52B197CD-4D95-445F-AA89-DAF27F76E9AE}" presName="hierChild3" presStyleCnt="0"/>
      <dgm:spPr/>
    </dgm:pt>
  </dgm:ptLst>
  <dgm:cxnLst>
    <dgm:cxn modelId="{B971084E-7B10-48DD-AB5E-0101B96C52C1}" srcId="{81F0A0B3-0EC6-4A8C-AE50-9F9C270A5EA2}" destId="{49282A86-4E57-42BC-84A4-12DFF3C25848}" srcOrd="4" destOrd="0" parTransId="{D266E530-FCF4-4B19-8494-03C2D4714054}" sibTransId="{7B550796-A7E6-46F1-9A73-789A899CB717}"/>
    <dgm:cxn modelId="{96122F42-B594-42CE-BAC2-3A99F4658E6C}" type="presOf" srcId="{96163599-687D-485B-AE6C-E7902B205B5F}" destId="{EDFE343D-97C2-4443-90E8-B344F447A9EF}" srcOrd="0" destOrd="0" presId="urn:microsoft.com/office/officeart/2005/8/layout/orgChart1"/>
    <dgm:cxn modelId="{60C22800-475B-42D9-AB04-10459143356B}" type="presOf" srcId="{10A09726-FD95-4A7B-8BA6-3851FEC6E910}" destId="{7D4ED5E1-8964-4583-8C11-BFE790988102}" srcOrd="1" destOrd="0" presId="urn:microsoft.com/office/officeart/2005/8/layout/orgChart1"/>
    <dgm:cxn modelId="{F26F3A97-FDC4-4093-9F8F-09476764AF2D}" type="presOf" srcId="{DDDB47B2-5FA6-4382-8D83-46A19B95CEB2}" destId="{F3ABC3D6-27D7-413C-98E2-57807743C6DF}" srcOrd="1" destOrd="0" presId="urn:microsoft.com/office/officeart/2005/8/layout/orgChart1"/>
    <dgm:cxn modelId="{BF2EA20B-6EE9-4E43-906F-6F9A3C9B1962}" type="presOf" srcId="{0DB1E83A-2EE9-4CF7-9654-52F746681E5A}" destId="{7AAF1249-EB47-4031-9888-CF36D0E89421}" srcOrd="1" destOrd="0" presId="urn:microsoft.com/office/officeart/2005/8/layout/orgChart1"/>
    <dgm:cxn modelId="{4A4732E8-C313-437F-BDFD-FC162833D434}" srcId="{C4972693-04F6-4A5C-9481-8B23D3A8EAE3}" destId="{9B8A1D2D-181C-4FA4-A83B-86CB02E53303}" srcOrd="1" destOrd="0" parTransId="{2C997A4C-8783-47B2-9AB0-475A954F6A39}" sibTransId="{1E2EF720-7DE0-4ED7-958A-4351C0EB6D96}"/>
    <dgm:cxn modelId="{AC6C53F6-5CB1-4C9C-BED9-2E1EDF19EDA3}" type="presOf" srcId="{29977B0D-712E-44A5-AF4C-755F33717340}" destId="{06BE7A1F-087B-4080-9C14-96D0B8FAAA7E}" srcOrd="0" destOrd="0" presId="urn:microsoft.com/office/officeart/2005/8/layout/orgChart1"/>
    <dgm:cxn modelId="{4DFE9D9E-74A3-4BD3-9586-68A9D059621B}" type="presOf" srcId="{79A6F5F7-9EB6-45E8-A706-AAC7CDF9317D}" destId="{048268DD-2366-4876-91D8-B4B1C099DF9F}" srcOrd="1" destOrd="0" presId="urn:microsoft.com/office/officeart/2005/8/layout/orgChart1"/>
    <dgm:cxn modelId="{9E30ADF3-0C87-4F4F-875E-A4B83E234FDC}" srcId="{8627C86A-42F2-43F6-93F8-6C633148CEA1}" destId="{217C064E-07F2-4C58-BBA8-8F3029FC5B49}" srcOrd="0" destOrd="0" parTransId="{C7C112B8-4BFB-4160-9138-C3D4C8BA1F43}" sibTransId="{52B45D94-0D14-4481-9DDF-71096979418D}"/>
    <dgm:cxn modelId="{128E8B38-B39F-47C8-9C77-3BA7EB110063}" srcId="{81F0A0B3-0EC6-4A8C-AE50-9F9C270A5EA2}" destId="{78F47E87-DFC6-4624-93DD-75458057DEFE}" srcOrd="1" destOrd="0" parTransId="{FAA45372-10A5-457C-8D76-93E239864E3A}" sibTransId="{DE04F70F-C26C-4423-AFA0-3F3555BFDB26}"/>
    <dgm:cxn modelId="{D0DC9CC3-C501-4AAD-A9EF-7AB0BB0178B3}" type="presOf" srcId="{251B177F-F5D5-4CF6-B4AD-A51020B8743A}" destId="{CD9DE33E-4458-45A6-8036-F0CE12199D85}" srcOrd="1" destOrd="0" presId="urn:microsoft.com/office/officeart/2005/8/layout/orgChart1"/>
    <dgm:cxn modelId="{45824D74-2C99-4A11-8757-007076B90B1E}" srcId="{8ED7B852-86DD-40F1-A930-0ABFFB936531}" destId="{0B23042D-E150-41B7-B8F4-EEA8293EC331}" srcOrd="1" destOrd="0" parTransId="{5FF90B35-DBF2-44F4-8A56-E227B1FE2335}" sibTransId="{B3B74EED-22DB-40E3-B1F7-5B5BB4B56311}"/>
    <dgm:cxn modelId="{044AE1DD-CD7A-4A01-A1C9-1788500C0490}" type="presOf" srcId="{8F28E2B4-C3DB-46B4-8E6E-B1EC1C81C04A}" destId="{A6AE1F11-8826-4B78-986B-C3639C88BA78}" srcOrd="0" destOrd="0" presId="urn:microsoft.com/office/officeart/2005/8/layout/orgChart1"/>
    <dgm:cxn modelId="{2D57E8CF-D7ED-4866-9C83-08EC5EA40C90}" type="presOf" srcId="{C1CD562F-ECD0-410D-8DA8-1F0443ACC80B}" destId="{3C422FE0-505E-45EF-9ABE-1368AB1EC9DF}" srcOrd="0" destOrd="0" presId="urn:microsoft.com/office/officeart/2005/8/layout/orgChart1"/>
    <dgm:cxn modelId="{06A135FA-0E95-48D4-B0FE-CBFAC7AA7503}" type="presOf" srcId="{C0472468-806E-423A-885E-94B18A510075}" destId="{CCA86C26-14C0-4C3D-9516-CD50B9CB7427}" srcOrd="0" destOrd="0" presId="urn:microsoft.com/office/officeart/2005/8/layout/orgChart1"/>
    <dgm:cxn modelId="{FB5C4EFD-0D52-4311-AB6B-CA0AA8E4C090}" type="presOf" srcId="{FAA45372-10A5-457C-8D76-93E239864E3A}" destId="{832F5F3C-92CF-49A5-8798-7D98220300C0}" srcOrd="0" destOrd="0" presId="urn:microsoft.com/office/officeart/2005/8/layout/orgChart1"/>
    <dgm:cxn modelId="{2C8D6E88-95C6-4DDF-92F6-C570DCDF53EE}" type="presOf" srcId="{753B26E9-B3B9-418A-9CE8-85785EC4CC58}" destId="{5E37C73B-13AE-484C-9F78-84A5B34A0FE7}" srcOrd="0" destOrd="0" presId="urn:microsoft.com/office/officeart/2005/8/layout/orgChart1"/>
    <dgm:cxn modelId="{B656463B-8ADB-40E3-A268-BB0C3738F129}" type="presOf" srcId="{3F989ECC-F287-4CC3-BD3D-394B3B859235}" destId="{47948491-7B5E-46F1-8A43-8263AEB0BA45}" srcOrd="1" destOrd="0" presId="urn:microsoft.com/office/officeart/2005/8/layout/orgChart1"/>
    <dgm:cxn modelId="{8307019E-8C6B-4A32-B77F-B41F0DFB3E1E}" type="presOf" srcId="{26AC2B29-627E-465F-AAAC-0A94CDCF9273}" destId="{C1215845-60B6-4D25-94EF-A88EA3853F88}" srcOrd="1" destOrd="0" presId="urn:microsoft.com/office/officeart/2005/8/layout/orgChart1"/>
    <dgm:cxn modelId="{E2B1A295-AA76-4852-A382-4D09CA12CDFC}" srcId="{52B197CD-4D95-445F-AA89-DAF27F76E9AE}" destId="{8ED7B852-86DD-40F1-A930-0ABFFB936531}" srcOrd="4" destOrd="0" parTransId="{96163599-687D-485B-AE6C-E7902B205B5F}" sibTransId="{30B691E9-9C71-435E-A3A6-996C4B99B818}"/>
    <dgm:cxn modelId="{0FB97BC1-F0F3-4C47-89D6-EDEC77EDF806}" type="presOf" srcId="{EEE4D090-1876-48AC-82BF-4AEFB9D5CD26}" destId="{E792F734-A59D-43C0-87F4-08D73268AA33}" srcOrd="0" destOrd="0" presId="urn:microsoft.com/office/officeart/2005/8/layout/orgChart1"/>
    <dgm:cxn modelId="{E06EC26B-4896-4BA9-9A44-12C950D87EAE}" type="presOf" srcId="{8ED7B852-86DD-40F1-A930-0ABFFB936531}" destId="{4C030D58-31F6-47A2-BBA0-546F715D4672}" srcOrd="1" destOrd="0" presId="urn:microsoft.com/office/officeart/2005/8/layout/orgChart1"/>
    <dgm:cxn modelId="{7EFEBA28-8B65-4D24-AB5E-A5603446CA79}" type="presOf" srcId="{BCADC472-710E-4C6A-BFE4-76DB451CA8AF}" destId="{188CA35A-0F6C-4CDF-ADBA-5C6D82B28F0F}" srcOrd="1" destOrd="0" presId="urn:microsoft.com/office/officeart/2005/8/layout/orgChart1"/>
    <dgm:cxn modelId="{BE1D3C3B-10F3-4581-B95B-E1BBBDC0FD9B}" type="presOf" srcId="{E29E987A-1BE1-48BE-B975-7E6B26EAEDA3}" destId="{3A1E6142-B972-4355-BB9B-E91553831BAB}" srcOrd="0" destOrd="0" presId="urn:microsoft.com/office/officeart/2005/8/layout/orgChart1"/>
    <dgm:cxn modelId="{6B49EF22-3D13-41E1-A2AE-B8C9DCA19EA6}" type="presOf" srcId="{9C78C432-9171-40E2-9EF2-DC752C7B78F0}" destId="{BEB7E78A-A148-41AA-A74F-2B1665BE9890}" srcOrd="0" destOrd="0" presId="urn:microsoft.com/office/officeart/2005/8/layout/orgChart1"/>
    <dgm:cxn modelId="{D210165B-E0E6-48CC-8867-3FC1673559BF}" srcId="{52B197CD-4D95-445F-AA89-DAF27F76E9AE}" destId="{8627C86A-42F2-43F6-93F8-6C633148CEA1}" srcOrd="2" destOrd="0" parTransId="{FF820ACB-B7E5-40EB-A5BE-6001245AADDF}" sibTransId="{F86A6F73-6DC9-4AA1-9DE7-CB4862D763B0}"/>
    <dgm:cxn modelId="{ED244C92-4BA1-4186-8B3C-65725741A44F}" type="presOf" srcId="{4A9C0467-71A9-4061-BE03-A40A9C9F20E9}" destId="{7FAE4A1B-F54F-4DB9-A17B-76EAFCFCA0CA}" srcOrd="0" destOrd="0" presId="urn:microsoft.com/office/officeart/2005/8/layout/orgChart1"/>
    <dgm:cxn modelId="{3560166E-9469-4FA6-827E-368E2ED617E3}" type="presOf" srcId="{40374480-447B-4143-A3C2-E8DAC40D7BE6}" destId="{87C1C675-6273-4DA2-B28A-784850E61C70}" srcOrd="0" destOrd="0" presId="urn:microsoft.com/office/officeart/2005/8/layout/orgChart1"/>
    <dgm:cxn modelId="{7A4FBE0D-B6C1-4A34-AF42-08DA6205D037}" type="presOf" srcId="{0AD1035F-2248-453C-B048-8DE4AAB58FFB}" destId="{8423B8A1-D5A1-4E60-9E4C-02291C0D9807}" srcOrd="0" destOrd="0" presId="urn:microsoft.com/office/officeart/2005/8/layout/orgChart1"/>
    <dgm:cxn modelId="{88195552-A529-4D07-81C0-EEC0795B5305}" type="presOf" srcId="{FF820ACB-B7E5-40EB-A5BE-6001245AADDF}" destId="{012A133A-DFA4-4B0E-9077-6DEF9803B7E4}" srcOrd="0" destOrd="0" presId="urn:microsoft.com/office/officeart/2005/8/layout/orgChart1"/>
    <dgm:cxn modelId="{7A577FF3-AC04-43C3-86A1-1A3DA2614C44}" type="presOf" srcId="{49282A86-4E57-42BC-84A4-12DFF3C25848}" destId="{777D82FF-1DF3-4F78-8E50-6F11C6CC1D3F}" srcOrd="1" destOrd="0" presId="urn:microsoft.com/office/officeart/2005/8/layout/orgChart1"/>
    <dgm:cxn modelId="{975A911E-1A79-49B7-A0EE-7102C9A31F34}" type="presOf" srcId="{842CD18C-7440-4065-B509-1FCE3F3E5AD5}" destId="{6164CE80-A5A0-479E-ADAA-4A6012969335}" srcOrd="0" destOrd="0" presId="urn:microsoft.com/office/officeart/2005/8/layout/orgChart1"/>
    <dgm:cxn modelId="{4F8FF26C-30BB-4A20-8CA4-97B929C90971}" type="presOf" srcId="{C0FF4D95-8F91-4C9B-B7E1-4D962268D0A2}" destId="{32C31744-B1CD-46D2-99B2-1829D05BC6E0}" srcOrd="0" destOrd="0" presId="urn:microsoft.com/office/officeart/2005/8/layout/orgChart1"/>
    <dgm:cxn modelId="{F786E62A-FBF0-4298-BB06-9A6477BE5C5C}" srcId="{E29E987A-1BE1-48BE-B975-7E6B26EAEDA3}" destId="{DDDB47B2-5FA6-4382-8D83-46A19B95CEB2}" srcOrd="3" destOrd="0" parTransId="{EEE4D090-1876-48AC-82BF-4AEFB9D5CD26}" sibTransId="{C59E4D21-8B66-4012-8F27-52E1EB25452B}"/>
    <dgm:cxn modelId="{4AC39957-2FD6-42F4-B5EF-73827287934B}" type="presOf" srcId="{30350BC7-BCE7-49A0-ACC0-45F6F1E0E744}" destId="{76AA44EB-4BFF-4928-8C18-61A6E18F2868}" srcOrd="0" destOrd="0" presId="urn:microsoft.com/office/officeart/2005/8/layout/orgChart1"/>
    <dgm:cxn modelId="{29312368-F2D3-4226-8403-1E5D6B9D1FFA}" type="presOf" srcId="{925FE53A-17E1-49AC-B637-2F24DFCF6DEC}" destId="{D50181C8-7B7D-472E-8D2D-0B1362B419B5}" srcOrd="0" destOrd="0" presId="urn:microsoft.com/office/officeart/2005/8/layout/orgChart1"/>
    <dgm:cxn modelId="{034C0EAB-9E9D-4962-B59E-5D389928A497}" type="presOf" srcId="{C09B5C37-221A-4231-A207-1E87E4C92A87}" destId="{0A92C9EE-E4CA-4DA5-AE03-80634AF3C03E}" srcOrd="0" destOrd="0" presId="urn:microsoft.com/office/officeart/2005/8/layout/orgChart1"/>
    <dgm:cxn modelId="{BE34F69C-1946-41D9-AA16-47AAAF0B7B30}" srcId="{52B197CD-4D95-445F-AA89-DAF27F76E9AE}" destId="{81F0A0B3-0EC6-4A8C-AE50-9F9C270A5EA2}" srcOrd="3" destOrd="0" parTransId="{88CA1ADB-F5DD-42C1-AF82-D195127C2A1F}" sibTransId="{B890DB43-55D5-4EC1-B26B-A0996D7F3586}"/>
    <dgm:cxn modelId="{52B1F87B-EB21-457B-82C4-77787095EBB5}" type="presOf" srcId="{1440FAC0-0C54-41A6-9729-BB0F9618A908}" destId="{5948A0CE-E854-496F-AB03-188940353896}" srcOrd="1" destOrd="0" presId="urn:microsoft.com/office/officeart/2005/8/layout/orgChart1"/>
    <dgm:cxn modelId="{36AEB8DA-32C3-46AF-9305-B18C891FBA0E}" type="presOf" srcId="{B2339664-B2A5-48F5-9AA2-DFE91362BA9A}" destId="{50E868EE-FEEF-4127-8454-6899EBD5973A}" srcOrd="0" destOrd="0" presId="urn:microsoft.com/office/officeart/2005/8/layout/orgChart1"/>
    <dgm:cxn modelId="{5CCA2DFD-1CBF-4E14-93BE-9A737F871BEC}" srcId="{52B197CD-4D95-445F-AA89-DAF27F76E9AE}" destId="{E114B98D-0400-4D7D-AAA5-1592AEE2F980}" srcOrd="5" destOrd="0" parTransId="{925FE53A-17E1-49AC-B637-2F24DFCF6DEC}" sibTransId="{E732F022-3CB0-489A-B961-CECA9A4D3440}"/>
    <dgm:cxn modelId="{605F3733-D5AA-4D9A-BD44-2C3CEEBB78B2}" type="presOf" srcId="{0B23042D-E150-41B7-B8F4-EEA8293EC331}" destId="{A26A26FF-13DE-4431-BBD5-EE042A552046}" srcOrd="0" destOrd="0" presId="urn:microsoft.com/office/officeart/2005/8/layout/orgChart1"/>
    <dgm:cxn modelId="{A5E222BA-9914-4CEC-8F33-541C2E213156}" type="presOf" srcId="{FFD89293-46B1-4C76-AAC1-DB90F4C1CB83}" destId="{F35C179D-16D2-448F-BDF1-E9516417E32A}" srcOrd="0" destOrd="0" presId="urn:microsoft.com/office/officeart/2005/8/layout/orgChart1"/>
    <dgm:cxn modelId="{11AD7826-3692-49FF-9551-DB567D0BBF87}" srcId="{3F989ECC-F287-4CC3-BD3D-394B3B859235}" destId="{57A1E109-7DBC-4C0A-90AC-C89BDAAD475F}" srcOrd="0" destOrd="0" parTransId="{0AD1035F-2248-453C-B048-8DE4AAB58FFB}" sibTransId="{AEC7543B-83F8-4E4F-BC3D-03859B7DD77A}"/>
    <dgm:cxn modelId="{798BA4A2-A0E3-41D9-A8DE-1AEA3222F70C}" type="presOf" srcId="{7F9F9FA8-0438-485E-8876-715767441A04}" destId="{E72C52B0-6E6C-4B41-A030-DA8FE00BB1BE}" srcOrd="0" destOrd="0" presId="urn:microsoft.com/office/officeart/2005/8/layout/orgChart1"/>
    <dgm:cxn modelId="{8D9FC3E1-C393-4C90-AC4E-8D43E812C4F6}" type="presOf" srcId="{3B9E2E11-BA45-4247-B6AA-E2BE8AA0F0C7}" destId="{8E727B5D-D2E1-460F-8C1C-9E7B917E6C2B}" srcOrd="0" destOrd="0" presId="urn:microsoft.com/office/officeart/2005/8/layout/orgChart1"/>
    <dgm:cxn modelId="{0A40F855-0452-4EAB-9390-86ADA6769101}" type="presOf" srcId="{C7C112B8-4BFB-4160-9138-C3D4C8BA1F43}" destId="{F22B3CCD-E504-4690-9910-5DE7F112C11F}" srcOrd="0" destOrd="0" presId="urn:microsoft.com/office/officeart/2005/8/layout/orgChart1"/>
    <dgm:cxn modelId="{4E54710D-A385-4DC1-ACA1-43AAAE6F3E88}" type="presOf" srcId="{9B8A1D2D-181C-4FA4-A83B-86CB02E53303}" destId="{D3E9E927-CB26-40C8-97A2-2E55E1CF7890}" srcOrd="0" destOrd="0" presId="urn:microsoft.com/office/officeart/2005/8/layout/orgChart1"/>
    <dgm:cxn modelId="{1E6F4F5A-C1F1-4E17-B94D-C9B286D8B0BF}" type="presOf" srcId="{88CA1ADB-F5DD-42C1-AF82-D195127C2A1F}" destId="{DB2123FF-E9DB-41D8-94E0-9006E00AB926}" srcOrd="0" destOrd="0" presId="urn:microsoft.com/office/officeart/2005/8/layout/orgChart1"/>
    <dgm:cxn modelId="{37432605-E2A5-42D8-9D79-729568766EF8}" type="presOf" srcId="{81F0A0B3-0EC6-4A8C-AE50-9F9C270A5EA2}" destId="{DBDA5142-5E0D-405F-B6FD-5112DA264A58}" srcOrd="0" destOrd="0" presId="urn:microsoft.com/office/officeart/2005/8/layout/orgChart1"/>
    <dgm:cxn modelId="{0802B9A6-BD9B-4060-A4A7-DACA206386CC}" srcId="{3F989ECC-F287-4CC3-BD3D-394B3B859235}" destId="{BCADC472-710E-4C6A-BFE4-76DB451CA8AF}" srcOrd="2" destOrd="0" parTransId="{6DC92A7B-9A7C-46CF-B507-35F485649318}" sibTransId="{4CE32445-1E51-4BC4-A87B-9E503E0ED89A}"/>
    <dgm:cxn modelId="{2DFB2F23-ADE4-421C-A14C-E7337814A126}" type="presOf" srcId="{8627C86A-42F2-43F6-93F8-6C633148CEA1}" destId="{118064FD-3476-4A4C-ADF4-74CA7D752CC4}" srcOrd="0" destOrd="0" presId="urn:microsoft.com/office/officeart/2005/8/layout/orgChart1"/>
    <dgm:cxn modelId="{AB36ED87-41B2-4F9F-ACA7-CB5E79CE03EC}" srcId="{8627C86A-42F2-43F6-93F8-6C633148CEA1}" destId="{7DA11077-50F7-4ACB-8F56-9064D746A7B7}" srcOrd="2" destOrd="0" parTransId="{B8BA187F-AF62-4594-9719-BD5AE73B5165}" sibTransId="{D5887493-DA24-4B0C-872F-E155EF653CD8}"/>
    <dgm:cxn modelId="{BF899A11-46DC-4DFD-9086-CD3C1108A6CB}" type="presOf" srcId="{E114B98D-0400-4D7D-AAA5-1592AEE2F980}" destId="{5EF4F00C-9B21-43F1-8428-095A86D68BC6}" srcOrd="0" destOrd="0" presId="urn:microsoft.com/office/officeart/2005/8/layout/orgChart1"/>
    <dgm:cxn modelId="{470D5E6C-9276-4375-B2EC-175C0AF3D9B3}" type="presOf" srcId="{2C997A4C-8783-47B2-9AB0-475A954F6A39}" destId="{AACD4598-3030-410F-8B25-519D4F95263E}" srcOrd="0" destOrd="0" presId="urn:microsoft.com/office/officeart/2005/8/layout/orgChart1"/>
    <dgm:cxn modelId="{A5D8369C-4ACD-4D5E-9A6B-1F90FF26A8B3}" srcId="{E29E987A-1BE1-48BE-B975-7E6B26EAEDA3}" destId="{40374480-447B-4143-A3C2-E8DAC40D7BE6}" srcOrd="1" destOrd="0" parTransId="{C09B5C37-221A-4231-A207-1E87E4C92A87}" sibTransId="{5C653AA8-9BDC-42E0-83FD-11A97622A5AE}"/>
    <dgm:cxn modelId="{EDE9E43F-17EA-48B3-8650-1F0A8A898E5D}" type="presOf" srcId="{40374480-447B-4143-A3C2-E8DAC40D7BE6}" destId="{A1215FBB-B98C-44AC-803D-47C6E6BBC746}" srcOrd="1" destOrd="0" presId="urn:microsoft.com/office/officeart/2005/8/layout/orgChart1"/>
    <dgm:cxn modelId="{BDF765F1-A759-4933-98A8-8B1D9C6E146A}" type="presOf" srcId="{7DA11077-50F7-4ACB-8F56-9064D746A7B7}" destId="{EFF08D42-6DC0-4BA6-83F2-F261CD7F1D2B}" srcOrd="1" destOrd="0" presId="urn:microsoft.com/office/officeart/2005/8/layout/orgChart1"/>
    <dgm:cxn modelId="{54BB7670-3051-4108-8E33-E7B3D1058814}" type="presOf" srcId="{C4972693-04F6-4A5C-9481-8B23D3A8EAE3}" destId="{3A6A6DB0-7614-4D7F-8097-9D3C96ECD471}" srcOrd="1" destOrd="0" presId="urn:microsoft.com/office/officeart/2005/8/layout/orgChart1"/>
    <dgm:cxn modelId="{7E4D803B-A88D-4CCB-B1DC-1F57522C131D}" type="presOf" srcId="{79A6F5F7-9EB6-45E8-A706-AAC7CDF9317D}" destId="{4CEB3BC2-1CEE-4C75-917E-92E64A49493F}" srcOrd="0" destOrd="0" presId="urn:microsoft.com/office/officeart/2005/8/layout/orgChart1"/>
    <dgm:cxn modelId="{BAD05EA2-5FFA-4B72-A19C-D6C5E03CE1F1}" type="presOf" srcId="{E726757C-DD9E-4D57-BC80-C96878EE7AF2}" destId="{1DA0C5A4-AB7E-412E-BE90-5A61B55A2B58}" srcOrd="0" destOrd="0" presId="urn:microsoft.com/office/officeart/2005/8/layout/orgChart1"/>
    <dgm:cxn modelId="{BB1C1A37-2BAB-4763-9B4A-E36A65CBE6B0}" type="presOf" srcId="{10A09726-FD95-4A7B-8BA6-3851FEC6E910}" destId="{BD57E37D-8438-409B-B759-99EF01877B8A}" srcOrd="0" destOrd="0" presId="urn:microsoft.com/office/officeart/2005/8/layout/orgChart1"/>
    <dgm:cxn modelId="{3B099800-92D8-4F0B-ACE9-7E03D75B3D86}" type="presOf" srcId="{9B8A1D2D-181C-4FA4-A83B-86CB02E53303}" destId="{DA1480AC-426B-4F80-9637-50674F078663}" srcOrd="1" destOrd="0" presId="urn:microsoft.com/office/officeart/2005/8/layout/orgChart1"/>
    <dgm:cxn modelId="{DC964AF6-8F00-44A2-A08D-866DF8167AA0}" type="presOf" srcId="{040F5F61-C56C-49AF-B7AF-39F5E22F3A80}" destId="{7330EA27-4F6E-4478-A362-2AECF3DF00EA}" srcOrd="1" destOrd="0" presId="urn:microsoft.com/office/officeart/2005/8/layout/orgChart1"/>
    <dgm:cxn modelId="{282D53BC-E5F3-403D-9421-AB2A4C1F57C2}" type="presOf" srcId="{52B197CD-4D95-445F-AA89-DAF27F76E9AE}" destId="{9683DCBA-3064-450D-B234-157ED2155B17}" srcOrd="0" destOrd="0" presId="urn:microsoft.com/office/officeart/2005/8/layout/orgChart1"/>
    <dgm:cxn modelId="{4DA1117A-118F-4DCA-898E-F4296C7076EF}" type="presOf" srcId="{7DA11077-50F7-4ACB-8F56-9064D746A7B7}" destId="{980590A2-9D6C-4C98-B83F-14C8B56C0E7D}" srcOrd="0" destOrd="0" presId="urn:microsoft.com/office/officeart/2005/8/layout/orgChart1"/>
    <dgm:cxn modelId="{086398AF-55AF-4AE5-AFF8-CCB8D6E7AD5F}" type="presOf" srcId="{6DC92A7B-9A7C-46CF-B507-35F485649318}" destId="{F711AB6F-0762-44CB-928C-21EEFAB6B93A}" srcOrd="0" destOrd="0" presId="urn:microsoft.com/office/officeart/2005/8/layout/orgChart1"/>
    <dgm:cxn modelId="{332ED80B-8EC1-4F92-A99E-62D1497A8A58}" type="presOf" srcId="{52B197CD-4D95-445F-AA89-DAF27F76E9AE}" destId="{C017301A-A388-444C-ACB2-D0A03205FD71}" srcOrd="1" destOrd="0" presId="urn:microsoft.com/office/officeart/2005/8/layout/orgChart1"/>
    <dgm:cxn modelId="{C40ADC5A-0425-40C1-939F-743D4931FF1F}" type="presOf" srcId="{78F47E87-DFC6-4624-93DD-75458057DEFE}" destId="{65133F92-3F0F-45CE-9A0E-B1BDD0E9AB0A}" srcOrd="1" destOrd="0" presId="urn:microsoft.com/office/officeart/2005/8/layout/orgChart1"/>
    <dgm:cxn modelId="{23219F4D-9570-4345-A047-ABA3188B20AC}" srcId="{C4972693-04F6-4A5C-9481-8B23D3A8EAE3}" destId="{C79CBA52-4208-40F1-B013-C916F532F2D6}" srcOrd="2" destOrd="0" parTransId="{842CD18C-7440-4065-B509-1FCE3F3E5AD5}" sibTransId="{75B982A1-CD4F-4FA9-80FC-B7F07DB7A4B2}"/>
    <dgm:cxn modelId="{A97765D4-9D94-435D-8108-816098CCA9C8}" srcId="{52B197CD-4D95-445F-AA89-DAF27F76E9AE}" destId="{E29E987A-1BE1-48BE-B975-7E6B26EAEDA3}" srcOrd="1" destOrd="0" parTransId="{95EC21D2-D868-4F47-82CB-7BF8057C40EB}" sibTransId="{020244F8-D3A2-47F3-805D-FD6060E99811}"/>
    <dgm:cxn modelId="{CD3CD061-D71D-47FB-BB7B-BE95F192B4B0}" type="presOf" srcId="{9328EA1F-91DE-429A-ACE4-E36E680866B0}" destId="{4A121DF8-C25E-48FA-BA4F-2FDA87B5E312}" srcOrd="0" destOrd="0" presId="urn:microsoft.com/office/officeart/2005/8/layout/orgChart1"/>
    <dgm:cxn modelId="{6EBBAE1D-B176-4B52-B6FF-26440BA97BA5}" type="presOf" srcId="{9A539D84-12A5-476D-BFFE-BB5F1DA4D7BA}" destId="{2658BCD6-60D2-4113-AEF3-B8575E7672B0}" srcOrd="0" destOrd="0" presId="urn:microsoft.com/office/officeart/2005/8/layout/orgChart1"/>
    <dgm:cxn modelId="{C255C093-7BF3-413D-977C-C4997468A84B}" type="presOf" srcId="{9A539D84-12A5-476D-BFFE-BB5F1DA4D7BA}" destId="{2A3DF4D7-6609-4AE6-9841-3EFB60C8B92A}" srcOrd="1" destOrd="0" presId="urn:microsoft.com/office/officeart/2005/8/layout/orgChart1"/>
    <dgm:cxn modelId="{5C0B3FB9-47A8-4209-BBEC-4A614A9287FF}" type="presOf" srcId="{251B177F-F5D5-4CF6-B4AD-A51020B8743A}" destId="{14BCBF85-E5F5-400F-9D52-FEF717BED51D}" srcOrd="0" destOrd="0" presId="urn:microsoft.com/office/officeart/2005/8/layout/orgChart1"/>
    <dgm:cxn modelId="{CF7F50C0-8A88-469F-94D5-9290BE5B7BE0}" type="presOf" srcId="{E29E987A-1BE1-48BE-B975-7E6B26EAEDA3}" destId="{91D30784-BA32-4F96-8117-AE26E0F796D7}" srcOrd="1" destOrd="0" presId="urn:microsoft.com/office/officeart/2005/8/layout/orgChart1"/>
    <dgm:cxn modelId="{3EC451B4-4E2E-435B-B6FA-4B9E69F1F5A4}" type="presOf" srcId="{C79CBA52-4208-40F1-B013-C916F532F2D6}" destId="{6EC556E7-93C2-42CE-AE4F-12995AA83DCF}" srcOrd="1" destOrd="0" presId="urn:microsoft.com/office/officeart/2005/8/layout/orgChart1"/>
    <dgm:cxn modelId="{86E97CD2-DB03-4F9A-9425-7132B1834D96}" srcId="{81F0A0B3-0EC6-4A8C-AE50-9F9C270A5EA2}" destId="{79A6F5F7-9EB6-45E8-A706-AAC7CDF9317D}" srcOrd="2" destOrd="0" parTransId="{9C78C432-9171-40E2-9EF2-DC752C7B78F0}" sibTransId="{B95E777D-EA1E-4841-8A0C-BBEA68B0CCAB}"/>
    <dgm:cxn modelId="{C28244BC-CB65-4362-8843-C50C44355A59}" type="presOf" srcId="{4A9C0467-71A9-4061-BE03-A40A9C9F20E9}" destId="{832DF9D5-6AD2-4CB4-9185-D0F65E1071EB}" srcOrd="1" destOrd="0" presId="urn:microsoft.com/office/officeart/2005/8/layout/orgChart1"/>
    <dgm:cxn modelId="{07509824-4157-4288-B63D-15EB636C7A63}" srcId="{52B197CD-4D95-445F-AA89-DAF27F76E9AE}" destId="{C1CD562F-ECD0-410D-8DA8-1F0443ACC80B}" srcOrd="7" destOrd="0" parTransId="{29977B0D-712E-44A5-AF4C-755F33717340}" sibTransId="{0CD06378-2D4D-40D8-AF06-CDF6AFC6A6FB}"/>
    <dgm:cxn modelId="{0B9C6B1D-E36C-4B39-A5DF-91356CAB156B}" type="presOf" srcId="{C79CBA52-4208-40F1-B013-C916F532F2D6}" destId="{1D27E0EC-4274-4365-8D2F-7D28189D94FF}" srcOrd="0" destOrd="0" presId="urn:microsoft.com/office/officeart/2005/8/layout/orgChart1"/>
    <dgm:cxn modelId="{C9BEF833-9346-4038-A476-C17FCCEB95F3}" type="presOf" srcId="{217C064E-07F2-4C58-BBA8-8F3029FC5B49}" destId="{18223E8F-F7E9-4181-8571-8844F779D2EE}" srcOrd="1" destOrd="0" presId="urn:microsoft.com/office/officeart/2005/8/layout/orgChart1"/>
    <dgm:cxn modelId="{1B32F3B2-89E5-437B-9D4D-2A5E2A33FC49}" type="presOf" srcId="{040F5F61-C56C-49AF-B7AF-39F5E22F3A80}" destId="{65DFBFB7-0ADB-4C64-8C0E-F09656EBCA67}" srcOrd="0" destOrd="0" presId="urn:microsoft.com/office/officeart/2005/8/layout/orgChart1"/>
    <dgm:cxn modelId="{0CEB83C2-578A-4E1C-8544-C9D09031B69E}" type="presOf" srcId="{BCADC472-710E-4C6A-BFE4-76DB451CA8AF}" destId="{5A8C4A8A-DA07-423E-A22F-FB42B85C0482}" srcOrd="0" destOrd="0" presId="urn:microsoft.com/office/officeart/2005/8/layout/orgChart1"/>
    <dgm:cxn modelId="{1E352750-67BF-49B2-B04C-CFB3C3EB927A}" type="presOf" srcId="{5EDF61B4-543D-4E12-A6B3-E5182F8982E6}" destId="{AD7F1DEA-8322-4E33-BC12-F9679BEF062D}" srcOrd="0" destOrd="0" presId="urn:microsoft.com/office/officeart/2005/8/layout/orgChart1"/>
    <dgm:cxn modelId="{8D3B3BCC-451D-4ED5-BAF5-4339B4DB441F}" type="presOf" srcId="{0B23042D-E150-41B7-B8F4-EEA8293EC331}" destId="{9389AE55-3E25-43E2-A5BA-248B0BE4D5A0}" srcOrd="1" destOrd="0" presId="urn:microsoft.com/office/officeart/2005/8/layout/orgChart1"/>
    <dgm:cxn modelId="{BFF47405-440E-4B00-A3DF-EAC9658D3374}" type="presOf" srcId="{D266E530-FCF4-4B19-8494-03C2D4714054}" destId="{1A0A2AA2-9EB3-44A0-9803-77AE4FE0D9BF}" srcOrd="0" destOrd="0" presId="urn:microsoft.com/office/officeart/2005/8/layout/orgChart1"/>
    <dgm:cxn modelId="{3F344B04-1CC5-445E-BA69-CEDC0F650216}" type="presOf" srcId="{C4972693-04F6-4A5C-9481-8B23D3A8EAE3}" destId="{CDA54199-F575-4A52-B1E9-18C62AFB2E3A}" srcOrd="0" destOrd="0" presId="urn:microsoft.com/office/officeart/2005/8/layout/orgChart1"/>
    <dgm:cxn modelId="{D56B57A0-CEED-47ED-A88C-68F54BE37BBF}" type="presOf" srcId="{78F47E87-DFC6-4624-93DD-75458057DEFE}" destId="{2D4B85EB-8000-4680-AFA2-55BE97A1BBC1}" srcOrd="0" destOrd="0" presId="urn:microsoft.com/office/officeart/2005/8/layout/orgChart1"/>
    <dgm:cxn modelId="{99715AA1-C354-4187-8187-923953FC15EA}" type="presOf" srcId="{2AAA711A-4E07-4D23-8378-5C9210934F90}" destId="{66AFAE0A-1CA1-465A-A6E6-6AE564739327}" srcOrd="0" destOrd="0" presId="urn:microsoft.com/office/officeart/2005/8/layout/orgChart1"/>
    <dgm:cxn modelId="{E48F5B33-A9E9-4300-9CA6-32B8700E3B0C}" srcId="{52B197CD-4D95-445F-AA89-DAF27F76E9AE}" destId="{C4972693-04F6-4A5C-9481-8B23D3A8EAE3}" srcOrd="6" destOrd="0" parTransId="{E726757C-DD9E-4D57-BC80-C96878EE7AF2}" sibTransId="{207D5928-8D3A-45F8-98D5-FC10C7743880}"/>
    <dgm:cxn modelId="{4EC1A571-FB32-4A81-93F8-BFF5EBCCF447}" type="presOf" srcId="{95EC21D2-D868-4F47-82CB-7BF8057C40EB}" destId="{F4B72967-3740-4F65-9F06-133F8348049C}" srcOrd="0" destOrd="0" presId="urn:microsoft.com/office/officeart/2005/8/layout/orgChart1"/>
    <dgm:cxn modelId="{8AFC754E-13BC-47B0-8730-DD3CC35269F3}" srcId="{8627C86A-42F2-43F6-93F8-6C633148CEA1}" destId="{1440FAC0-0C54-41A6-9729-BB0F9618A908}" srcOrd="1" destOrd="0" parTransId="{FFD89293-46B1-4C76-AAC1-DB90F4C1CB83}" sibTransId="{7FD0EF27-50E3-4925-8259-379B56285DBD}"/>
    <dgm:cxn modelId="{4B4F0A85-71DC-4488-818B-B2B34479BA32}" type="presOf" srcId="{3F989ECC-F287-4CC3-BD3D-394B3B859235}" destId="{ACB0C4C7-D074-4F38-9892-C74CBCF9CE39}" srcOrd="0" destOrd="0" presId="urn:microsoft.com/office/officeart/2005/8/layout/orgChart1"/>
    <dgm:cxn modelId="{B7D958FB-74C7-42D3-93A9-0FB2F79AA9B3}" srcId="{C4972693-04F6-4A5C-9481-8B23D3A8EAE3}" destId="{251B177F-F5D5-4CF6-B4AD-A51020B8743A}" srcOrd="0" destOrd="0" parTransId="{3B9E2E11-BA45-4247-B6AA-E2BE8AA0F0C7}" sibTransId="{A28DD97A-FDF1-414C-8328-4B47CCCDC4D0}"/>
    <dgm:cxn modelId="{6F42DED8-E82C-48F4-8FF5-F207CA65D210}" type="presOf" srcId="{81F0A0B3-0EC6-4A8C-AE50-9F9C270A5EA2}" destId="{0E2B28EA-1637-4D17-A65E-FFC8ED1F48B4}" srcOrd="1" destOrd="0" presId="urn:microsoft.com/office/officeart/2005/8/layout/orgChart1"/>
    <dgm:cxn modelId="{85FB97FA-3C89-40AC-9439-C6F8DB7B709E}" srcId="{E29E987A-1BE1-48BE-B975-7E6B26EAEDA3}" destId="{10A09726-FD95-4A7B-8BA6-3851FEC6E910}" srcOrd="0" destOrd="0" parTransId="{7F9F9FA8-0438-485E-8876-715767441A04}" sibTransId="{B1388603-79E6-4B74-8F31-D72049D2700E}"/>
    <dgm:cxn modelId="{ED4F6533-9E0D-492E-9411-3DED99BFC6F3}" srcId="{8627C86A-42F2-43F6-93F8-6C633148CEA1}" destId="{040F5F61-C56C-49AF-B7AF-39F5E22F3A80}" srcOrd="3" destOrd="0" parTransId="{2AAA711A-4E07-4D23-8378-5C9210934F90}" sibTransId="{1A33C1D1-9C18-4346-8AF7-BD384F4E7B52}"/>
    <dgm:cxn modelId="{F46128C4-82FF-4541-A5E9-35F0276DA9FD}" srcId="{81F0A0B3-0EC6-4A8C-AE50-9F9C270A5EA2}" destId="{0DB1E83A-2EE9-4CF7-9654-52F746681E5A}" srcOrd="3" destOrd="0" parTransId="{72EE7EBA-A348-4610-BF9F-9AAAFE50C529}" sibTransId="{88DD5C19-178A-4CC4-9ED6-58389BB9682D}"/>
    <dgm:cxn modelId="{023D7044-FD9A-4938-A7B4-B4E3DCB1184A}" type="presOf" srcId="{57A1E109-7DBC-4C0A-90AC-C89BDAAD475F}" destId="{178D484C-1B26-4297-B635-3A30F99A26A0}" srcOrd="1" destOrd="0" presId="urn:microsoft.com/office/officeart/2005/8/layout/orgChart1"/>
    <dgm:cxn modelId="{4930FC8B-840E-4E79-AD63-4344DE229A00}" type="presOf" srcId="{E114B98D-0400-4D7D-AAA5-1592AEE2F980}" destId="{62E0E7CD-30D0-4631-B4B7-58A4933AAD10}" srcOrd="1" destOrd="0" presId="urn:microsoft.com/office/officeart/2005/8/layout/orgChart1"/>
    <dgm:cxn modelId="{E429D7D4-E296-4BAE-9330-13F9A3507859}" srcId="{B2339664-B2A5-48F5-9AA2-DFE91362BA9A}" destId="{52B197CD-4D95-445F-AA89-DAF27F76E9AE}" srcOrd="0" destOrd="0" parTransId="{B997A12C-40F8-41CC-B2FA-DD5B1F47368F}" sibTransId="{FE22800E-D839-48EB-A5DE-5D63CE72DE95}"/>
    <dgm:cxn modelId="{059860F8-3E42-4AB4-AA32-7C90AEA22093}" type="presOf" srcId="{BBBD08F9-5074-4A10-9675-9EC719EAAE86}" destId="{A1924572-2D9A-42C0-8764-1698E701DFC6}" srcOrd="0" destOrd="0" presId="urn:microsoft.com/office/officeart/2005/8/layout/orgChart1"/>
    <dgm:cxn modelId="{22708D73-0C64-4870-A894-466055C205C8}" type="presOf" srcId="{B8BA187F-AF62-4594-9719-BD5AE73B5165}" destId="{EEE5A1D7-ABE9-4F68-BD40-9F172C39E423}" srcOrd="0" destOrd="0" presId="urn:microsoft.com/office/officeart/2005/8/layout/orgChart1"/>
    <dgm:cxn modelId="{B7AD5E7B-6C09-4BF5-9BA2-C9D2154EECAC}" type="presOf" srcId="{DDDB47B2-5FA6-4382-8D83-46A19B95CEB2}" destId="{B2052AD1-D74C-49CD-8A1D-F8CB5AE806DB}" srcOrd="0" destOrd="0" presId="urn:microsoft.com/office/officeart/2005/8/layout/orgChart1"/>
    <dgm:cxn modelId="{E9B3652F-2285-43B5-99B8-7DDD67EC8148}" type="presOf" srcId="{C0FF4D95-8F91-4C9B-B7E1-4D962268D0A2}" destId="{0DB2B50B-915D-47F1-BE04-BA6FE56C9A86}" srcOrd="1" destOrd="0" presId="urn:microsoft.com/office/officeart/2005/8/layout/orgChart1"/>
    <dgm:cxn modelId="{D761D800-BB6A-43E4-8621-7ADBC5A3BB97}" srcId="{3F989ECC-F287-4CC3-BD3D-394B3B859235}" destId="{26AC2B29-627E-465F-AAAC-0A94CDCF9273}" srcOrd="1" destOrd="0" parTransId="{BBBD08F9-5074-4A10-9675-9EC719EAAE86}" sibTransId="{CD4C25BD-95D2-49A4-8354-6AF0BDB97853}"/>
    <dgm:cxn modelId="{66F2FE3B-2906-4A8A-B57F-40E0698FECA3}" type="presOf" srcId="{5FF90B35-DBF2-44F4-8A56-E227B1FE2335}" destId="{C09BB5D7-68BB-41A3-9F37-B3203DF3F00D}" srcOrd="0" destOrd="0" presId="urn:microsoft.com/office/officeart/2005/8/layout/orgChart1"/>
    <dgm:cxn modelId="{6CA0B11C-9890-4335-A834-7A848F10940E}" srcId="{E29E987A-1BE1-48BE-B975-7E6B26EAEDA3}" destId="{9A539D84-12A5-476D-BFFE-BB5F1DA4D7BA}" srcOrd="2" destOrd="0" parTransId="{5EDF61B4-543D-4E12-A6B3-E5182F8982E6}" sibTransId="{10B21D44-DC55-480A-AF7D-16C4F8327E80}"/>
    <dgm:cxn modelId="{B784A44F-497D-4B59-B664-20C2CDE706F7}" srcId="{8627C86A-42F2-43F6-93F8-6C633148CEA1}" destId="{C0FF4D95-8F91-4C9B-B7E1-4D962268D0A2}" srcOrd="4" destOrd="0" parTransId="{30350BC7-BCE7-49A0-ACC0-45F6F1E0E744}" sibTransId="{D348459B-067E-48FA-90FB-3F48934D6C39}"/>
    <dgm:cxn modelId="{56D49D8A-14DD-40A5-BB23-D7842D93EE1C}" type="presOf" srcId="{1440FAC0-0C54-41A6-9729-BB0F9618A908}" destId="{007C76DE-74B8-4A08-81F7-C40D382542CA}" srcOrd="0" destOrd="0" presId="urn:microsoft.com/office/officeart/2005/8/layout/orgChart1"/>
    <dgm:cxn modelId="{6EEC3E17-ABB2-4734-BC40-5DAC6A2B10A5}" type="presOf" srcId="{26AC2B29-627E-465F-AAAC-0A94CDCF9273}" destId="{174CED3D-E222-4127-8AC7-1CD636BCAC27}" srcOrd="0" destOrd="0" presId="urn:microsoft.com/office/officeart/2005/8/layout/orgChart1"/>
    <dgm:cxn modelId="{E2C6D700-ABC0-4FD1-9E04-2A910B22A1FE}" type="presOf" srcId="{72EE7EBA-A348-4610-BF9F-9AAAFE50C529}" destId="{C1CDC7FA-90E6-4643-8DBE-32D4F73DA70F}" srcOrd="0" destOrd="0" presId="urn:microsoft.com/office/officeart/2005/8/layout/orgChart1"/>
    <dgm:cxn modelId="{E8AE077A-B3B6-4775-B22A-9174E488C711}" type="presOf" srcId="{8627C86A-42F2-43F6-93F8-6C633148CEA1}" destId="{ED250BCD-CB75-42BB-B554-BB7CEDEA77E4}" srcOrd="1" destOrd="0" presId="urn:microsoft.com/office/officeart/2005/8/layout/orgChart1"/>
    <dgm:cxn modelId="{3EB52E55-CFBF-4B19-AFE6-D94C8329725D}" srcId="{81F0A0B3-0EC6-4A8C-AE50-9F9C270A5EA2}" destId="{4A9C0467-71A9-4061-BE03-A40A9C9F20E9}" srcOrd="0" destOrd="0" parTransId="{9328EA1F-91DE-429A-ACE4-E36E680866B0}" sibTransId="{5ACA123C-5199-49C5-AC09-D13548311C65}"/>
    <dgm:cxn modelId="{FE0080C1-A303-47FA-866C-137963D26736}" type="presOf" srcId="{0DB1E83A-2EE9-4CF7-9654-52F746681E5A}" destId="{7CAA722E-BA57-4BB3-9B27-4B66E46B7892}" srcOrd="0" destOrd="0" presId="urn:microsoft.com/office/officeart/2005/8/layout/orgChart1"/>
    <dgm:cxn modelId="{C04A58F5-92B0-4316-A718-305B090DC36F}" type="presOf" srcId="{217C064E-07F2-4C58-BBA8-8F3029FC5B49}" destId="{B912DCFA-FA0A-4810-814E-D83DDC6ACC02}" srcOrd="0" destOrd="0" presId="urn:microsoft.com/office/officeart/2005/8/layout/orgChart1"/>
    <dgm:cxn modelId="{36844372-5660-440A-BEF5-8C49A98283C2}" srcId="{8ED7B852-86DD-40F1-A930-0ABFFB936531}" destId="{8F28E2B4-C3DB-46B4-8E6E-B1EC1C81C04A}" srcOrd="0" destOrd="0" parTransId="{753B26E9-B3B9-418A-9CE8-85785EC4CC58}" sibTransId="{081E0B6C-2837-4E6F-B041-BFE34CBF8A6A}"/>
    <dgm:cxn modelId="{39851121-C724-43A2-99B7-91B3E77D8AF7}" srcId="{52B197CD-4D95-445F-AA89-DAF27F76E9AE}" destId="{3F989ECC-F287-4CC3-BD3D-394B3B859235}" srcOrd="0" destOrd="0" parTransId="{C0472468-806E-423A-885E-94B18A510075}" sibTransId="{7225904C-AC58-4235-8FE6-F14E1FCF3A48}"/>
    <dgm:cxn modelId="{04D40624-7D47-4269-AF58-4139A01DFD22}" type="presOf" srcId="{C1CD562F-ECD0-410D-8DA8-1F0443ACC80B}" destId="{785CF503-1628-4DB5-B37D-E3DB8FA9EF27}" srcOrd="1" destOrd="0" presId="urn:microsoft.com/office/officeart/2005/8/layout/orgChart1"/>
    <dgm:cxn modelId="{27259C52-93FB-4B6B-8455-FBA0C2715C28}" type="presOf" srcId="{8ED7B852-86DD-40F1-A930-0ABFFB936531}" destId="{9A463AC8-7266-470D-90EE-E6019D74453B}" srcOrd="0" destOrd="0" presId="urn:microsoft.com/office/officeart/2005/8/layout/orgChart1"/>
    <dgm:cxn modelId="{B9732DD5-F5E6-4F78-9CD4-A18ADC2BCCC2}" type="presOf" srcId="{8F28E2B4-C3DB-46B4-8E6E-B1EC1C81C04A}" destId="{3378BC50-99A1-477D-B8A0-B9F636F4CA4A}" srcOrd="1" destOrd="0" presId="urn:microsoft.com/office/officeart/2005/8/layout/orgChart1"/>
    <dgm:cxn modelId="{6B5B668D-259C-4DC4-93C5-36852A831ACA}" type="presOf" srcId="{57A1E109-7DBC-4C0A-90AC-C89BDAAD475F}" destId="{F05677B5-8901-44E3-88A1-8C98F4E2822C}" srcOrd="0" destOrd="0" presId="urn:microsoft.com/office/officeart/2005/8/layout/orgChart1"/>
    <dgm:cxn modelId="{57BAD8C6-9B6B-47EB-9521-BB051A124A76}" type="presOf" srcId="{49282A86-4E57-42BC-84A4-12DFF3C25848}" destId="{C3F96A0C-601E-46D8-A76A-28955F627BB5}" srcOrd="0" destOrd="0" presId="urn:microsoft.com/office/officeart/2005/8/layout/orgChart1"/>
    <dgm:cxn modelId="{D19BF091-FABF-44C3-B2C1-28EE6028C83B}" type="presParOf" srcId="{50E868EE-FEEF-4127-8454-6899EBD5973A}" destId="{6C2A6FF1-8DEA-4DF2-9DE3-9EFF819AB970}" srcOrd="0" destOrd="0" presId="urn:microsoft.com/office/officeart/2005/8/layout/orgChart1"/>
    <dgm:cxn modelId="{1D7930A6-811B-40E4-856A-026061D86C43}" type="presParOf" srcId="{6C2A6FF1-8DEA-4DF2-9DE3-9EFF819AB970}" destId="{80AC5024-4DB3-49B4-9D67-7FA30D6E0F2E}" srcOrd="0" destOrd="0" presId="urn:microsoft.com/office/officeart/2005/8/layout/orgChart1"/>
    <dgm:cxn modelId="{377F7314-8732-4BB0-B333-59B08CD60B8E}" type="presParOf" srcId="{80AC5024-4DB3-49B4-9D67-7FA30D6E0F2E}" destId="{9683DCBA-3064-450D-B234-157ED2155B17}" srcOrd="0" destOrd="0" presId="urn:microsoft.com/office/officeart/2005/8/layout/orgChart1"/>
    <dgm:cxn modelId="{47BE28A2-7A5D-4E6B-9C9F-5A7E3C300C80}" type="presParOf" srcId="{80AC5024-4DB3-49B4-9D67-7FA30D6E0F2E}" destId="{C017301A-A388-444C-ACB2-D0A03205FD71}" srcOrd="1" destOrd="0" presId="urn:microsoft.com/office/officeart/2005/8/layout/orgChart1"/>
    <dgm:cxn modelId="{AD9819AD-30A7-4831-94FD-F5D00D8787D1}" type="presParOf" srcId="{6C2A6FF1-8DEA-4DF2-9DE3-9EFF819AB970}" destId="{3979F39F-C1EA-43F6-B30C-4E4D4CC91421}" srcOrd="1" destOrd="0" presId="urn:microsoft.com/office/officeart/2005/8/layout/orgChart1"/>
    <dgm:cxn modelId="{31F396CF-C075-418F-A41B-B170DF3E0D53}" type="presParOf" srcId="{3979F39F-C1EA-43F6-B30C-4E4D4CC91421}" destId="{CCA86C26-14C0-4C3D-9516-CD50B9CB7427}" srcOrd="0" destOrd="0" presId="urn:microsoft.com/office/officeart/2005/8/layout/orgChart1"/>
    <dgm:cxn modelId="{5E4A73AA-F52E-4BBB-9856-C71DCB1BED82}" type="presParOf" srcId="{3979F39F-C1EA-43F6-B30C-4E4D4CC91421}" destId="{5017B8F5-3720-48E9-B4EE-F49CACAA7CA2}" srcOrd="1" destOrd="0" presId="urn:microsoft.com/office/officeart/2005/8/layout/orgChart1"/>
    <dgm:cxn modelId="{79B01748-159C-4731-B6C4-05C5DCC613EB}" type="presParOf" srcId="{5017B8F5-3720-48E9-B4EE-F49CACAA7CA2}" destId="{AC725C6A-C383-45FB-8F2B-85FD456396F9}" srcOrd="0" destOrd="0" presId="urn:microsoft.com/office/officeart/2005/8/layout/orgChart1"/>
    <dgm:cxn modelId="{9D972FC9-5D79-43F5-ADBB-FD3F92BC803C}" type="presParOf" srcId="{AC725C6A-C383-45FB-8F2B-85FD456396F9}" destId="{ACB0C4C7-D074-4F38-9892-C74CBCF9CE39}" srcOrd="0" destOrd="0" presId="urn:microsoft.com/office/officeart/2005/8/layout/orgChart1"/>
    <dgm:cxn modelId="{9EE1F54E-0DA9-4FAA-9858-89C196260BF5}" type="presParOf" srcId="{AC725C6A-C383-45FB-8F2B-85FD456396F9}" destId="{47948491-7B5E-46F1-8A43-8263AEB0BA45}" srcOrd="1" destOrd="0" presId="urn:microsoft.com/office/officeart/2005/8/layout/orgChart1"/>
    <dgm:cxn modelId="{B666DE9B-A931-4BD5-AFA9-44C530530EA7}" type="presParOf" srcId="{5017B8F5-3720-48E9-B4EE-F49CACAA7CA2}" destId="{ED45C369-DCDE-4B90-871E-25EE31710150}" srcOrd="1" destOrd="0" presId="urn:microsoft.com/office/officeart/2005/8/layout/orgChart1"/>
    <dgm:cxn modelId="{F546A92B-A73A-458B-A6DA-10DDE4C8BA23}" type="presParOf" srcId="{ED45C369-DCDE-4B90-871E-25EE31710150}" destId="{8423B8A1-D5A1-4E60-9E4C-02291C0D9807}" srcOrd="0" destOrd="0" presId="urn:microsoft.com/office/officeart/2005/8/layout/orgChart1"/>
    <dgm:cxn modelId="{E89B247F-B583-43F8-80DC-C66D316DCA32}" type="presParOf" srcId="{ED45C369-DCDE-4B90-871E-25EE31710150}" destId="{7B265E50-B79E-4747-967A-3E63046F0B61}" srcOrd="1" destOrd="0" presId="urn:microsoft.com/office/officeart/2005/8/layout/orgChart1"/>
    <dgm:cxn modelId="{EEEA86E9-5227-495C-8277-602E63D4E273}" type="presParOf" srcId="{7B265E50-B79E-4747-967A-3E63046F0B61}" destId="{BF6DD48C-AA57-47EE-A665-E6222057132B}" srcOrd="0" destOrd="0" presId="urn:microsoft.com/office/officeart/2005/8/layout/orgChart1"/>
    <dgm:cxn modelId="{49888E5E-4E72-4A8E-94FB-A731509118C9}" type="presParOf" srcId="{BF6DD48C-AA57-47EE-A665-E6222057132B}" destId="{F05677B5-8901-44E3-88A1-8C98F4E2822C}" srcOrd="0" destOrd="0" presId="urn:microsoft.com/office/officeart/2005/8/layout/orgChart1"/>
    <dgm:cxn modelId="{724B24E6-EA0E-4627-AE71-577490F5AC03}" type="presParOf" srcId="{BF6DD48C-AA57-47EE-A665-E6222057132B}" destId="{178D484C-1B26-4297-B635-3A30F99A26A0}" srcOrd="1" destOrd="0" presId="urn:microsoft.com/office/officeart/2005/8/layout/orgChart1"/>
    <dgm:cxn modelId="{865B7B42-36F8-40B7-93A7-D9B2A57F0167}" type="presParOf" srcId="{7B265E50-B79E-4747-967A-3E63046F0B61}" destId="{4A53A56C-9675-469D-853A-6ED22A15BB04}" srcOrd="1" destOrd="0" presId="urn:microsoft.com/office/officeart/2005/8/layout/orgChart1"/>
    <dgm:cxn modelId="{17BBDC76-8DC2-433D-B835-94E97495469E}" type="presParOf" srcId="{7B265E50-B79E-4747-967A-3E63046F0B61}" destId="{E41237FA-C631-411C-8B2C-AD845E14FD13}" srcOrd="2" destOrd="0" presId="urn:microsoft.com/office/officeart/2005/8/layout/orgChart1"/>
    <dgm:cxn modelId="{F7E390F7-63D3-4472-ADA7-95492E3A35DA}" type="presParOf" srcId="{ED45C369-DCDE-4B90-871E-25EE31710150}" destId="{A1924572-2D9A-42C0-8764-1698E701DFC6}" srcOrd="2" destOrd="0" presId="urn:microsoft.com/office/officeart/2005/8/layout/orgChart1"/>
    <dgm:cxn modelId="{CF888AF4-C27D-4FFA-96C6-29046B2A7C7D}" type="presParOf" srcId="{ED45C369-DCDE-4B90-871E-25EE31710150}" destId="{2B3B9754-0C9F-45A3-B46E-608DC81F064E}" srcOrd="3" destOrd="0" presId="urn:microsoft.com/office/officeart/2005/8/layout/orgChart1"/>
    <dgm:cxn modelId="{2A551235-BB29-4CAD-BF17-67622CDB363C}" type="presParOf" srcId="{2B3B9754-0C9F-45A3-B46E-608DC81F064E}" destId="{B8AD7A75-038F-47C8-B33D-79EB63F76B24}" srcOrd="0" destOrd="0" presId="urn:microsoft.com/office/officeart/2005/8/layout/orgChart1"/>
    <dgm:cxn modelId="{4A25D602-E2F7-468A-97C5-E71C54622893}" type="presParOf" srcId="{B8AD7A75-038F-47C8-B33D-79EB63F76B24}" destId="{174CED3D-E222-4127-8AC7-1CD636BCAC27}" srcOrd="0" destOrd="0" presId="urn:microsoft.com/office/officeart/2005/8/layout/orgChart1"/>
    <dgm:cxn modelId="{2C1F9794-3CE4-4981-862D-AE3B465A11B3}" type="presParOf" srcId="{B8AD7A75-038F-47C8-B33D-79EB63F76B24}" destId="{C1215845-60B6-4D25-94EF-A88EA3853F88}" srcOrd="1" destOrd="0" presId="urn:microsoft.com/office/officeart/2005/8/layout/orgChart1"/>
    <dgm:cxn modelId="{82E985C2-B226-47DF-B461-9698032A20E3}" type="presParOf" srcId="{2B3B9754-0C9F-45A3-B46E-608DC81F064E}" destId="{56FD9440-9594-416A-BFEF-9A4E0AF34FE4}" srcOrd="1" destOrd="0" presId="urn:microsoft.com/office/officeart/2005/8/layout/orgChart1"/>
    <dgm:cxn modelId="{AF998FEE-52CE-4614-894A-7CDD0F7FD57A}" type="presParOf" srcId="{2B3B9754-0C9F-45A3-B46E-608DC81F064E}" destId="{6A15FB3B-D826-48B3-B169-527BABD60CFC}" srcOrd="2" destOrd="0" presId="urn:microsoft.com/office/officeart/2005/8/layout/orgChart1"/>
    <dgm:cxn modelId="{39376D5E-C564-4B62-BD5C-61177BDC8EE9}" type="presParOf" srcId="{ED45C369-DCDE-4B90-871E-25EE31710150}" destId="{F711AB6F-0762-44CB-928C-21EEFAB6B93A}" srcOrd="4" destOrd="0" presId="urn:microsoft.com/office/officeart/2005/8/layout/orgChart1"/>
    <dgm:cxn modelId="{465D8646-8BAF-49FB-B755-CE5526DE4D4A}" type="presParOf" srcId="{ED45C369-DCDE-4B90-871E-25EE31710150}" destId="{EFC1C759-5707-42E8-AAA8-AB6F96606276}" srcOrd="5" destOrd="0" presId="urn:microsoft.com/office/officeart/2005/8/layout/orgChart1"/>
    <dgm:cxn modelId="{722E2D24-CAE8-43DD-A160-59717C076316}" type="presParOf" srcId="{EFC1C759-5707-42E8-AAA8-AB6F96606276}" destId="{ABFDC692-351C-4EFD-AE68-A1E15C0E51BE}" srcOrd="0" destOrd="0" presId="urn:microsoft.com/office/officeart/2005/8/layout/orgChart1"/>
    <dgm:cxn modelId="{DC03F99B-25A4-4913-B84E-FA3275850091}" type="presParOf" srcId="{ABFDC692-351C-4EFD-AE68-A1E15C0E51BE}" destId="{5A8C4A8A-DA07-423E-A22F-FB42B85C0482}" srcOrd="0" destOrd="0" presId="urn:microsoft.com/office/officeart/2005/8/layout/orgChart1"/>
    <dgm:cxn modelId="{B500C82A-7360-4D11-97AF-9D0061211E3E}" type="presParOf" srcId="{ABFDC692-351C-4EFD-AE68-A1E15C0E51BE}" destId="{188CA35A-0F6C-4CDF-ADBA-5C6D82B28F0F}" srcOrd="1" destOrd="0" presId="urn:microsoft.com/office/officeart/2005/8/layout/orgChart1"/>
    <dgm:cxn modelId="{86DD1A9C-798B-4CB0-B12F-3F642328E56C}" type="presParOf" srcId="{EFC1C759-5707-42E8-AAA8-AB6F96606276}" destId="{D4147289-A69C-4126-BED7-434CECD9D052}" srcOrd="1" destOrd="0" presId="urn:microsoft.com/office/officeart/2005/8/layout/orgChart1"/>
    <dgm:cxn modelId="{F0671992-BA1D-4116-8332-965E82ED99EC}" type="presParOf" srcId="{EFC1C759-5707-42E8-AAA8-AB6F96606276}" destId="{1283470C-2781-4080-8CEC-6283080280E8}" srcOrd="2" destOrd="0" presId="urn:microsoft.com/office/officeart/2005/8/layout/orgChart1"/>
    <dgm:cxn modelId="{D342ED36-D15A-457F-B36A-0C0C1E5B102A}" type="presParOf" srcId="{5017B8F5-3720-48E9-B4EE-F49CACAA7CA2}" destId="{93B2B90F-E827-466A-A4E6-494CA30BED3D}" srcOrd="2" destOrd="0" presId="urn:microsoft.com/office/officeart/2005/8/layout/orgChart1"/>
    <dgm:cxn modelId="{68BC9C4B-973E-4694-BEFF-11DD77FCB011}" type="presParOf" srcId="{3979F39F-C1EA-43F6-B30C-4E4D4CC91421}" destId="{F4B72967-3740-4F65-9F06-133F8348049C}" srcOrd="2" destOrd="0" presId="urn:microsoft.com/office/officeart/2005/8/layout/orgChart1"/>
    <dgm:cxn modelId="{FEFB9FD1-2381-4418-8A38-704CF0EBA9B8}" type="presParOf" srcId="{3979F39F-C1EA-43F6-B30C-4E4D4CC91421}" destId="{8C388B0C-0EFD-4371-8F34-8DC1FEB513C7}" srcOrd="3" destOrd="0" presId="urn:microsoft.com/office/officeart/2005/8/layout/orgChart1"/>
    <dgm:cxn modelId="{8C16552D-0217-430B-BAA0-BC0AB8F67085}" type="presParOf" srcId="{8C388B0C-0EFD-4371-8F34-8DC1FEB513C7}" destId="{781C9181-AC3D-4E1E-9175-1565F5F9104E}" srcOrd="0" destOrd="0" presId="urn:microsoft.com/office/officeart/2005/8/layout/orgChart1"/>
    <dgm:cxn modelId="{C1F50ECE-E9E8-4A9E-A625-CEF537034251}" type="presParOf" srcId="{781C9181-AC3D-4E1E-9175-1565F5F9104E}" destId="{3A1E6142-B972-4355-BB9B-E91553831BAB}" srcOrd="0" destOrd="0" presId="urn:microsoft.com/office/officeart/2005/8/layout/orgChart1"/>
    <dgm:cxn modelId="{D2C54C4D-449B-4306-96A7-4DA4593A9AB7}" type="presParOf" srcId="{781C9181-AC3D-4E1E-9175-1565F5F9104E}" destId="{91D30784-BA32-4F96-8117-AE26E0F796D7}" srcOrd="1" destOrd="0" presId="urn:microsoft.com/office/officeart/2005/8/layout/orgChart1"/>
    <dgm:cxn modelId="{37126361-9D4C-44D5-BFF8-DA9A0ED40DB9}" type="presParOf" srcId="{8C388B0C-0EFD-4371-8F34-8DC1FEB513C7}" destId="{15ED626C-7C59-4BAF-901E-99F89341E072}" srcOrd="1" destOrd="0" presId="urn:microsoft.com/office/officeart/2005/8/layout/orgChart1"/>
    <dgm:cxn modelId="{EE83E3EC-1561-4F01-A04C-1EDC839D540C}" type="presParOf" srcId="{15ED626C-7C59-4BAF-901E-99F89341E072}" destId="{E72C52B0-6E6C-4B41-A030-DA8FE00BB1BE}" srcOrd="0" destOrd="0" presId="urn:microsoft.com/office/officeart/2005/8/layout/orgChart1"/>
    <dgm:cxn modelId="{1DB6CD07-BB6A-458E-858F-CB2DFFF0A85E}" type="presParOf" srcId="{15ED626C-7C59-4BAF-901E-99F89341E072}" destId="{608BDB34-3B06-465B-BD0A-82D4E0E6F40B}" srcOrd="1" destOrd="0" presId="urn:microsoft.com/office/officeart/2005/8/layout/orgChart1"/>
    <dgm:cxn modelId="{5FCC3D53-3AD4-4A39-9325-D77DF094B77F}" type="presParOf" srcId="{608BDB34-3B06-465B-BD0A-82D4E0E6F40B}" destId="{EEC7B738-57C8-469F-8E4E-434AE13A2682}" srcOrd="0" destOrd="0" presId="urn:microsoft.com/office/officeart/2005/8/layout/orgChart1"/>
    <dgm:cxn modelId="{B4EEFA71-787F-418D-9E2C-BBE6F0ABBA4F}" type="presParOf" srcId="{EEC7B738-57C8-469F-8E4E-434AE13A2682}" destId="{BD57E37D-8438-409B-B759-99EF01877B8A}" srcOrd="0" destOrd="0" presId="urn:microsoft.com/office/officeart/2005/8/layout/orgChart1"/>
    <dgm:cxn modelId="{595D285E-4AB8-459D-90A2-29893E8DD053}" type="presParOf" srcId="{EEC7B738-57C8-469F-8E4E-434AE13A2682}" destId="{7D4ED5E1-8964-4583-8C11-BFE790988102}" srcOrd="1" destOrd="0" presId="urn:microsoft.com/office/officeart/2005/8/layout/orgChart1"/>
    <dgm:cxn modelId="{24CE8F12-0748-4A1F-9C83-19419849B387}" type="presParOf" srcId="{608BDB34-3B06-465B-BD0A-82D4E0E6F40B}" destId="{CC0BFB2D-FD1B-4CBF-8FF7-218C02D0394D}" srcOrd="1" destOrd="0" presId="urn:microsoft.com/office/officeart/2005/8/layout/orgChart1"/>
    <dgm:cxn modelId="{0C742D49-9699-43CE-920D-735FE0029A8B}" type="presParOf" srcId="{608BDB34-3B06-465B-BD0A-82D4E0E6F40B}" destId="{39A2187F-5531-4511-A15B-A6CD061DBA5F}" srcOrd="2" destOrd="0" presId="urn:microsoft.com/office/officeart/2005/8/layout/orgChart1"/>
    <dgm:cxn modelId="{885968B3-ED1E-473F-B4F5-21DC49A234E9}" type="presParOf" srcId="{15ED626C-7C59-4BAF-901E-99F89341E072}" destId="{0A92C9EE-E4CA-4DA5-AE03-80634AF3C03E}" srcOrd="2" destOrd="0" presId="urn:microsoft.com/office/officeart/2005/8/layout/orgChart1"/>
    <dgm:cxn modelId="{E3AF057B-4C7A-44B8-9BE6-CCABF1E2F537}" type="presParOf" srcId="{15ED626C-7C59-4BAF-901E-99F89341E072}" destId="{EF2419E0-B1AA-44EB-B585-2565792845D2}" srcOrd="3" destOrd="0" presId="urn:microsoft.com/office/officeart/2005/8/layout/orgChart1"/>
    <dgm:cxn modelId="{D51FB548-4E13-49C6-A2B6-451EF1635A99}" type="presParOf" srcId="{EF2419E0-B1AA-44EB-B585-2565792845D2}" destId="{99C5A9E3-8AB6-4213-98BB-BB6D44F2DB5F}" srcOrd="0" destOrd="0" presId="urn:microsoft.com/office/officeart/2005/8/layout/orgChart1"/>
    <dgm:cxn modelId="{C5E3C85C-AB06-4B71-B0FD-5CCA3E1480DE}" type="presParOf" srcId="{99C5A9E3-8AB6-4213-98BB-BB6D44F2DB5F}" destId="{87C1C675-6273-4DA2-B28A-784850E61C70}" srcOrd="0" destOrd="0" presId="urn:microsoft.com/office/officeart/2005/8/layout/orgChart1"/>
    <dgm:cxn modelId="{84CFC0B4-100E-4C50-9B79-3AC65CC393A7}" type="presParOf" srcId="{99C5A9E3-8AB6-4213-98BB-BB6D44F2DB5F}" destId="{A1215FBB-B98C-44AC-803D-47C6E6BBC746}" srcOrd="1" destOrd="0" presId="urn:microsoft.com/office/officeart/2005/8/layout/orgChart1"/>
    <dgm:cxn modelId="{1161DCE7-0A46-4C74-BF5F-50F0CFA590A3}" type="presParOf" srcId="{EF2419E0-B1AA-44EB-B585-2565792845D2}" destId="{B5BCBE11-F280-49CE-990F-C8CFF00CEE83}" srcOrd="1" destOrd="0" presId="urn:microsoft.com/office/officeart/2005/8/layout/orgChart1"/>
    <dgm:cxn modelId="{D5D333E9-AFF2-426F-A6CC-E016D2A83F05}" type="presParOf" srcId="{EF2419E0-B1AA-44EB-B585-2565792845D2}" destId="{3F277E15-FC74-4409-8E04-42135A7C60DA}" srcOrd="2" destOrd="0" presId="urn:microsoft.com/office/officeart/2005/8/layout/orgChart1"/>
    <dgm:cxn modelId="{7379B9A7-D16A-42EA-B131-60D339CDA29B}" type="presParOf" srcId="{15ED626C-7C59-4BAF-901E-99F89341E072}" destId="{AD7F1DEA-8322-4E33-BC12-F9679BEF062D}" srcOrd="4" destOrd="0" presId="urn:microsoft.com/office/officeart/2005/8/layout/orgChart1"/>
    <dgm:cxn modelId="{759A41DC-F3B4-4C20-8E81-5922391735FE}" type="presParOf" srcId="{15ED626C-7C59-4BAF-901E-99F89341E072}" destId="{40A79B2D-92F8-4585-8446-A13DBBFD90C3}" srcOrd="5" destOrd="0" presId="urn:microsoft.com/office/officeart/2005/8/layout/orgChart1"/>
    <dgm:cxn modelId="{4C32BAB1-3D42-4441-A27E-C859C9240A26}" type="presParOf" srcId="{40A79B2D-92F8-4585-8446-A13DBBFD90C3}" destId="{207B2011-520C-40A9-A8F9-E998E30A59C5}" srcOrd="0" destOrd="0" presId="urn:microsoft.com/office/officeart/2005/8/layout/orgChart1"/>
    <dgm:cxn modelId="{F08283F6-7D52-43FE-8E5B-97605E3E36DE}" type="presParOf" srcId="{207B2011-520C-40A9-A8F9-E998E30A59C5}" destId="{2658BCD6-60D2-4113-AEF3-B8575E7672B0}" srcOrd="0" destOrd="0" presId="urn:microsoft.com/office/officeart/2005/8/layout/orgChart1"/>
    <dgm:cxn modelId="{12E392AA-B4C3-49DE-8014-841FF39988B4}" type="presParOf" srcId="{207B2011-520C-40A9-A8F9-E998E30A59C5}" destId="{2A3DF4D7-6609-4AE6-9841-3EFB60C8B92A}" srcOrd="1" destOrd="0" presId="urn:microsoft.com/office/officeart/2005/8/layout/orgChart1"/>
    <dgm:cxn modelId="{26E4F601-3E2F-45F4-B940-357E94277F3B}" type="presParOf" srcId="{40A79B2D-92F8-4585-8446-A13DBBFD90C3}" destId="{C9F239BB-F933-47C7-8BC2-894CB1AAEC2C}" srcOrd="1" destOrd="0" presId="urn:microsoft.com/office/officeart/2005/8/layout/orgChart1"/>
    <dgm:cxn modelId="{C9858068-0E20-4EE8-BD1E-A3AC44C7DB46}" type="presParOf" srcId="{40A79B2D-92F8-4585-8446-A13DBBFD90C3}" destId="{F672A339-49AF-4817-8412-5729D7CE5CAF}" srcOrd="2" destOrd="0" presId="urn:microsoft.com/office/officeart/2005/8/layout/orgChart1"/>
    <dgm:cxn modelId="{078F9563-4799-4B24-B942-30193C4B7904}" type="presParOf" srcId="{15ED626C-7C59-4BAF-901E-99F89341E072}" destId="{E792F734-A59D-43C0-87F4-08D73268AA33}" srcOrd="6" destOrd="0" presId="urn:microsoft.com/office/officeart/2005/8/layout/orgChart1"/>
    <dgm:cxn modelId="{D11D82E1-0C33-45FF-B1F9-E4BD30D03944}" type="presParOf" srcId="{15ED626C-7C59-4BAF-901E-99F89341E072}" destId="{1E31B229-395F-4D9D-9FA5-8E9A15446764}" srcOrd="7" destOrd="0" presId="urn:microsoft.com/office/officeart/2005/8/layout/orgChart1"/>
    <dgm:cxn modelId="{B926AD75-CFC1-4763-BAAF-5B011A1EF4C6}" type="presParOf" srcId="{1E31B229-395F-4D9D-9FA5-8E9A15446764}" destId="{DA98EC07-E538-4C0E-ABF3-EB0E02BDBE1A}" srcOrd="0" destOrd="0" presId="urn:microsoft.com/office/officeart/2005/8/layout/orgChart1"/>
    <dgm:cxn modelId="{83E6EAA3-B786-42E5-B450-A42FCA3AD2FC}" type="presParOf" srcId="{DA98EC07-E538-4C0E-ABF3-EB0E02BDBE1A}" destId="{B2052AD1-D74C-49CD-8A1D-F8CB5AE806DB}" srcOrd="0" destOrd="0" presId="urn:microsoft.com/office/officeart/2005/8/layout/orgChart1"/>
    <dgm:cxn modelId="{3CEA8277-DFC8-44E6-AE39-9F78D0797C3D}" type="presParOf" srcId="{DA98EC07-E538-4C0E-ABF3-EB0E02BDBE1A}" destId="{F3ABC3D6-27D7-413C-98E2-57807743C6DF}" srcOrd="1" destOrd="0" presId="urn:microsoft.com/office/officeart/2005/8/layout/orgChart1"/>
    <dgm:cxn modelId="{238C1A34-2923-47EA-A92B-D1C81808B933}" type="presParOf" srcId="{1E31B229-395F-4D9D-9FA5-8E9A15446764}" destId="{8B2F63D9-7A70-4F9D-AEA2-76A89A2449AB}" srcOrd="1" destOrd="0" presId="urn:microsoft.com/office/officeart/2005/8/layout/orgChart1"/>
    <dgm:cxn modelId="{A16B96E6-4C36-4433-A297-AD59B6537A5D}" type="presParOf" srcId="{1E31B229-395F-4D9D-9FA5-8E9A15446764}" destId="{B6BC30B9-CED3-452B-8454-32B40E644D2D}" srcOrd="2" destOrd="0" presId="urn:microsoft.com/office/officeart/2005/8/layout/orgChart1"/>
    <dgm:cxn modelId="{F3DDE31A-6FED-429C-8677-F929A6A47554}" type="presParOf" srcId="{8C388B0C-0EFD-4371-8F34-8DC1FEB513C7}" destId="{05B865DB-6D92-4B01-BBCE-82E8D9E5DBB8}" srcOrd="2" destOrd="0" presId="urn:microsoft.com/office/officeart/2005/8/layout/orgChart1"/>
    <dgm:cxn modelId="{0E56D09F-EB9B-4233-994D-3FB2C98FBA7C}" type="presParOf" srcId="{3979F39F-C1EA-43F6-B30C-4E4D4CC91421}" destId="{012A133A-DFA4-4B0E-9077-6DEF9803B7E4}" srcOrd="4" destOrd="0" presId="urn:microsoft.com/office/officeart/2005/8/layout/orgChart1"/>
    <dgm:cxn modelId="{65A2F054-46F4-4914-B607-97D94156DAAD}" type="presParOf" srcId="{3979F39F-C1EA-43F6-B30C-4E4D4CC91421}" destId="{37DCEB89-183B-4C1B-95A2-C1DD88E91FB6}" srcOrd="5" destOrd="0" presId="urn:microsoft.com/office/officeart/2005/8/layout/orgChart1"/>
    <dgm:cxn modelId="{2DE850CC-81ED-4B47-B22A-E46425A83EFE}" type="presParOf" srcId="{37DCEB89-183B-4C1B-95A2-C1DD88E91FB6}" destId="{C6C04771-76B5-4C05-8CDE-0FBBD255973A}" srcOrd="0" destOrd="0" presId="urn:microsoft.com/office/officeart/2005/8/layout/orgChart1"/>
    <dgm:cxn modelId="{AB548AAF-6767-48BA-A50F-B65C1A4C3136}" type="presParOf" srcId="{C6C04771-76B5-4C05-8CDE-0FBBD255973A}" destId="{118064FD-3476-4A4C-ADF4-74CA7D752CC4}" srcOrd="0" destOrd="0" presId="urn:microsoft.com/office/officeart/2005/8/layout/orgChart1"/>
    <dgm:cxn modelId="{A75BEAC9-8C66-49C0-82C0-A58DDA72FADC}" type="presParOf" srcId="{C6C04771-76B5-4C05-8CDE-0FBBD255973A}" destId="{ED250BCD-CB75-42BB-B554-BB7CEDEA77E4}" srcOrd="1" destOrd="0" presId="urn:microsoft.com/office/officeart/2005/8/layout/orgChart1"/>
    <dgm:cxn modelId="{9E7DDB94-8E41-498B-A69F-4DBD1AC2EC87}" type="presParOf" srcId="{37DCEB89-183B-4C1B-95A2-C1DD88E91FB6}" destId="{067ED351-7AC6-41F6-855F-63D19449B1BD}" srcOrd="1" destOrd="0" presId="urn:microsoft.com/office/officeart/2005/8/layout/orgChart1"/>
    <dgm:cxn modelId="{F026DF08-2A36-4BDE-BE90-D876FDD34EBE}" type="presParOf" srcId="{067ED351-7AC6-41F6-855F-63D19449B1BD}" destId="{F22B3CCD-E504-4690-9910-5DE7F112C11F}" srcOrd="0" destOrd="0" presId="urn:microsoft.com/office/officeart/2005/8/layout/orgChart1"/>
    <dgm:cxn modelId="{26115F9D-9296-4CCC-93EA-740F7C8BB62B}" type="presParOf" srcId="{067ED351-7AC6-41F6-855F-63D19449B1BD}" destId="{77307A31-A2C5-4D24-A4DA-EC415038613B}" srcOrd="1" destOrd="0" presId="urn:microsoft.com/office/officeart/2005/8/layout/orgChart1"/>
    <dgm:cxn modelId="{93AEE15B-D1B0-4275-B19B-74861B8DAD4E}" type="presParOf" srcId="{77307A31-A2C5-4D24-A4DA-EC415038613B}" destId="{3FDF5C9A-5AD7-4F34-A98F-DB46504C5314}" srcOrd="0" destOrd="0" presId="urn:microsoft.com/office/officeart/2005/8/layout/orgChart1"/>
    <dgm:cxn modelId="{EA877B15-79D2-445A-9D7E-71C568D967E2}" type="presParOf" srcId="{3FDF5C9A-5AD7-4F34-A98F-DB46504C5314}" destId="{B912DCFA-FA0A-4810-814E-D83DDC6ACC02}" srcOrd="0" destOrd="0" presId="urn:microsoft.com/office/officeart/2005/8/layout/orgChart1"/>
    <dgm:cxn modelId="{F788E4A1-AFE5-4560-9B91-AD5D7E97F97E}" type="presParOf" srcId="{3FDF5C9A-5AD7-4F34-A98F-DB46504C5314}" destId="{18223E8F-F7E9-4181-8571-8844F779D2EE}" srcOrd="1" destOrd="0" presId="urn:microsoft.com/office/officeart/2005/8/layout/orgChart1"/>
    <dgm:cxn modelId="{2CDADB8A-331C-4414-9A20-987CBF6E2821}" type="presParOf" srcId="{77307A31-A2C5-4D24-A4DA-EC415038613B}" destId="{122FA9D9-B5A0-430C-AD86-B41FEC9986EF}" srcOrd="1" destOrd="0" presId="urn:microsoft.com/office/officeart/2005/8/layout/orgChart1"/>
    <dgm:cxn modelId="{798C0543-C257-41DC-B96D-FC1E67720CFE}" type="presParOf" srcId="{77307A31-A2C5-4D24-A4DA-EC415038613B}" destId="{FE062810-AC2C-4F89-B60E-1AF072F5B7A5}" srcOrd="2" destOrd="0" presId="urn:microsoft.com/office/officeart/2005/8/layout/orgChart1"/>
    <dgm:cxn modelId="{7BA0CD5F-F755-4C74-8320-A7EDE856C926}" type="presParOf" srcId="{067ED351-7AC6-41F6-855F-63D19449B1BD}" destId="{F35C179D-16D2-448F-BDF1-E9516417E32A}" srcOrd="2" destOrd="0" presId="urn:microsoft.com/office/officeart/2005/8/layout/orgChart1"/>
    <dgm:cxn modelId="{E7C8F425-3092-4BBE-9B07-927C30F0BD01}" type="presParOf" srcId="{067ED351-7AC6-41F6-855F-63D19449B1BD}" destId="{DD7F27E6-AA83-4C5F-B741-5713618CE6A5}" srcOrd="3" destOrd="0" presId="urn:microsoft.com/office/officeart/2005/8/layout/orgChart1"/>
    <dgm:cxn modelId="{F3E7821B-5358-414F-8D49-0AB14D441BD8}" type="presParOf" srcId="{DD7F27E6-AA83-4C5F-B741-5713618CE6A5}" destId="{6C90DDA7-443B-403F-9891-F5A870097A6F}" srcOrd="0" destOrd="0" presId="urn:microsoft.com/office/officeart/2005/8/layout/orgChart1"/>
    <dgm:cxn modelId="{7240554D-A911-47C8-8028-D91CF20720AA}" type="presParOf" srcId="{6C90DDA7-443B-403F-9891-F5A870097A6F}" destId="{007C76DE-74B8-4A08-81F7-C40D382542CA}" srcOrd="0" destOrd="0" presId="urn:microsoft.com/office/officeart/2005/8/layout/orgChart1"/>
    <dgm:cxn modelId="{A6BF4520-B15C-4F1A-A317-6BF1C5F0AEB3}" type="presParOf" srcId="{6C90DDA7-443B-403F-9891-F5A870097A6F}" destId="{5948A0CE-E854-496F-AB03-188940353896}" srcOrd="1" destOrd="0" presId="urn:microsoft.com/office/officeart/2005/8/layout/orgChart1"/>
    <dgm:cxn modelId="{5A3EFD8D-6A49-489B-8B3D-8EFE0053873E}" type="presParOf" srcId="{DD7F27E6-AA83-4C5F-B741-5713618CE6A5}" destId="{290B16BD-DA49-4467-A2EC-3F66B830C930}" srcOrd="1" destOrd="0" presId="urn:microsoft.com/office/officeart/2005/8/layout/orgChart1"/>
    <dgm:cxn modelId="{4F6BB282-58DD-45F7-9193-390AC5CBA01E}" type="presParOf" srcId="{DD7F27E6-AA83-4C5F-B741-5713618CE6A5}" destId="{D3DFC97C-34F9-4BDA-A0FD-029D1294ABB2}" srcOrd="2" destOrd="0" presId="urn:microsoft.com/office/officeart/2005/8/layout/orgChart1"/>
    <dgm:cxn modelId="{ACF99F70-F814-43CB-8F84-A4D889319AF9}" type="presParOf" srcId="{067ED351-7AC6-41F6-855F-63D19449B1BD}" destId="{EEE5A1D7-ABE9-4F68-BD40-9F172C39E423}" srcOrd="4" destOrd="0" presId="urn:microsoft.com/office/officeart/2005/8/layout/orgChart1"/>
    <dgm:cxn modelId="{64C6A5A9-0201-4BE8-93D8-B2E6679C0686}" type="presParOf" srcId="{067ED351-7AC6-41F6-855F-63D19449B1BD}" destId="{EBD73F58-3BD7-4621-A226-F736E749563E}" srcOrd="5" destOrd="0" presId="urn:microsoft.com/office/officeart/2005/8/layout/orgChart1"/>
    <dgm:cxn modelId="{7079EAA6-3767-49C4-A313-C1330A2C093E}" type="presParOf" srcId="{EBD73F58-3BD7-4621-A226-F736E749563E}" destId="{5A3C7D68-00BA-4C8D-981F-EDBF2E03DAAF}" srcOrd="0" destOrd="0" presId="urn:microsoft.com/office/officeart/2005/8/layout/orgChart1"/>
    <dgm:cxn modelId="{0C486FA5-3424-4ACA-B4C3-3536CE88CD02}" type="presParOf" srcId="{5A3C7D68-00BA-4C8D-981F-EDBF2E03DAAF}" destId="{980590A2-9D6C-4C98-B83F-14C8B56C0E7D}" srcOrd="0" destOrd="0" presId="urn:microsoft.com/office/officeart/2005/8/layout/orgChart1"/>
    <dgm:cxn modelId="{BAB16139-9E05-44D1-8EB3-9FA6BAE22BF4}" type="presParOf" srcId="{5A3C7D68-00BA-4C8D-981F-EDBF2E03DAAF}" destId="{EFF08D42-6DC0-4BA6-83F2-F261CD7F1D2B}" srcOrd="1" destOrd="0" presId="urn:microsoft.com/office/officeart/2005/8/layout/orgChart1"/>
    <dgm:cxn modelId="{9B916B5E-3874-44BB-A512-E24813D501E7}" type="presParOf" srcId="{EBD73F58-3BD7-4621-A226-F736E749563E}" destId="{BB67EACB-3EAB-4754-BC94-F0A95B6A4A26}" srcOrd="1" destOrd="0" presId="urn:microsoft.com/office/officeart/2005/8/layout/orgChart1"/>
    <dgm:cxn modelId="{993C249B-EE28-4368-825A-386134E6D78D}" type="presParOf" srcId="{EBD73F58-3BD7-4621-A226-F736E749563E}" destId="{ABBC292B-B778-4F5B-BDA5-A37516220982}" srcOrd="2" destOrd="0" presId="urn:microsoft.com/office/officeart/2005/8/layout/orgChart1"/>
    <dgm:cxn modelId="{F9C07191-7847-45BF-9979-AAB30EE66B09}" type="presParOf" srcId="{067ED351-7AC6-41F6-855F-63D19449B1BD}" destId="{66AFAE0A-1CA1-465A-A6E6-6AE564739327}" srcOrd="6" destOrd="0" presId="urn:microsoft.com/office/officeart/2005/8/layout/orgChart1"/>
    <dgm:cxn modelId="{A4EE3402-9E87-4534-97F7-82AAF49B05B5}" type="presParOf" srcId="{067ED351-7AC6-41F6-855F-63D19449B1BD}" destId="{DE798C3B-4547-4094-85DD-7A1D0D5AE345}" srcOrd="7" destOrd="0" presId="urn:microsoft.com/office/officeart/2005/8/layout/orgChart1"/>
    <dgm:cxn modelId="{22C2CC15-B5A2-4ABD-921B-D4DDBBF750BC}" type="presParOf" srcId="{DE798C3B-4547-4094-85DD-7A1D0D5AE345}" destId="{358DA6F1-99B6-48B2-8C3D-CCB9C1F14BE1}" srcOrd="0" destOrd="0" presId="urn:microsoft.com/office/officeart/2005/8/layout/orgChart1"/>
    <dgm:cxn modelId="{F63DA987-AA12-4822-A421-2727AA843356}" type="presParOf" srcId="{358DA6F1-99B6-48B2-8C3D-CCB9C1F14BE1}" destId="{65DFBFB7-0ADB-4C64-8C0E-F09656EBCA67}" srcOrd="0" destOrd="0" presId="urn:microsoft.com/office/officeart/2005/8/layout/orgChart1"/>
    <dgm:cxn modelId="{AF5B8DAA-CE29-45F3-B2D3-254FF21C7E46}" type="presParOf" srcId="{358DA6F1-99B6-48B2-8C3D-CCB9C1F14BE1}" destId="{7330EA27-4F6E-4478-A362-2AECF3DF00EA}" srcOrd="1" destOrd="0" presId="urn:microsoft.com/office/officeart/2005/8/layout/orgChart1"/>
    <dgm:cxn modelId="{850FC1EC-437F-421F-9645-7574EFFBA1EF}" type="presParOf" srcId="{DE798C3B-4547-4094-85DD-7A1D0D5AE345}" destId="{F2BE6FDA-2E69-41DA-85EB-F37039582AEB}" srcOrd="1" destOrd="0" presId="urn:microsoft.com/office/officeart/2005/8/layout/orgChart1"/>
    <dgm:cxn modelId="{0F645F96-9714-441A-B2E4-5EF407923807}" type="presParOf" srcId="{DE798C3B-4547-4094-85DD-7A1D0D5AE345}" destId="{260F8E31-5D1D-421F-A539-2B5B8F7C57B0}" srcOrd="2" destOrd="0" presId="urn:microsoft.com/office/officeart/2005/8/layout/orgChart1"/>
    <dgm:cxn modelId="{1217BB4C-E7B9-43E1-8B7C-2B4E3E53040C}" type="presParOf" srcId="{067ED351-7AC6-41F6-855F-63D19449B1BD}" destId="{76AA44EB-4BFF-4928-8C18-61A6E18F2868}" srcOrd="8" destOrd="0" presId="urn:microsoft.com/office/officeart/2005/8/layout/orgChart1"/>
    <dgm:cxn modelId="{E5A91512-6031-4640-92AD-E21B5F475F09}" type="presParOf" srcId="{067ED351-7AC6-41F6-855F-63D19449B1BD}" destId="{A6C8AA0D-AAFE-45D7-9B23-BBA2591D88A9}" srcOrd="9" destOrd="0" presId="urn:microsoft.com/office/officeart/2005/8/layout/orgChart1"/>
    <dgm:cxn modelId="{6D3DE432-8E66-4462-A220-2C2B426A40A1}" type="presParOf" srcId="{A6C8AA0D-AAFE-45D7-9B23-BBA2591D88A9}" destId="{0B1F5EB3-B729-43A0-B0C8-C320C8F9040F}" srcOrd="0" destOrd="0" presId="urn:microsoft.com/office/officeart/2005/8/layout/orgChart1"/>
    <dgm:cxn modelId="{4ED5E255-C59F-45FB-98D5-9B0300B7E5D8}" type="presParOf" srcId="{0B1F5EB3-B729-43A0-B0C8-C320C8F9040F}" destId="{32C31744-B1CD-46D2-99B2-1829D05BC6E0}" srcOrd="0" destOrd="0" presId="urn:microsoft.com/office/officeart/2005/8/layout/orgChart1"/>
    <dgm:cxn modelId="{6C4EAC7D-666B-4E70-BA2E-5149006923B3}" type="presParOf" srcId="{0B1F5EB3-B729-43A0-B0C8-C320C8F9040F}" destId="{0DB2B50B-915D-47F1-BE04-BA6FE56C9A86}" srcOrd="1" destOrd="0" presId="urn:microsoft.com/office/officeart/2005/8/layout/orgChart1"/>
    <dgm:cxn modelId="{800F1672-1DD0-4AAE-8180-77F50695E57B}" type="presParOf" srcId="{A6C8AA0D-AAFE-45D7-9B23-BBA2591D88A9}" destId="{CB3D1E22-AECB-4FE4-8A9C-C1864F35DE0D}" srcOrd="1" destOrd="0" presId="urn:microsoft.com/office/officeart/2005/8/layout/orgChart1"/>
    <dgm:cxn modelId="{663D579E-1CB7-4B31-A4D9-6E1602579108}" type="presParOf" srcId="{A6C8AA0D-AAFE-45D7-9B23-BBA2591D88A9}" destId="{9DE6F21A-906D-44F4-90D4-C401C3ED2EEA}" srcOrd="2" destOrd="0" presId="urn:microsoft.com/office/officeart/2005/8/layout/orgChart1"/>
    <dgm:cxn modelId="{D068C0F8-38A8-4D6A-BBE3-0B46F33F4C06}" type="presParOf" srcId="{37DCEB89-183B-4C1B-95A2-C1DD88E91FB6}" destId="{B6D094FC-59BA-4DF3-9F6B-2DC482A2DD61}" srcOrd="2" destOrd="0" presId="urn:microsoft.com/office/officeart/2005/8/layout/orgChart1"/>
    <dgm:cxn modelId="{9E5DEF45-97BE-48CC-8FF4-1A46E39C827B}" type="presParOf" srcId="{3979F39F-C1EA-43F6-B30C-4E4D4CC91421}" destId="{DB2123FF-E9DB-41D8-94E0-9006E00AB926}" srcOrd="6" destOrd="0" presId="urn:microsoft.com/office/officeart/2005/8/layout/orgChart1"/>
    <dgm:cxn modelId="{4BB2FD12-8276-4E15-BEC7-4CEE87226161}" type="presParOf" srcId="{3979F39F-C1EA-43F6-B30C-4E4D4CC91421}" destId="{C4B79519-45E9-4299-B4BE-425AE808D4EC}" srcOrd="7" destOrd="0" presId="urn:microsoft.com/office/officeart/2005/8/layout/orgChart1"/>
    <dgm:cxn modelId="{8B3DBD94-1F1C-4716-A3B2-8CE877AC158D}" type="presParOf" srcId="{C4B79519-45E9-4299-B4BE-425AE808D4EC}" destId="{7F6E9E35-2973-4C0C-B07C-B8143DE9AD85}" srcOrd="0" destOrd="0" presId="urn:microsoft.com/office/officeart/2005/8/layout/orgChart1"/>
    <dgm:cxn modelId="{0ED47F20-C5C1-4AF5-923F-6764F05B3B43}" type="presParOf" srcId="{7F6E9E35-2973-4C0C-B07C-B8143DE9AD85}" destId="{DBDA5142-5E0D-405F-B6FD-5112DA264A58}" srcOrd="0" destOrd="0" presId="urn:microsoft.com/office/officeart/2005/8/layout/orgChart1"/>
    <dgm:cxn modelId="{3D12F6CA-01F8-44FA-9BAF-997510ECFD8F}" type="presParOf" srcId="{7F6E9E35-2973-4C0C-B07C-B8143DE9AD85}" destId="{0E2B28EA-1637-4D17-A65E-FFC8ED1F48B4}" srcOrd="1" destOrd="0" presId="urn:microsoft.com/office/officeart/2005/8/layout/orgChart1"/>
    <dgm:cxn modelId="{5BEE1158-E066-4CE6-9EFA-157E1DA3CA72}" type="presParOf" srcId="{C4B79519-45E9-4299-B4BE-425AE808D4EC}" destId="{CF74CAEC-008F-4089-9BA9-5C9AF3CF37E7}" srcOrd="1" destOrd="0" presId="urn:microsoft.com/office/officeart/2005/8/layout/orgChart1"/>
    <dgm:cxn modelId="{54EF2455-1197-488D-964B-5A912026EF32}" type="presParOf" srcId="{CF74CAEC-008F-4089-9BA9-5C9AF3CF37E7}" destId="{4A121DF8-C25E-48FA-BA4F-2FDA87B5E312}" srcOrd="0" destOrd="0" presId="urn:microsoft.com/office/officeart/2005/8/layout/orgChart1"/>
    <dgm:cxn modelId="{D05BD47B-B911-47C8-A98B-234F71287DDC}" type="presParOf" srcId="{CF74CAEC-008F-4089-9BA9-5C9AF3CF37E7}" destId="{37156F7E-CD58-4D21-AE3B-138539703462}" srcOrd="1" destOrd="0" presId="urn:microsoft.com/office/officeart/2005/8/layout/orgChart1"/>
    <dgm:cxn modelId="{3E792EDA-AD41-4821-B2B0-8022EBA4B822}" type="presParOf" srcId="{37156F7E-CD58-4D21-AE3B-138539703462}" destId="{1FE76D61-6659-4DCC-8000-34C0B41BA8E7}" srcOrd="0" destOrd="0" presId="urn:microsoft.com/office/officeart/2005/8/layout/orgChart1"/>
    <dgm:cxn modelId="{8603906B-957F-47F0-8C73-5F6732870676}" type="presParOf" srcId="{1FE76D61-6659-4DCC-8000-34C0B41BA8E7}" destId="{7FAE4A1B-F54F-4DB9-A17B-76EAFCFCA0CA}" srcOrd="0" destOrd="0" presId="urn:microsoft.com/office/officeart/2005/8/layout/orgChart1"/>
    <dgm:cxn modelId="{FCF08B64-2497-45DA-A0EE-FB47313C04FB}" type="presParOf" srcId="{1FE76D61-6659-4DCC-8000-34C0B41BA8E7}" destId="{832DF9D5-6AD2-4CB4-9185-D0F65E1071EB}" srcOrd="1" destOrd="0" presId="urn:microsoft.com/office/officeart/2005/8/layout/orgChart1"/>
    <dgm:cxn modelId="{72B9E69A-082C-448A-9112-80E580AF30B1}" type="presParOf" srcId="{37156F7E-CD58-4D21-AE3B-138539703462}" destId="{D95821C3-619A-4E14-B857-9C74880E270A}" srcOrd="1" destOrd="0" presId="urn:microsoft.com/office/officeart/2005/8/layout/orgChart1"/>
    <dgm:cxn modelId="{8F07141E-5FE0-4C4E-8982-ACCE49AD64E2}" type="presParOf" srcId="{37156F7E-CD58-4D21-AE3B-138539703462}" destId="{DED3A7B2-5DB7-49C0-8AB7-680C09902E3D}" srcOrd="2" destOrd="0" presId="urn:microsoft.com/office/officeart/2005/8/layout/orgChart1"/>
    <dgm:cxn modelId="{9A9E1C95-9174-4AAB-919E-F63475B95D89}" type="presParOf" srcId="{CF74CAEC-008F-4089-9BA9-5C9AF3CF37E7}" destId="{832F5F3C-92CF-49A5-8798-7D98220300C0}" srcOrd="2" destOrd="0" presId="urn:microsoft.com/office/officeart/2005/8/layout/orgChart1"/>
    <dgm:cxn modelId="{D71A6EC5-2C13-4B28-9D59-0E42D088AD28}" type="presParOf" srcId="{CF74CAEC-008F-4089-9BA9-5C9AF3CF37E7}" destId="{155B550C-D24E-4ABE-8787-D808772D953C}" srcOrd="3" destOrd="0" presId="urn:microsoft.com/office/officeart/2005/8/layout/orgChart1"/>
    <dgm:cxn modelId="{21278FF9-4BC8-4D81-BA3D-E2D336BF9246}" type="presParOf" srcId="{155B550C-D24E-4ABE-8787-D808772D953C}" destId="{CDEFED67-1574-4A8F-BE86-FDFE2647CE71}" srcOrd="0" destOrd="0" presId="urn:microsoft.com/office/officeart/2005/8/layout/orgChart1"/>
    <dgm:cxn modelId="{70586881-F38B-4BB9-A983-2D31E05047C7}" type="presParOf" srcId="{CDEFED67-1574-4A8F-BE86-FDFE2647CE71}" destId="{2D4B85EB-8000-4680-AFA2-55BE97A1BBC1}" srcOrd="0" destOrd="0" presId="urn:microsoft.com/office/officeart/2005/8/layout/orgChart1"/>
    <dgm:cxn modelId="{7035A663-9AA9-487C-BF39-29AF5D625F10}" type="presParOf" srcId="{CDEFED67-1574-4A8F-BE86-FDFE2647CE71}" destId="{65133F92-3F0F-45CE-9A0E-B1BDD0E9AB0A}" srcOrd="1" destOrd="0" presId="urn:microsoft.com/office/officeart/2005/8/layout/orgChart1"/>
    <dgm:cxn modelId="{9C2F6415-5B45-4248-BDDF-9481419D6A4F}" type="presParOf" srcId="{155B550C-D24E-4ABE-8787-D808772D953C}" destId="{B066994F-7AD0-4DFF-80F1-B2CF35C4FF4A}" srcOrd="1" destOrd="0" presId="urn:microsoft.com/office/officeart/2005/8/layout/orgChart1"/>
    <dgm:cxn modelId="{CC963914-FED7-4F0D-8513-9369AEF7DDA4}" type="presParOf" srcId="{155B550C-D24E-4ABE-8787-D808772D953C}" destId="{E07877A3-020A-4F2E-A819-59FA822E3A22}" srcOrd="2" destOrd="0" presId="urn:microsoft.com/office/officeart/2005/8/layout/orgChart1"/>
    <dgm:cxn modelId="{F1E9658B-9C90-4EFC-8D0C-472EF6924035}" type="presParOf" srcId="{CF74CAEC-008F-4089-9BA9-5C9AF3CF37E7}" destId="{BEB7E78A-A148-41AA-A74F-2B1665BE9890}" srcOrd="4" destOrd="0" presId="urn:microsoft.com/office/officeart/2005/8/layout/orgChart1"/>
    <dgm:cxn modelId="{FEFFFBD8-1396-41A6-AA0B-52839876AA11}" type="presParOf" srcId="{CF74CAEC-008F-4089-9BA9-5C9AF3CF37E7}" destId="{2EE4EDB1-7A9C-4187-B989-8BF03028AB28}" srcOrd="5" destOrd="0" presId="urn:microsoft.com/office/officeart/2005/8/layout/orgChart1"/>
    <dgm:cxn modelId="{62A15D16-7D87-4FB4-A3EE-E3997672FB30}" type="presParOf" srcId="{2EE4EDB1-7A9C-4187-B989-8BF03028AB28}" destId="{91F6B1A3-BBF2-448E-A3BC-AAECE6E521FB}" srcOrd="0" destOrd="0" presId="urn:microsoft.com/office/officeart/2005/8/layout/orgChart1"/>
    <dgm:cxn modelId="{7D7F4CBE-B174-4A8F-B80B-3F4A836E0DAE}" type="presParOf" srcId="{91F6B1A3-BBF2-448E-A3BC-AAECE6E521FB}" destId="{4CEB3BC2-1CEE-4C75-917E-92E64A49493F}" srcOrd="0" destOrd="0" presId="urn:microsoft.com/office/officeart/2005/8/layout/orgChart1"/>
    <dgm:cxn modelId="{58999F62-1291-4C44-9142-85350EC9D096}" type="presParOf" srcId="{91F6B1A3-BBF2-448E-A3BC-AAECE6E521FB}" destId="{048268DD-2366-4876-91D8-B4B1C099DF9F}" srcOrd="1" destOrd="0" presId="urn:microsoft.com/office/officeart/2005/8/layout/orgChart1"/>
    <dgm:cxn modelId="{84568EF9-3B85-457F-8C30-31F574E151BB}" type="presParOf" srcId="{2EE4EDB1-7A9C-4187-B989-8BF03028AB28}" destId="{85D5498C-3EB9-4276-B157-C90CA0CA29F1}" srcOrd="1" destOrd="0" presId="urn:microsoft.com/office/officeart/2005/8/layout/orgChart1"/>
    <dgm:cxn modelId="{54FB9EBF-9657-458E-8B68-383449173CA6}" type="presParOf" srcId="{2EE4EDB1-7A9C-4187-B989-8BF03028AB28}" destId="{25FEEE6E-8F4A-4A7F-8D90-F54C24AB7C29}" srcOrd="2" destOrd="0" presId="urn:microsoft.com/office/officeart/2005/8/layout/orgChart1"/>
    <dgm:cxn modelId="{284245B7-9CFF-4267-BB48-D2975D9CCEC2}" type="presParOf" srcId="{CF74CAEC-008F-4089-9BA9-5C9AF3CF37E7}" destId="{C1CDC7FA-90E6-4643-8DBE-32D4F73DA70F}" srcOrd="6" destOrd="0" presId="urn:microsoft.com/office/officeart/2005/8/layout/orgChart1"/>
    <dgm:cxn modelId="{93922E28-5FC9-47F9-8799-82317126E653}" type="presParOf" srcId="{CF74CAEC-008F-4089-9BA9-5C9AF3CF37E7}" destId="{CBF95624-2515-4302-9947-4F49B5F0531C}" srcOrd="7" destOrd="0" presId="urn:microsoft.com/office/officeart/2005/8/layout/orgChart1"/>
    <dgm:cxn modelId="{E61ED487-F934-480C-8830-489D74A20BF9}" type="presParOf" srcId="{CBF95624-2515-4302-9947-4F49B5F0531C}" destId="{D17C8930-8DFC-4949-BF88-773E039353BB}" srcOrd="0" destOrd="0" presId="urn:microsoft.com/office/officeart/2005/8/layout/orgChart1"/>
    <dgm:cxn modelId="{4184F1C4-B00E-4D1C-AD78-37F8804A540D}" type="presParOf" srcId="{D17C8930-8DFC-4949-BF88-773E039353BB}" destId="{7CAA722E-BA57-4BB3-9B27-4B66E46B7892}" srcOrd="0" destOrd="0" presId="urn:microsoft.com/office/officeart/2005/8/layout/orgChart1"/>
    <dgm:cxn modelId="{5F16D5B3-E9A2-497F-9B4A-FF13D569681A}" type="presParOf" srcId="{D17C8930-8DFC-4949-BF88-773E039353BB}" destId="{7AAF1249-EB47-4031-9888-CF36D0E89421}" srcOrd="1" destOrd="0" presId="urn:microsoft.com/office/officeart/2005/8/layout/orgChart1"/>
    <dgm:cxn modelId="{FC95742C-9D09-40A4-894D-133D1E715104}" type="presParOf" srcId="{CBF95624-2515-4302-9947-4F49B5F0531C}" destId="{D2767D5D-4CEA-4BC3-9AA1-790E46B3D039}" srcOrd="1" destOrd="0" presId="urn:microsoft.com/office/officeart/2005/8/layout/orgChart1"/>
    <dgm:cxn modelId="{D7626DFF-BEF9-4FA0-8C65-B38F25812EE1}" type="presParOf" srcId="{CBF95624-2515-4302-9947-4F49B5F0531C}" destId="{26551F98-BF78-4111-A3D1-B18B85B23D23}" srcOrd="2" destOrd="0" presId="urn:microsoft.com/office/officeart/2005/8/layout/orgChart1"/>
    <dgm:cxn modelId="{1CF8F721-E946-4CFF-B0EB-4293AAA44C24}" type="presParOf" srcId="{CF74CAEC-008F-4089-9BA9-5C9AF3CF37E7}" destId="{1A0A2AA2-9EB3-44A0-9803-77AE4FE0D9BF}" srcOrd="8" destOrd="0" presId="urn:microsoft.com/office/officeart/2005/8/layout/orgChart1"/>
    <dgm:cxn modelId="{13B577CE-2248-4AC6-94FB-3C78EAFE7614}" type="presParOf" srcId="{CF74CAEC-008F-4089-9BA9-5C9AF3CF37E7}" destId="{E97702DF-9BAF-4274-BDDA-EF4D2ECE30CA}" srcOrd="9" destOrd="0" presId="urn:microsoft.com/office/officeart/2005/8/layout/orgChart1"/>
    <dgm:cxn modelId="{D4A14500-767A-4BCC-A7E7-CC7E7D88C50C}" type="presParOf" srcId="{E97702DF-9BAF-4274-BDDA-EF4D2ECE30CA}" destId="{95612A62-AC15-4D7E-B98A-B59BA6AA49FC}" srcOrd="0" destOrd="0" presId="urn:microsoft.com/office/officeart/2005/8/layout/orgChart1"/>
    <dgm:cxn modelId="{81D866A0-C05F-4AEE-A081-ED4E295CE157}" type="presParOf" srcId="{95612A62-AC15-4D7E-B98A-B59BA6AA49FC}" destId="{C3F96A0C-601E-46D8-A76A-28955F627BB5}" srcOrd="0" destOrd="0" presId="urn:microsoft.com/office/officeart/2005/8/layout/orgChart1"/>
    <dgm:cxn modelId="{AA135E2A-80DC-43F6-8B27-24298FD6B420}" type="presParOf" srcId="{95612A62-AC15-4D7E-B98A-B59BA6AA49FC}" destId="{777D82FF-1DF3-4F78-8E50-6F11C6CC1D3F}" srcOrd="1" destOrd="0" presId="urn:microsoft.com/office/officeart/2005/8/layout/orgChart1"/>
    <dgm:cxn modelId="{DE5268C0-FCB6-4DA9-B4FB-ED0E29E51004}" type="presParOf" srcId="{E97702DF-9BAF-4274-BDDA-EF4D2ECE30CA}" destId="{9D4FC503-C87A-4308-8D16-8F8492444E13}" srcOrd="1" destOrd="0" presId="urn:microsoft.com/office/officeart/2005/8/layout/orgChart1"/>
    <dgm:cxn modelId="{3643EDA2-B1E2-404C-8EBC-AAE4296F23D2}" type="presParOf" srcId="{E97702DF-9BAF-4274-BDDA-EF4D2ECE30CA}" destId="{13EAA299-7B9F-4E2D-800C-16D524728BBA}" srcOrd="2" destOrd="0" presId="urn:microsoft.com/office/officeart/2005/8/layout/orgChart1"/>
    <dgm:cxn modelId="{44B51337-30EE-43F6-AE08-FE0E99953BC4}" type="presParOf" srcId="{C4B79519-45E9-4299-B4BE-425AE808D4EC}" destId="{7637FFD4-1129-4BB8-B0DB-6E63C4F9B7BD}" srcOrd="2" destOrd="0" presId="urn:microsoft.com/office/officeart/2005/8/layout/orgChart1"/>
    <dgm:cxn modelId="{7AFE1851-0FAD-47F3-9B04-B2903D8F00A0}" type="presParOf" srcId="{3979F39F-C1EA-43F6-B30C-4E4D4CC91421}" destId="{EDFE343D-97C2-4443-90E8-B344F447A9EF}" srcOrd="8" destOrd="0" presId="urn:microsoft.com/office/officeart/2005/8/layout/orgChart1"/>
    <dgm:cxn modelId="{0BDA315C-9DF0-4BDA-9E5F-C6DA3FD51252}" type="presParOf" srcId="{3979F39F-C1EA-43F6-B30C-4E4D4CC91421}" destId="{BC0385B4-B44A-47F5-8EA7-4ECAF2C4E55E}" srcOrd="9" destOrd="0" presId="urn:microsoft.com/office/officeart/2005/8/layout/orgChart1"/>
    <dgm:cxn modelId="{2B780564-4DC5-425C-8881-C98B23CA08D1}" type="presParOf" srcId="{BC0385B4-B44A-47F5-8EA7-4ECAF2C4E55E}" destId="{34CEC8B1-9A72-4229-8A33-030C52018ACA}" srcOrd="0" destOrd="0" presId="urn:microsoft.com/office/officeart/2005/8/layout/orgChart1"/>
    <dgm:cxn modelId="{05FD22EF-F58A-4E51-9D03-BE805DDF3E15}" type="presParOf" srcId="{34CEC8B1-9A72-4229-8A33-030C52018ACA}" destId="{9A463AC8-7266-470D-90EE-E6019D74453B}" srcOrd="0" destOrd="0" presId="urn:microsoft.com/office/officeart/2005/8/layout/orgChart1"/>
    <dgm:cxn modelId="{9947F560-8A93-4CE0-AB3F-85E3EFD69BCE}" type="presParOf" srcId="{34CEC8B1-9A72-4229-8A33-030C52018ACA}" destId="{4C030D58-31F6-47A2-BBA0-546F715D4672}" srcOrd="1" destOrd="0" presId="urn:microsoft.com/office/officeart/2005/8/layout/orgChart1"/>
    <dgm:cxn modelId="{FBB748E7-587C-419A-8D2F-10BC07F7EAF1}" type="presParOf" srcId="{BC0385B4-B44A-47F5-8EA7-4ECAF2C4E55E}" destId="{42811E9E-CCA5-4D13-8F97-64F26EF8FDA5}" srcOrd="1" destOrd="0" presId="urn:microsoft.com/office/officeart/2005/8/layout/orgChart1"/>
    <dgm:cxn modelId="{EDFDC3B4-3BA2-4199-858B-6F570FD0612F}" type="presParOf" srcId="{42811E9E-CCA5-4D13-8F97-64F26EF8FDA5}" destId="{5E37C73B-13AE-484C-9F78-84A5B34A0FE7}" srcOrd="0" destOrd="0" presId="urn:microsoft.com/office/officeart/2005/8/layout/orgChart1"/>
    <dgm:cxn modelId="{C5987283-3CB9-4A8A-90A0-3A0296513B52}" type="presParOf" srcId="{42811E9E-CCA5-4D13-8F97-64F26EF8FDA5}" destId="{CF3BAF7C-CA24-4DD1-93DC-BF83F98800E5}" srcOrd="1" destOrd="0" presId="urn:microsoft.com/office/officeart/2005/8/layout/orgChart1"/>
    <dgm:cxn modelId="{4925E9AB-FFC0-4A55-BEF4-79C9BF6B47E5}" type="presParOf" srcId="{CF3BAF7C-CA24-4DD1-93DC-BF83F98800E5}" destId="{A673BB2F-C495-4FB2-995B-907BA06A0139}" srcOrd="0" destOrd="0" presId="urn:microsoft.com/office/officeart/2005/8/layout/orgChart1"/>
    <dgm:cxn modelId="{9A1FA4F2-99D8-403C-A8B2-2D5F663A77D4}" type="presParOf" srcId="{A673BB2F-C495-4FB2-995B-907BA06A0139}" destId="{A6AE1F11-8826-4B78-986B-C3639C88BA78}" srcOrd="0" destOrd="0" presId="urn:microsoft.com/office/officeart/2005/8/layout/orgChart1"/>
    <dgm:cxn modelId="{4C2075FA-F834-4B3E-95E8-223DE38CFBBC}" type="presParOf" srcId="{A673BB2F-C495-4FB2-995B-907BA06A0139}" destId="{3378BC50-99A1-477D-B8A0-B9F636F4CA4A}" srcOrd="1" destOrd="0" presId="urn:microsoft.com/office/officeart/2005/8/layout/orgChart1"/>
    <dgm:cxn modelId="{CBED3871-C2FE-47F9-B8A8-1C8103CEC89A}" type="presParOf" srcId="{CF3BAF7C-CA24-4DD1-93DC-BF83F98800E5}" destId="{6AFF854E-21A8-493E-B50A-AF8E6155688C}" srcOrd="1" destOrd="0" presId="urn:microsoft.com/office/officeart/2005/8/layout/orgChart1"/>
    <dgm:cxn modelId="{A848A368-5473-4020-898F-D416A127E7FB}" type="presParOf" srcId="{CF3BAF7C-CA24-4DD1-93DC-BF83F98800E5}" destId="{1AA6EEFC-E728-44C2-9A54-95B285BD46F5}" srcOrd="2" destOrd="0" presId="urn:microsoft.com/office/officeart/2005/8/layout/orgChart1"/>
    <dgm:cxn modelId="{40E36676-91F4-4D72-81C0-6F225A2FC95E}" type="presParOf" srcId="{42811E9E-CCA5-4D13-8F97-64F26EF8FDA5}" destId="{C09BB5D7-68BB-41A3-9F37-B3203DF3F00D}" srcOrd="2" destOrd="0" presId="urn:microsoft.com/office/officeart/2005/8/layout/orgChart1"/>
    <dgm:cxn modelId="{2540E699-CC3F-4505-AD6B-019493DE3D8E}" type="presParOf" srcId="{42811E9E-CCA5-4D13-8F97-64F26EF8FDA5}" destId="{7FC4E1E8-F0D4-45A0-9263-ACEF9AAF47EB}" srcOrd="3" destOrd="0" presId="urn:microsoft.com/office/officeart/2005/8/layout/orgChart1"/>
    <dgm:cxn modelId="{8764878F-39A6-430B-850A-F6BDF2BE8914}" type="presParOf" srcId="{7FC4E1E8-F0D4-45A0-9263-ACEF9AAF47EB}" destId="{FB2D8848-43AE-4325-965D-49014F25815D}" srcOrd="0" destOrd="0" presId="urn:microsoft.com/office/officeart/2005/8/layout/orgChart1"/>
    <dgm:cxn modelId="{6DC5A552-4AE2-4B13-9358-1B0C0DC68BF4}" type="presParOf" srcId="{FB2D8848-43AE-4325-965D-49014F25815D}" destId="{A26A26FF-13DE-4431-BBD5-EE042A552046}" srcOrd="0" destOrd="0" presId="urn:microsoft.com/office/officeart/2005/8/layout/orgChart1"/>
    <dgm:cxn modelId="{899C7315-29B6-4D6B-86D1-A4931A462311}" type="presParOf" srcId="{FB2D8848-43AE-4325-965D-49014F25815D}" destId="{9389AE55-3E25-43E2-A5BA-248B0BE4D5A0}" srcOrd="1" destOrd="0" presId="urn:microsoft.com/office/officeart/2005/8/layout/orgChart1"/>
    <dgm:cxn modelId="{841661AE-2B1C-4F55-91AD-CF062CF01434}" type="presParOf" srcId="{7FC4E1E8-F0D4-45A0-9263-ACEF9AAF47EB}" destId="{30FF9097-CB41-4DB6-9BC1-56546955A3FB}" srcOrd="1" destOrd="0" presId="urn:microsoft.com/office/officeart/2005/8/layout/orgChart1"/>
    <dgm:cxn modelId="{161A08BA-BDDC-4C2D-BC5B-2AE478F10F3C}" type="presParOf" srcId="{7FC4E1E8-F0D4-45A0-9263-ACEF9AAF47EB}" destId="{25D35116-8AA2-44E1-90C3-A173F4B6BD5A}" srcOrd="2" destOrd="0" presId="urn:microsoft.com/office/officeart/2005/8/layout/orgChart1"/>
    <dgm:cxn modelId="{8F1AC475-FC25-4D57-BAE1-D02EF0814540}" type="presParOf" srcId="{BC0385B4-B44A-47F5-8EA7-4ECAF2C4E55E}" destId="{646CCA64-FD66-4E4F-A476-62F8F1DCB67C}" srcOrd="2" destOrd="0" presId="urn:microsoft.com/office/officeart/2005/8/layout/orgChart1"/>
    <dgm:cxn modelId="{1F304F64-E0E9-485C-BF82-23C8E1A33D45}" type="presParOf" srcId="{3979F39F-C1EA-43F6-B30C-4E4D4CC91421}" destId="{D50181C8-7B7D-472E-8D2D-0B1362B419B5}" srcOrd="10" destOrd="0" presId="urn:microsoft.com/office/officeart/2005/8/layout/orgChart1"/>
    <dgm:cxn modelId="{FEB3C1DD-C028-42B1-A020-FE5851807FD0}" type="presParOf" srcId="{3979F39F-C1EA-43F6-B30C-4E4D4CC91421}" destId="{81E1F393-B694-4EC3-9A24-D51BBAC133CA}" srcOrd="11" destOrd="0" presId="urn:microsoft.com/office/officeart/2005/8/layout/orgChart1"/>
    <dgm:cxn modelId="{78C0FBD9-4338-4179-B056-F6B0DD19CEEE}" type="presParOf" srcId="{81E1F393-B694-4EC3-9A24-D51BBAC133CA}" destId="{45731304-DD8A-47AE-A79B-C825198F5FA0}" srcOrd="0" destOrd="0" presId="urn:microsoft.com/office/officeart/2005/8/layout/orgChart1"/>
    <dgm:cxn modelId="{1EE6B92A-7A8B-41D6-B51A-FC7EFAF30119}" type="presParOf" srcId="{45731304-DD8A-47AE-A79B-C825198F5FA0}" destId="{5EF4F00C-9B21-43F1-8428-095A86D68BC6}" srcOrd="0" destOrd="0" presId="urn:microsoft.com/office/officeart/2005/8/layout/orgChart1"/>
    <dgm:cxn modelId="{10B0F47B-829C-40D2-83E2-ED809A6A76F0}" type="presParOf" srcId="{45731304-DD8A-47AE-A79B-C825198F5FA0}" destId="{62E0E7CD-30D0-4631-B4B7-58A4933AAD10}" srcOrd="1" destOrd="0" presId="urn:microsoft.com/office/officeart/2005/8/layout/orgChart1"/>
    <dgm:cxn modelId="{A927DE9D-8F54-4BCE-AE1B-EBAE4B2C5096}" type="presParOf" srcId="{81E1F393-B694-4EC3-9A24-D51BBAC133CA}" destId="{1AD36113-F5C4-4B40-8854-470E73776A6D}" srcOrd="1" destOrd="0" presId="urn:microsoft.com/office/officeart/2005/8/layout/orgChart1"/>
    <dgm:cxn modelId="{A79CFF5F-BFDF-42BC-AA68-A82EE5531D96}" type="presParOf" srcId="{81E1F393-B694-4EC3-9A24-D51BBAC133CA}" destId="{63996704-A08C-4104-B2B5-6BC22B792D10}" srcOrd="2" destOrd="0" presId="urn:microsoft.com/office/officeart/2005/8/layout/orgChart1"/>
    <dgm:cxn modelId="{BF2047B9-5B45-4DA7-AD8F-FF23743710A0}" type="presParOf" srcId="{3979F39F-C1EA-43F6-B30C-4E4D4CC91421}" destId="{1DA0C5A4-AB7E-412E-BE90-5A61B55A2B58}" srcOrd="12" destOrd="0" presId="urn:microsoft.com/office/officeart/2005/8/layout/orgChart1"/>
    <dgm:cxn modelId="{6DEF4FC0-63DB-4FD7-86A9-65F67DBF1AF1}" type="presParOf" srcId="{3979F39F-C1EA-43F6-B30C-4E4D4CC91421}" destId="{405A9099-0315-44C8-B438-D54B120B700C}" srcOrd="13" destOrd="0" presId="urn:microsoft.com/office/officeart/2005/8/layout/orgChart1"/>
    <dgm:cxn modelId="{65DC5BCB-D5E0-45B0-8FA3-4DBDC1E8CA07}" type="presParOf" srcId="{405A9099-0315-44C8-B438-D54B120B700C}" destId="{43620CCF-D1AF-45A5-B820-EF262D7FBE3E}" srcOrd="0" destOrd="0" presId="urn:microsoft.com/office/officeart/2005/8/layout/orgChart1"/>
    <dgm:cxn modelId="{0D43973E-0C3F-41C0-AE24-CE1AC3E5D505}" type="presParOf" srcId="{43620CCF-D1AF-45A5-B820-EF262D7FBE3E}" destId="{CDA54199-F575-4A52-B1E9-18C62AFB2E3A}" srcOrd="0" destOrd="0" presId="urn:microsoft.com/office/officeart/2005/8/layout/orgChart1"/>
    <dgm:cxn modelId="{3D2AA57D-59BD-44AD-80EA-A6CF30ED54BF}" type="presParOf" srcId="{43620CCF-D1AF-45A5-B820-EF262D7FBE3E}" destId="{3A6A6DB0-7614-4D7F-8097-9D3C96ECD471}" srcOrd="1" destOrd="0" presId="urn:microsoft.com/office/officeart/2005/8/layout/orgChart1"/>
    <dgm:cxn modelId="{6EC70DC1-ED41-4747-85BC-302D2D52F9DC}" type="presParOf" srcId="{405A9099-0315-44C8-B438-D54B120B700C}" destId="{C6F76B93-A878-4550-9B4F-0A57E90B819E}" srcOrd="1" destOrd="0" presId="urn:microsoft.com/office/officeart/2005/8/layout/orgChart1"/>
    <dgm:cxn modelId="{E927C18A-2475-45F2-BA89-AA0C4521091C}" type="presParOf" srcId="{C6F76B93-A878-4550-9B4F-0A57E90B819E}" destId="{8E727B5D-D2E1-460F-8C1C-9E7B917E6C2B}" srcOrd="0" destOrd="0" presId="urn:microsoft.com/office/officeart/2005/8/layout/orgChart1"/>
    <dgm:cxn modelId="{55704BBC-B0B9-451C-BB69-1E7B60AED107}" type="presParOf" srcId="{C6F76B93-A878-4550-9B4F-0A57E90B819E}" destId="{0F758FA7-059A-4D8C-9CA1-CFA021984F45}" srcOrd="1" destOrd="0" presId="urn:microsoft.com/office/officeart/2005/8/layout/orgChart1"/>
    <dgm:cxn modelId="{5A1F1ABB-65FF-4921-BAE0-3A389B50548B}" type="presParOf" srcId="{0F758FA7-059A-4D8C-9CA1-CFA021984F45}" destId="{B4CCEC80-8094-469F-B1A6-62F264580E46}" srcOrd="0" destOrd="0" presId="urn:microsoft.com/office/officeart/2005/8/layout/orgChart1"/>
    <dgm:cxn modelId="{DC0A507A-B30E-40B2-8E42-AF9EC1EE67F7}" type="presParOf" srcId="{B4CCEC80-8094-469F-B1A6-62F264580E46}" destId="{14BCBF85-E5F5-400F-9D52-FEF717BED51D}" srcOrd="0" destOrd="0" presId="urn:microsoft.com/office/officeart/2005/8/layout/orgChart1"/>
    <dgm:cxn modelId="{423C3506-15BB-45FF-A48A-7CA34BCA82CA}" type="presParOf" srcId="{B4CCEC80-8094-469F-B1A6-62F264580E46}" destId="{CD9DE33E-4458-45A6-8036-F0CE12199D85}" srcOrd="1" destOrd="0" presId="urn:microsoft.com/office/officeart/2005/8/layout/orgChart1"/>
    <dgm:cxn modelId="{BFC8A1FF-5E08-4A7D-BAE3-72E049F133D0}" type="presParOf" srcId="{0F758FA7-059A-4D8C-9CA1-CFA021984F45}" destId="{EDDB7D93-F4B2-411A-865D-40D44F2BBE84}" srcOrd="1" destOrd="0" presId="urn:microsoft.com/office/officeart/2005/8/layout/orgChart1"/>
    <dgm:cxn modelId="{FF178C54-5636-4B1B-8F39-AF5DB26ED992}" type="presParOf" srcId="{0F758FA7-059A-4D8C-9CA1-CFA021984F45}" destId="{CC6C61AA-64CF-4EF3-BDCE-B64F75B27C20}" srcOrd="2" destOrd="0" presId="urn:microsoft.com/office/officeart/2005/8/layout/orgChart1"/>
    <dgm:cxn modelId="{C7686820-E655-4E89-B44D-F50C9E592423}" type="presParOf" srcId="{C6F76B93-A878-4550-9B4F-0A57E90B819E}" destId="{AACD4598-3030-410F-8B25-519D4F95263E}" srcOrd="2" destOrd="0" presId="urn:microsoft.com/office/officeart/2005/8/layout/orgChart1"/>
    <dgm:cxn modelId="{6EDF87BE-60BE-4417-9F0F-8BAEB579D251}" type="presParOf" srcId="{C6F76B93-A878-4550-9B4F-0A57E90B819E}" destId="{2BB77C3A-6AFC-4966-90B7-68F543A98ED6}" srcOrd="3" destOrd="0" presId="urn:microsoft.com/office/officeart/2005/8/layout/orgChart1"/>
    <dgm:cxn modelId="{C87ADCF3-5327-485F-A160-5E47657E7414}" type="presParOf" srcId="{2BB77C3A-6AFC-4966-90B7-68F543A98ED6}" destId="{444A0457-0075-499D-B153-C48C304C5F85}" srcOrd="0" destOrd="0" presId="urn:microsoft.com/office/officeart/2005/8/layout/orgChart1"/>
    <dgm:cxn modelId="{0B8E66B8-A40E-4126-BCDE-55B87821C5B2}" type="presParOf" srcId="{444A0457-0075-499D-B153-C48C304C5F85}" destId="{D3E9E927-CB26-40C8-97A2-2E55E1CF7890}" srcOrd="0" destOrd="0" presId="urn:microsoft.com/office/officeart/2005/8/layout/orgChart1"/>
    <dgm:cxn modelId="{9A5468FC-EF89-4527-99F5-8B1157F283C6}" type="presParOf" srcId="{444A0457-0075-499D-B153-C48C304C5F85}" destId="{DA1480AC-426B-4F80-9637-50674F078663}" srcOrd="1" destOrd="0" presId="urn:microsoft.com/office/officeart/2005/8/layout/orgChart1"/>
    <dgm:cxn modelId="{08F2AC00-6E2F-4815-A58A-8CDF145D341E}" type="presParOf" srcId="{2BB77C3A-6AFC-4966-90B7-68F543A98ED6}" destId="{A85DEFF5-CA2B-4A22-8408-EB97474551B4}" srcOrd="1" destOrd="0" presId="urn:microsoft.com/office/officeart/2005/8/layout/orgChart1"/>
    <dgm:cxn modelId="{50C08849-8CC0-4F03-9D59-7A022133EA1C}" type="presParOf" srcId="{2BB77C3A-6AFC-4966-90B7-68F543A98ED6}" destId="{10B94160-8978-4715-A264-BB061C25220E}" srcOrd="2" destOrd="0" presId="urn:microsoft.com/office/officeart/2005/8/layout/orgChart1"/>
    <dgm:cxn modelId="{1762DE71-F693-43BE-98D6-54E5D8F38330}" type="presParOf" srcId="{C6F76B93-A878-4550-9B4F-0A57E90B819E}" destId="{6164CE80-A5A0-479E-ADAA-4A6012969335}" srcOrd="4" destOrd="0" presId="urn:microsoft.com/office/officeart/2005/8/layout/orgChart1"/>
    <dgm:cxn modelId="{16C2A696-C5E4-4F47-BA33-EDE770164245}" type="presParOf" srcId="{C6F76B93-A878-4550-9B4F-0A57E90B819E}" destId="{6C99D98D-7EBE-4BBA-9D66-5EF0E659C83F}" srcOrd="5" destOrd="0" presId="urn:microsoft.com/office/officeart/2005/8/layout/orgChart1"/>
    <dgm:cxn modelId="{EADA2508-2042-42A8-8BEC-6C696657F9D5}" type="presParOf" srcId="{6C99D98D-7EBE-4BBA-9D66-5EF0E659C83F}" destId="{B9732344-22F6-4A1F-8138-3D417BEA17F0}" srcOrd="0" destOrd="0" presId="urn:microsoft.com/office/officeart/2005/8/layout/orgChart1"/>
    <dgm:cxn modelId="{65CB9CF4-F385-47B2-BDC7-796226907BB5}" type="presParOf" srcId="{B9732344-22F6-4A1F-8138-3D417BEA17F0}" destId="{1D27E0EC-4274-4365-8D2F-7D28189D94FF}" srcOrd="0" destOrd="0" presId="urn:microsoft.com/office/officeart/2005/8/layout/orgChart1"/>
    <dgm:cxn modelId="{43350F7F-4525-4721-9BF9-DD56CCE56BC1}" type="presParOf" srcId="{B9732344-22F6-4A1F-8138-3D417BEA17F0}" destId="{6EC556E7-93C2-42CE-AE4F-12995AA83DCF}" srcOrd="1" destOrd="0" presId="urn:microsoft.com/office/officeart/2005/8/layout/orgChart1"/>
    <dgm:cxn modelId="{C05E9F97-95DE-447B-A397-B15457628853}" type="presParOf" srcId="{6C99D98D-7EBE-4BBA-9D66-5EF0E659C83F}" destId="{F06A536A-7BE2-4D72-90CD-696B9BAB74EE}" srcOrd="1" destOrd="0" presId="urn:microsoft.com/office/officeart/2005/8/layout/orgChart1"/>
    <dgm:cxn modelId="{25A1D016-F160-4BCF-8C68-E8A5DC075513}" type="presParOf" srcId="{6C99D98D-7EBE-4BBA-9D66-5EF0E659C83F}" destId="{630B511A-829A-444A-801B-A76758294079}" srcOrd="2" destOrd="0" presId="urn:microsoft.com/office/officeart/2005/8/layout/orgChart1"/>
    <dgm:cxn modelId="{FAF7E2AD-8AC8-498B-B09D-F0DFB98FFA5C}" type="presParOf" srcId="{405A9099-0315-44C8-B438-D54B120B700C}" destId="{6B375EB4-192A-4569-859D-B8A2A97BE57F}" srcOrd="2" destOrd="0" presId="urn:microsoft.com/office/officeart/2005/8/layout/orgChart1"/>
    <dgm:cxn modelId="{D35EFBBC-4E81-49C4-A1A6-26BD2760B4EE}" type="presParOf" srcId="{3979F39F-C1EA-43F6-B30C-4E4D4CC91421}" destId="{06BE7A1F-087B-4080-9C14-96D0B8FAAA7E}" srcOrd="14" destOrd="0" presId="urn:microsoft.com/office/officeart/2005/8/layout/orgChart1"/>
    <dgm:cxn modelId="{27970BBF-C18D-4029-9D4D-3E9291639C85}" type="presParOf" srcId="{3979F39F-C1EA-43F6-B30C-4E4D4CC91421}" destId="{B2CAA883-DDB2-4444-A443-1D219536F64C}" srcOrd="15" destOrd="0" presId="urn:microsoft.com/office/officeart/2005/8/layout/orgChart1"/>
    <dgm:cxn modelId="{B9ADD7F6-FD46-4DD8-B045-A11D0672CD1D}" type="presParOf" srcId="{B2CAA883-DDB2-4444-A443-1D219536F64C}" destId="{8152AB3A-8747-4586-9C0F-B5780FB476E1}" srcOrd="0" destOrd="0" presId="urn:microsoft.com/office/officeart/2005/8/layout/orgChart1"/>
    <dgm:cxn modelId="{6DA8B14E-7B0F-4EC1-B30C-91F8C3A867F2}" type="presParOf" srcId="{8152AB3A-8747-4586-9C0F-B5780FB476E1}" destId="{3C422FE0-505E-45EF-9ABE-1368AB1EC9DF}" srcOrd="0" destOrd="0" presId="urn:microsoft.com/office/officeart/2005/8/layout/orgChart1"/>
    <dgm:cxn modelId="{86E8FB64-21A8-4084-8BFD-25BB1901FE93}" type="presParOf" srcId="{8152AB3A-8747-4586-9C0F-B5780FB476E1}" destId="{785CF503-1628-4DB5-B37D-E3DB8FA9EF27}" srcOrd="1" destOrd="0" presId="urn:microsoft.com/office/officeart/2005/8/layout/orgChart1"/>
    <dgm:cxn modelId="{8F3AB371-E6E8-41F4-BFB6-A861A95DB445}" type="presParOf" srcId="{B2CAA883-DDB2-4444-A443-1D219536F64C}" destId="{EF7556F7-E0F2-4D91-ABEC-48F4327A09A0}" srcOrd="1" destOrd="0" presId="urn:microsoft.com/office/officeart/2005/8/layout/orgChart1"/>
    <dgm:cxn modelId="{537E4D64-AE0F-4DAE-A55C-9D38FFD03065}" type="presParOf" srcId="{B2CAA883-DDB2-4444-A443-1D219536F64C}" destId="{735B4BF8-B809-4E48-AE37-1D88E9E4F7A8}" srcOrd="2" destOrd="0" presId="urn:microsoft.com/office/officeart/2005/8/layout/orgChart1"/>
    <dgm:cxn modelId="{85431182-B776-43D6-896A-DB42395BFC76}" type="presParOf" srcId="{6C2A6FF1-8DEA-4DF2-9DE3-9EFF819AB970}" destId="{C0B2377F-CAFB-444B-8798-0B021304EED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339664-B2A5-48F5-9AA2-DFE91362BA9A}" type="doc">
      <dgm:prSet loTypeId="urn:microsoft.com/office/officeart/2005/8/layout/hierarchy4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pt-BR"/>
        </a:p>
      </dgm:t>
    </dgm:pt>
    <dgm:pt modelId="{DEAC178C-2A96-458C-8446-0890C017D7BC}">
      <dgm:prSet phldrT="[Texto]"/>
      <dgm:spPr/>
      <dgm:t>
        <a:bodyPr/>
        <a:lstStyle/>
        <a:p>
          <a:r>
            <a:rPr lang="pt-BR" dirty="0" err="1"/>
            <a:t>Login</a:t>
          </a:r>
          <a:endParaRPr lang="pt-BR" dirty="0"/>
        </a:p>
      </dgm:t>
    </dgm:pt>
    <dgm:pt modelId="{63A61286-17B8-46CC-8350-E59B26577F49}" type="parTrans" cxnId="{A625E616-9ABB-4E21-9521-911D06711CBF}">
      <dgm:prSet/>
      <dgm:spPr/>
      <dgm:t>
        <a:bodyPr/>
        <a:lstStyle/>
        <a:p>
          <a:endParaRPr lang="pt-BR"/>
        </a:p>
      </dgm:t>
    </dgm:pt>
    <dgm:pt modelId="{6DA8EC6D-0439-4FB4-B838-3C85FC715689}" type="sibTrans" cxnId="{A625E616-9ABB-4E21-9521-911D06711CBF}">
      <dgm:prSet/>
      <dgm:spPr/>
      <dgm:t>
        <a:bodyPr/>
        <a:lstStyle/>
        <a:p>
          <a:endParaRPr lang="pt-BR"/>
        </a:p>
      </dgm:t>
    </dgm:pt>
    <dgm:pt modelId="{3C601AD7-9331-4CD4-8596-5607CF5F582D}">
      <dgm:prSet phldrT="[Texto]"/>
      <dgm:spPr/>
      <dgm:t>
        <a:bodyPr/>
        <a:lstStyle/>
        <a:p>
          <a:r>
            <a:rPr lang="pt-BR" dirty="0"/>
            <a:t>Quânttico</a:t>
          </a:r>
        </a:p>
      </dgm:t>
    </dgm:pt>
    <dgm:pt modelId="{CD484052-CE72-447B-A062-346E72D16980}" type="parTrans" cxnId="{88495574-77DB-4AE9-873E-F0CC416A9DF7}">
      <dgm:prSet/>
      <dgm:spPr/>
      <dgm:t>
        <a:bodyPr/>
        <a:lstStyle/>
        <a:p>
          <a:endParaRPr lang="pt-BR"/>
        </a:p>
      </dgm:t>
    </dgm:pt>
    <dgm:pt modelId="{6FE46FF3-26B4-4D1D-A13E-08829BE2613B}" type="sibTrans" cxnId="{88495574-77DB-4AE9-873E-F0CC416A9DF7}">
      <dgm:prSet/>
      <dgm:spPr/>
      <dgm:t>
        <a:bodyPr/>
        <a:lstStyle/>
        <a:p>
          <a:endParaRPr lang="pt-BR"/>
        </a:p>
      </dgm:t>
    </dgm:pt>
    <dgm:pt modelId="{EB23897D-17E6-4A3A-905F-E057A152F043}">
      <dgm:prSet phldrT="[Texto]"/>
      <dgm:spPr/>
      <dgm:t>
        <a:bodyPr/>
        <a:lstStyle/>
        <a:p>
          <a:r>
            <a:rPr lang="pt-BR" dirty="0"/>
            <a:t>Master</a:t>
          </a:r>
        </a:p>
      </dgm:t>
    </dgm:pt>
    <dgm:pt modelId="{CC51B26A-4A21-4D5D-B1E1-652009311661}" type="parTrans" cxnId="{74809B51-794A-405B-9F56-E9D86151CB40}">
      <dgm:prSet/>
      <dgm:spPr/>
      <dgm:t>
        <a:bodyPr/>
        <a:lstStyle/>
        <a:p>
          <a:endParaRPr lang="pt-BR"/>
        </a:p>
      </dgm:t>
    </dgm:pt>
    <dgm:pt modelId="{8BC562F7-A5BD-4831-A8DF-5C78F5927DE1}" type="sibTrans" cxnId="{74809B51-794A-405B-9F56-E9D86151CB40}">
      <dgm:prSet/>
      <dgm:spPr/>
      <dgm:t>
        <a:bodyPr/>
        <a:lstStyle/>
        <a:p>
          <a:endParaRPr lang="pt-BR"/>
        </a:p>
      </dgm:t>
    </dgm:pt>
    <dgm:pt modelId="{0C7D80B0-B0DA-434A-BCEF-F0BB96939F35}">
      <dgm:prSet phldrT="[Texto]"/>
      <dgm:spPr/>
      <dgm:t>
        <a:bodyPr/>
        <a:lstStyle/>
        <a:p>
          <a:r>
            <a:rPr lang="pt-BR" dirty="0"/>
            <a:t>Professor</a:t>
          </a:r>
        </a:p>
      </dgm:t>
    </dgm:pt>
    <dgm:pt modelId="{7A50E5A1-C3BA-4FA6-BC18-4E7B2ADAADD3}" type="parTrans" cxnId="{6936DD41-3DBD-4AA6-857C-D6382154F90B}">
      <dgm:prSet/>
      <dgm:spPr/>
      <dgm:t>
        <a:bodyPr/>
        <a:lstStyle/>
        <a:p>
          <a:endParaRPr lang="pt-BR"/>
        </a:p>
      </dgm:t>
    </dgm:pt>
    <dgm:pt modelId="{7DAFFB05-E5B6-45EF-ADA4-57798A80357A}" type="sibTrans" cxnId="{6936DD41-3DBD-4AA6-857C-D6382154F90B}">
      <dgm:prSet/>
      <dgm:spPr/>
      <dgm:t>
        <a:bodyPr/>
        <a:lstStyle/>
        <a:p>
          <a:endParaRPr lang="pt-BR"/>
        </a:p>
      </dgm:t>
    </dgm:pt>
    <dgm:pt modelId="{52B197CD-4D95-445F-AA89-DAF27F76E9AE}">
      <dgm:prSet/>
      <dgm:spPr/>
      <dgm:t>
        <a:bodyPr/>
        <a:lstStyle/>
        <a:p>
          <a:r>
            <a:rPr lang="pt-BR" dirty="0"/>
            <a:t>Aluno</a:t>
          </a:r>
        </a:p>
      </dgm:t>
    </dgm:pt>
    <dgm:pt modelId="{B997A12C-40F8-41CC-B2FA-DD5B1F47368F}" type="parTrans" cxnId="{E429D7D4-E296-4BAE-9330-13F9A3507859}">
      <dgm:prSet/>
      <dgm:spPr/>
      <dgm:t>
        <a:bodyPr/>
        <a:lstStyle/>
        <a:p>
          <a:endParaRPr lang="pt-BR"/>
        </a:p>
      </dgm:t>
    </dgm:pt>
    <dgm:pt modelId="{FE22800E-D839-48EB-A5DE-5D63CE72DE95}" type="sibTrans" cxnId="{E429D7D4-E296-4BAE-9330-13F9A3507859}">
      <dgm:prSet/>
      <dgm:spPr/>
      <dgm:t>
        <a:bodyPr/>
        <a:lstStyle/>
        <a:p>
          <a:endParaRPr lang="pt-BR"/>
        </a:p>
      </dgm:t>
    </dgm:pt>
    <dgm:pt modelId="{F2894070-31C5-40DC-AE17-D89B676B27DA}">
      <dgm:prSet/>
      <dgm:spPr/>
      <dgm:t>
        <a:bodyPr vert="vert270" lIns="0" tIns="0" rIns="0" bIns="0"/>
        <a:lstStyle/>
        <a:p>
          <a:r>
            <a:rPr lang="pt-BR" dirty="0"/>
            <a:t>Cadastro Escola, Master</a:t>
          </a:r>
        </a:p>
      </dgm:t>
    </dgm:pt>
    <dgm:pt modelId="{2A328C10-51C9-44FA-BF31-11BFA1501637}" type="parTrans" cxnId="{8EFF0585-BF81-4565-8B5F-26304BCC1DAC}">
      <dgm:prSet/>
      <dgm:spPr/>
      <dgm:t>
        <a:bodyPr/>
        <a:lstStyle/>
        <a:p>
          <a:endParaRPr lang="pt-BR"/>
        </a:p>
      </dgm:t>
    </dgm:pt>
    <dgm:pt modelId="{F289A33D-27D8-408F-9338-D24C6C7D7FFA}" type="sibTrans" cxnId="{8EFF0585-BF81-4565-8B5F-26304BCC1DAC}">
      <dgm:prSet/>
      <dgm:spPr/>
      <dgm:t>
        <a:bodyPr/>
        <a:lstStyle/>
        <a:p>
          <a:endParaRPr lang="pt-BR"/>
        </a:p>
      </dgm:t>
    </dgm:pt>
    <dgm:pt modelId="{27D961DE-0730-49EF-87A2-39F1B2D77C52}">
      <dgm:prSet/>
      <dgm:spPr/>
      <dgm:t>
        <a:bodyPr vert="vert270" lIns="0" tIns="0" rIns="0" bIns="0"/>
        <a:lstStyle/>
        <a:p>
          <a:r>
            <a:rPr lang="pt-BR" dirty="0"/>
            <a:t>Relatórios</a:t>
          </a:r>
        </a:p>
      </dgm:t>
    </dgm:pt>
    <dgm:pt modelId="{F033040D-8A80-4051-A3BF-D75E29FBCC91}" type="parTrans" cxnId="{CCB74818-519C-4743-B63C-08E2081643C6}">
      <dgm:prSet/>
      <dgm:spPr/>
      <dgm:t>
        <a:bodyPr/>
        <a:lstStyle/>
        <a:p>
          <a:endParaRPr lang="pt-BR"/>
        </a:p>
      </dgm:t>
    </dgm:pt>
    <dgm:pt modelId="{D8F74431-0062-43BA-ACF3-A376A7F44BC4}" type="sibTrans" cxnId="{CCB74818-519C-4743-B63C-08E2081643C6}">
      <dgm:prSet/>
      <dgm:spPr/>
      <dgm:t>
        <a:bodyPr/>
        <a:lstStyle/>
        <a:p>
          <a:endParaRPr lang="pt-BR"/>
        </a:p>
      </dgm:t>
    </dgm:pt>
    <dgm:pt modelId="{AF196F9E-E571-4FAF-A5EF-80A4C2DFEBA9}">
      <dgm:prSet/>
      <dgm:spPr/>
      <dgm:t>
        <a:bodyPr vert="vert270" lIns="0" tIns="0" rIns="0" bIns="0"/>
        <a:lstStyle/>
        <a:p>
          <a:r>
            <a:rPr lang="pt-BR" dirty="0"/>
            <a:t>Financeiro</a:t>
          </a:r>
        </a:p>
      </dgm:t>
    </dgm:pt>
    <dgm:pt modelId="{01F8D1BD-C426-4A67-85FB-7505232335BC}" type="parTrans" cxnId="{764F19AF-285F-4B13-87E5-EC61C2864586}">
      <dgm:prSet/>
      <dgm:spPr/>
      <dgm:t>
        <a:bodyPr/>
        <a:lstStyle/>
        <a:p>
          <a:endParaRPr lang="pt-BR"/>
        </a:p>
      </dgm:t>
    </dgm:pt>
    <dgm:pt modelId="{888BC014-8CCA-4EAD-B5FE-6C5E06677C7F}" type="sibTrans" cxnId="{764F19AF-285F-4B13-87E5-EC61C2864586}">
      <dgm:prSet/>
      <dgm:spPr/>
      <dgm:t>
        <a:bodyPr/>
        <a:lstStyle/>
        <a:p>
          <a:endParaRPr lang="pt-BR"/>
        </a:p>
      </dgm:t>
    </dgm:pt>
    <dgm:pt modelId="{96694E1D-0225-4E4F-990D-95ABBF78899C}">
      <dgm:prSet/>
      <dgm:spPr/>
      <dgm:t>
        <a:bodyPr vert="vert270" lIns="0" tIns="0" rIns="0" bIns="0"/>
        <a:lstStyle/>
        <a:p>
          <a:r>
            <a:rPr lang="pt-BR" dirty="0"/>
            <a:t>Suporte</a:t>
          </a:r>
        </a:p>
      </dgm:t>
    </dgm:pt>
    <dgm:pt modelId="{1AF89C60-E517-4776-878A-3BDB7CA17843}" type="parTrans" cxnId="{7B40D998-D30E-4716-9115-014C2F97ABAD}">
      <dgm:prSet/>
      <dgm:spPr/>
      <dgm:t>
        <a:bodyPr/>
        <a:lstStyle/>
        <a:p>
          <a:endParaRPr lang="pt-BR"/>
        </a:p>
      </dgm:t>
    </dgm:pt>
    <dgm:pt modelId="{A2B9C3FE-C4ED-46B8-B105-F2AEC048273F}" type="sibTrans" cxnId="{7B40D998-D30E-4716-9115-014C2F97ABAD}">
      <dgm:prSet/>
      <dgm:spPr/>
      <dgm:t>
        <a:bodyPr/>
        <a:lstStyle/>
        <a:p>
          <a:endParaRPr lang="pt-BR"/>
        </a:p>
      </dgm:t>
    </dgm:pt>
    <dgm:pt modelId="{1926FCF8-FB5C-4E9A-8E87-10E16CA3E7D8}">
      <dgm:prSet/>
      <dgm:spPr/>
      <dgm:t>
        <a:bodyPr vert="vert270" lIns="0" tIns="0" rIns="0" bIns="0"/>
        <a:lstStyle/>
        <a:p>
          <a:r>
            <a:rPr lang="pt-BR" dirty="0"/>
            <a:t>Arduíno</a:t>
          </a:r>
        </a:p>
      </dgm:t>
    </dgm:pt>
    <dgm:pt modelId="{A7D7E6E1-C897-4E0D-A290-E11CFE8B4880}" type="parTrans" cxnId="{01306852-F435-4191-8D23-94A0F1309891}">
      <dgm:prSet/>
      <dgm:spPr/>
      <dgm:t>
        <a:bodyPr/>
        <a:lstStyle/>
        <a:p>
          <a:endParaRPr lang="pt-BR"/>
        </a:p>
      </dgm:t>
    </dgm:pt>
    <dgm:pt modelId="{56C1EE0E-0D6D-4DDC-A6B8-76FC929022DA}" type="sibTrans" cxnId="{01306852-F435-4191-8D23-94A0F1309891}">
      <dgm:prSet/>
      <dgm:spPr/>
      <dgm:t>
        <a:bodyPr/>
        <a:lstStyle/>
        <a:p>
          <a:endParaRPr lang="pt-BR"/>
        </a:p>
      </dgm:t>
    </dgm:pt>
    <dgm:pt modelId="{172100C9-CC14-4810-948D-1D163EEA909C}">
      <dgm:prSet/>
      <dgm:spPr/>
      <dgm:t>
        <a:bodyPr vert="vert270" lIns="0" tIns="0" rIns="0" bIns="0"/>
        <a:lstStyle/>
        <a:p>
          <a:r>
            <a:rPr lang="pt-BR" dirty="0"/>
            <a:t>Configurações</a:t>
          </a:r>
        </a:p>
      </dgm:t>
    </dgm:pt>
    <dgm:pt modelId="{4B8945B2-9470-432C-9A2A-9AC9344D4EFF}" type="parTrans" cxnId="{D1520516-37F4-4824-89AE-A621DEDF8B07}">
      <dgm:prSet/>
      <dgm:spPr/>
      <dgm:t>
        <a:bodyPr/>
        <a:lstStyle/>
        <a:p>
          <a:endParaRPr lang="pt-BR"/>
        </a:p>
      </dgm:t>
    </dgm:pt>
    <dgm:pt modelId="{7751866C-82E2-4E09-97BD-FA3A8943FF6D}" type="sibTrans" cxnId="{D1520516-37F4-4824-89AE-A621DEDF8B07}">
      <dgm:prSet/>
      <dgm:spPr/>
      <dgm:t>
        <a:bodyPr/>
        <a:lstStyle/>
        <a:p>
          <a:endParaRPr lang="pt-BR"/>
        </a:p>
      </dgm:t>
    </dgm:pt>
    <dgm:pt modelId="{6BD3924B-B3F3-447D-997C-399EECAFAB93}">
      <dgm:prSet/>
      <dgm:spPr/>
      <dgm:t>
        <a:bodyPr vert="vert270" lIns="0" tIns="0" rIns="0" bIns="0"/>
        <a:lstStyle/>
        <a:p>
          <a:r>
            <a:rPr lang="pt-BR" dirty="0"/>
            <a:t>Cadastro Professor</a:t>
          </a:r>
        </a:p>
      </dgm:t>
    </dgm:pt>
    <dgm:pt modelId="{1A59C8AC-1C75-48C6-B57B-F715352F3784}" type="parTrans" cxnId="{538ADAB1-4FB3-43F3-994B-E2F214CD5FBE}">
      <dgm:prSet/>
      <dgm:spPr/>
      <dgm:t>
        <a:bodyPr/>
        <a:lstStyle/>
        <a:p>
          <a:endParaRPr lang="pt-BR"/>
        </a:p>
      </dgm:t>
    </dgm:pt>
    <dgm:pt modelId="{B721DD90-581C-4947-9960-79D652485FFD}" type="sibTrans" cxnId="{538ADAB1-4FB3-43F3-994B-E2F214CD5FBE}">
      <dgm:prSet/>
      <dgm:spPr/>
      <dgm:t>
        <a:bodyPr/>
        <a:lstStyle/>
        <a:p>
          <a:endParaRPr lang="pt-BR"/>
        </a:p>
      </dgm:t>
    </dgm:pt>
    <dgm:pt modelId="{B59F27A9-C9E6-4260-AA60-70B23CCE5856}">
      <dgm:prSet/>
      <dgm:spPr/>
      <dgm:t>
        <a:bodyPr vert="vert270" lIns="0" tIns="0" rIns="0" bIns="0"/>
        <a:lstStyle/>
        <a:p>
          <a:r>
            <a:rPr lang="pt-BR" dirty="0"/>
            <a:t>Perfil</a:t>
          </a:r>
        </a:p>
      </dgm:t>
    </dgm:pt>
    <dgm:pt modelId="{CB1CCD3F-2FF6-4587-9F2C-E76F62838273}" type="parTrans" cxnId="{0865719D-921F-4B44-A68D-2451679CF7CA}">
      <dgm:prSet/>
      <dgm:spPr/>
      <dgm:t>
        <a:bodyPr/>
        <a:lstStyle/>
        <a:p>
          <a:endParaRPr lang="pt-BR"/>
        </a:p>
      </dgm:t>
    </dgm:pt>
    <dgm:pt modelId="{B3BC42F4-45B4-46CA-ADFB-D0C3E949108B}" type="sibTrans" cxnId="{0865719D-921F-4B44-A68D-2451679CF7CA}">
      <dgm:prSet/>
      <dgm:spPr/>
      <dgm:t>
        <a:bodyPr/>
        <a:lstStyle/>
        <a:p>
          <a:endParaRPr lang="pt-BR"/>
        </a:p>
      </dgm:t>
    </dgm:pt>
    <dgm:pt modelId="{0A48A224-0193-4A5A-BB0F-3CCE478D950B}">
      <dgm:prSet/>
      <dgm:spPr/>
      <dgm:t>
        <a:bodyPr vert="vert270" lIns="0" tIns="0" rIns="0" bIns="0"/>
        <a:lstStyle/>
        <a:p>
          <a:r>
            <a:rPr lang="pt-BR" dirty="0"/>
            <a:t>Relatórios</a:t>
          </a:r>
        </a:p>
      </dgm:t>
    </dgm:pt>
    <dgm:pt modelId="{44172696-6152-406B-ACDF-63F29D7AC89F}" type="parTrans" cxnId="{846A4DB1-8928-48CB-B8A1-A80E9EB5C13B}">
      <dgm:prSet/>
      <dgm:spPr/>
      <dgm:t>
        <a:bodyPr/>
        <a:lstStyle/>
        <a:p>
          <a:endParaRPr lang="pt-BR"/>
        </a:p>
      </dgm:t>
    </dgm:pt>
    <dgm:pt modelId="{C5102CF5-A77F-458E-A584-7D6DAC2AE994}" type="sibTrans" cxnId="{846A4DB1-8928-48CB-B8A1-A80E9EB5C13B}">
      <dgm:prSet/>
      <dgm:spPr/>
      <dgm:t>
        <a:bodyPr/>
        <a:lstStyle/>
        <a:p>
          <a:endParaRPr lang="pt-BR"/>
        </a:p>
      </dgm:t>
    </dgm:pt>
    <dgm:pt modelId="{553FCA86-D54F-4818-8B79-A6BC6B411413}">
      <dgm:prSet/>
      <dgm:spPr/>
      <dgm:t>
        <a:bodyPr vert="vert270" lIns="0" tIns="0" rIns="0" bIns="0"/>
        <a:lstStyle/>
        <a:p>
          <a:r>
            <a:rPr lang="pt-BR" dirty="0"/>
            <a:t>Financeiro</a:t>
          </a:r>
        </a:p>
      </dgm:t>
    </dgm:pt>
    <dgm:pt modelId="{D2CE4EC2-6A23-4C0D-968E-A386E4CE6A1E}" type="parTrans" cxnId="{B2182AB6-250B-4302-83BC-E56A3FF90BFB}">
      <dgm:prSet/>
      <dgm:spPr/>
      <dgm:t>
        <a:bodyPr/>
        <a:lstStyle/>
        <a:p>
          <a:endParaRPr lang="pt-BR"/>
        </a:p>
      </dgm:t>
    </dgm:pt>
    <dgm:pt modelId="{B95FF89C-7C03-40F9-A505-CACD510E3E48}" type="sibTrans" cxnId="{B2182AB6-250B-4302-83BC-E56A3FF90BFB}">
      <dgm:prSet/>
      <dgm:spPr/>
      <dgm:t>
        <a:bodyPr/>
        <a:lstStyle/>
        <a:p>
          <a:endParaRPr lang="pt-BR"/>
        </a:p>
      </dgm:t>
    </dgm:pt>
    <dgm:pt modelId="{ADEF0D18-5369-4E7A-B970-A33DCBEB9138}">
      <dgm:prSet/>
      <dgm:spPr/>
      <dgm:t>
        <a:bodyPr vert="vert270" lIns="0" tIns="0" rIns="0" bIns="0"/>
        <a:lstStyle/>
        <a:p>
          <a:r>
            <a:rPr lang="pt-BR" dirty="0"/>
            <a:t>Suporte</a:t>
          </a:r>
        </a:p>
      </dgm:t>
    </dgm:pt>
    <dgm:pt modelId="{35787732-22FB-46A6-80A0-87AED9BF5AE5}" type="parTrans" cxnId="{8A7C5E0A-51C8-45DA-8933-60B911965B1A}">
      <dgm:prSet/>
      <dgm:spPr/>
      <dgm:t>
        <a:bodyPr/>
        <a:lstStyle/>
        <a:p>
          <a:endParaRPr lang="pt-BR"/>
        </a:p>
      </dgm:t>
    </dgm:pt>
    <dgm:pt modelId="{5E5AB62B-C86F-42EC-B6F7-6DD582053CDA}" type="sibTrans" cxnId="{8A7C5E0A-51C8-45DA-8933-60B911965B1A}">
      <dgm:prSet/>
      <dgm:spPr/>
      <dgm:t>
        <a:bodyPr/>
        <a:lstStyle/>
        <a:p>
          <a:endParaRPr lang="pt-BR"/>
        </a:p>
      </dgm:t>
    </dgm:pt>
    <dgm:pt modelId="{26B36EE7-505F-4419-A22F-8259026F49AF}">
      <dgm:prSet/>
      <dgm:spPr/>
      <dgm:t>
        <a:bodyPr vert="vert270" lIns="0" tIns="0" rIns="0" bIns="0"/>
        <a:lstStyle/>
        <a:p>
          <a:r>
            <a:rPr lang="pt-BR" dirty="0"/>
            <a:t>Cadastro Aluno</a:t>
          </a:r>
        </a:p>
      </dgm:t>
    </dgm:pt>
    <dgm:pt modelId="{F2154D4F-9F8E-4E92-BB0B-0C672B267459}" type="parTrans" cxnId="{6A5671AC-E9AF-487F-935C-7212AB6721E6}">
      <dgm:prSet/>
      <dgm:spPr/>
      <dgm:t>
        <a:bodyPr/>
        <a:lstStyle/>
        <a:p>
          <a:endParaRPr lang="pt-BR"/>
        </a:p>
      </dgm:t>
    </dgm:pt>
    <dgm:pt modelId="{2BEBBFEB-F7A7-4EA4-9CE7-B398933DE83D}" type="sibTrans" cxnId="{6A5671AC-E9AF-487F-935C-7212AB6721E6}">
      <dgm:prSet/>
      <dgm:spPr/>
      <dgm:t>
        <a:bodyPr/>
        <a:lstStyle/>
        <a:p>
          <a:endParaRPr lang="pt-BR"/>
        </a:p>
      </dgm:t>
    </dgm:pt>
    <dgm:pt modelId="{5CCAF045-6A63-4190-B5E3-92AF76A94DDD}">
      <dgm:prSet/>
      <dgm:spPr/>
      <dgm:t>
        <a:bodyPr vert="vert270" lIns="0" tIns="0" rIns="0" bIns="0"/>
        <a:lstStyle/>
        <a:p>
          <a:r>
            <a:rPr lang="pt-BR" dirty="0"/>
            <a:t>Suporte</a:t>
          </a:r>
        </a:p>
      </dgm:t>
    </dgm:pt>
    <dgm:pt modelId="{1588FD6C-C8F9-4407-97CB-BC8DD645BFC8}" type="parTrans" cxnId="{C6EDA78E-AFB6-4D2D-BEF6-57951C45A780}">
      <dgm:prSet/>
      <dgm:spPr/>
      <dgm:t>
        <a:bodyPr/>
        <a:lstStyle/>
        <a:p>
          <a:endParaRPr lang="pt-BR"/>
        </a:p>
      </dgm:t>
    </dgm:pt>
    <dgm:pt modelId="{BA50CD1B-1F62-45D1-8482-F1E78B43282B}" type="sibTrans" cxnId="{C6EDA78E-AFB6-4D2D-BEF6-57951C45A780}">
      <dgm:prSet/>
      <dgm:spPr/>
      <dgm:t>
        <a:bodyPr/>
        <a:lstStyle/>
        <a:p>
          <a:endParaRPr lang="pt-BR"/>
        </a:p>
      </dgm:t>
    </dgm:pt>
    <dgm:pt modelId="{4BEE6F21-84E4-410A-9DA7-922BAB744F69}">
      <dgm:prSet/>
      <dgm:spPr/>
      <dgm:t>
        <a:bodyPr vert="vert270" lIns="0" tIns="0" rIns="0" bIns="0"/>
        <a:lstStyle/>
        <a:p>
          <a:r>
            <a:rPr lang="pt-BR" dirty="0"/>
            <a:t>Caixa</a:t>
          </a:r>
        </a:p>
      </dgm:t>
    </dgm:pt>
    <dgm:pt modelId="{A0CE09E0-25D1-4300-ADF0-3B4A98AB4467}" type="parTrans" cxnId="{840AF3DF-78E6-4704-90AD-DC8F1EC4EFE7}">
      <dgm:prSet/>
      <dgm:spPr/>
      <dgm:t>
        <a:bodyPr/>
        <a:lstStyle/>
        <a:p>
          <a:endParaRPr lang="pt-BR"/>
        </a:p>
      </dgm:t>
    </dgm:pt>
    <dgm:pt modelId="{B0BB70C5-A1F0-4ACF-80F7-80D48B28287C}" type="sibTrans" cxnId="{840AF3DF-78E6-4704-90AD-DC8F1EC4EFE7}">
      <dgm:prSet/>
      <dgm:spPr/>
      <dgm:t>
        <a:bodyPr/>
        <a:lstStyle/>
        <a:p>
          <a:endParaRPr lang="pt-BR"/>
        </a:p>
      </dgm:t>
    </dgm:pt>
    <dgm:pt modelId="{EC6A8B55-017A-48ED-A28D-1AEA7C2D1645}">
      <dgm:prSet/>
      <dgm:spPr/>
      <dgm:t>
        <a:bodyPr vert="vert270" lIns="0" tIns="0" rIns="0" bIns="0"/>
        <a:lstStyle/>
        <a:p>
          <a:r>
            <a:rPr lang="pt-BR" dirty="0"/>
            <a:t>Relatório</a:t>
          </a:r>
        </a:p>
      </dgm:t>
    </dgm:pt>
    <dgm:pt modelId="{38A5698F-E63F-48F1-AF85-EE9260FBF293}" type="parTrans" cxnId="{9861B34D-3EF2-476E-A477-9EA4159ED6A9}">
      <dgm:prSet/>
      <dgm:spPr/>
      <dgm:t>
        <a:bodyPr/>
        <a:lstStyle/>
        <a:p>
          <a:endParaRPr lang="pt-BR"/>
        </a:p>
      </dgm:t>
    </dgm:pt>
    <dgm:pt modelId="{FAFA87C5-4A9F-4E73-A95F-D2C5CD7CCC83}" type="sibTrans" cxnId="{9861B34D-3EF2-476E-A477-9EA4159ED6A9}">
      <dgm:prSet/>
      <dgm:spPr/>
      <dgm:t>
        <a:bodyPr/>
        <a:lstStyle/>
        <a:p>
          <a:endParaRPr lang="pt-BR"/>
        </a:p>
      </dgm:t>
    </dgm:pt>
    <dgm:pt modelId="{3F989ECC-F287-4CC3-BD3D-394B3B859235}">
      <dgm:prSet/>
      <dgm:spPr/>
      <dgm:t>
        <a:bodyPr vert="vert270" lIns="0" tIns="0" rIns="0" bIns="0"/>
        <a:lstStyle/>
        <a:p>
          <a:r>
            <a:rPr lang="pt-BR" dirty="0"/>
            <a:t>Caixa</a:t>
          </a:r>
        </a:p>
      </dgm:t>
    </dgm:pt>
    <dgm:pt modelId="{C0472468-806E-423A-885E-94B18A510075}" type="parTrans" cxnId="{39851121-C724-43A2-99B7-91B3E77D8AF7}">
      <dgm:prSet/>
      <dgm:spPr/>
      <dgm:t>
        <a:bodyPr/>
        <a:lstStyle/>
        <a:p>
          <a:endParaRPr lang="pt-BR"/>
        </a:p>
      </dgm:t>
    </dgm:pt>
    <dgm:pt modelId="{7225904C-AC58-4235-8FE6-F14E1FCF3A48}" type="sibTrans" cxnId="{39851121-C724-43A2-99B7-91B3E77D8AF7}">
      <dgm:prSet/>
      <dgm:spPr/>
      <dgm:t>
        <a:bodyPr/>
        <a:lstStyle/>
        <a:p>
          <a:endParaRPr lang="pt-BR"/>
        </a:p>
      </dgm:t>
    </dgm:pt>
    <dgm:pt modelId="{E29E987A-1BE1-48BE-B975-7E6B26EAEDA3}">
      <dgm:prSet/>
      <dgm:spPr/>
      <dgm:t>
        <a:bodyPr vert="vert270" lIns="0" tIns="0" rIns="0" bIns="0"/>
        <a:lstStyle/>
        <a:p>
          <a:r>
            <a:rPr lang="pt-BR" dirty="0"/>
            <a:t>Banco</a:t>
          </a:r>
        </a:p>
      </dgm:t>
    </dgm:pt>
    <dgm:pt modelId="{95EC21D2-D868-4F47-82CB-7BF8057C40EB}" type="parTrans" cxnId="{A97765D4-9D94-435D-8108-816098CCA9C8}">
      <dgm:prSet/>
      <dgm:spPr/>
      <dgm:t>
        <a:bodyPr/>
        <a:lstStyle/>
        <a:p>
          <a:endParaRPr lang="pt-BR"/>
        </a:p>
      </dgm:t>
    </dgm:pt>
    <dgm:pt modelId="{020244F8-D3A2-47F3-805D-FD6060E99811}" type="sibTrans" cxnId="{A97765D4-9D94-435D-8108-816098CCA9C8}">
      <dgm:prSet/>
      <dgm:spPr/>
      <dgm:t>
        <a:bodyPr/>
        <a:lstStyle/>
        <a:p>
          <a:endParaRPr lang="pt-BR"/>
        </a:p>
      </dgm:t>
    </dgm:pt>
    <dgm:pt modelId="{8627C86A-42F2-43F6-93F8-6C633148CEA1}">
      <dgm:prSet/>
      <dgm:spPr/>
      <dgm:t>
        <a:bodyPr vert="vert270" lIns="0" tIns="0" rIns="0" bIns="0"/>
        <a:lstStyle/>
        <a:p>
          <a:r>
            <a:rPr lang="pt-BR" dirty="0"/>
            <a:t>E-commerce</a:t>
          </a:r>
        </a:p>
      </dgm:t>
    </dgm:pt>
    <dgm:pt modelId="{FF820ACB-B7E5-40EB-A5BE-6001245AADDF}" type="parTrans" cxnId="{D210165B-E0E6-48CC-8867-3FC1673559BF}">
      <dgm:prSet/>
      <dgm:spPr/>
      <dgm:t>
        <a:bodyPr/>
        <a:lstStyle/>
        <a:p>
          <a:endParaRPr lang="pt-BR"/>
        </a:p>
      </dgm:t>
    </dgm:pt>
    <dgm:pt modelId="{F86A6F73-6DC9-4AA1-9DE7-CB4862D763B0}" type="sibTrans" cxnId="{D210165B-E0E6-48CC-8867-3FC1673559BF}">
      <dgm:prSet/>
      <dgm:spPr/>
      <dgm:t>
        <a:bodyPr/>
        <a:lstStyle/>
        <a:p>
          <a:endParaRPr lang="pt-BR"/>
        </a:p>
      </dgm:t>
    </dgm:pt>
    <dgm:pt modelId="{81F0A0B3-0EC6-4A8C-AE50-9F9C270A5EA2}">
      <dgm:prSet/>
      <dgm:spPr/>
      <dgm:t>
        <a:bodyPr vert="vert270" lIns="0" tIns="0" rIns="0" bIns="0"/>
        <a:lstStyle/>
        <a:p>
          <a:r>
            <a:rPr lang="pt-BR" dirty="0"/>
            <a:t>Leilão</a:t>
          </a:r>
        </a:p>
      </dgm:t>
    </dgm:pt>
    <dgm:pt modelId="{88CA1ADB-F5DD-42C1-AF82-D195127C2A1F}" type="parTrans" cxnId="{BE34F69C-1946-41D9-AA16-47AAAF0B7B30}">
      <dgm:prSet/>
      <dgm:spPr/>
      <dgm:t>
        <a:bodyPr/>
        <a:lstStyle/>
        <a:p>
          <a:endParaRPr lang="pt-BR"/>
        </a:p>
      </dgm:t>
    </dgm:pt>
    <dgm:pt modelId="{B890DB43-55D5-4EC1-B26B-A0996D7F3586}" type="sibTrans" cxnId="{BE34F69C-1946-41D9-AA16-47AAAF0B7B30}">
      <dgm:prSet/>
      <dgm:spPr/>
      <dgm:t>
        <a:bodyPr/>
        <a:lstStyle/>
        <a:p>
          <a:endParaRPr lang="pt-BR"/>
        </a:p>
      </dgm:t>
    </dgm:pt>
    <dgm:pt modelId="{8ED7B852-86DD-40F1-A930-0ABFFB936531}">
      <dgm:prSet/>
      <dgm:spPr/>
      <dgm:t>
        <a:bodyPr vert="vert270" lIns="0" tIns="0" rIns="0" bIns="0"/>
        <a:lstStyle/>
        <a:p>
          <a:r>
            <a:rPr lang="pt-BR" dirty="0"/>
            <a:t>Sonho</a:t>
          </a:r>
        </a:p>
      </dgm:t>
    </dgm:pt>
    <dgm:pt modelId="{96163599-687D-485B-AE6C-E7902B205B5F}" type="parTrans" cxnId="{E2B1A295-AA76-4852-A382-4D09CA12CDFC}">
      <dgm:prSet/>
      <dgm:spPr/>
      <dgm:t>
        <a:bodyPr/>
        <a:lstStyle/>
        <a:p>
          <a:endParaRPr lang="pt-BR"/>
        </a:p>
      </dgm:t>
    </dgm:pt>
    <dgm:pt modelId="{30B691E9-9C71-435E-A3A6-996C4B99B818}" type="sibTrans" cxnId="{E2B1A295-AA76-4852-A382-4D09CA12CDFC}">
      <dgm:prSet/>
      <dgm:spPr/>
      <dgm:t>
        <a:bodyPr/>
        <a:lstStyle/>
        <a:p>
          <a:endParaRPr lang="pt-BR"/>
        </a:p>
      </dgm:t>
    </dgm:pt>
    <dgm:pt modelId="{9570DF3E-ADC6-4778-B660-FC1C178ED202}">
      <dgm:prSet/>
      <dgm:spPr/>
      <dgm:t>
        <a:bodyPr vert="vert270" lIns="0" tIns="0" rIns="0" bIns="0"/>
        <a:lstStyle/>
        <a:p>
          <a:r>
            <a:rPr lang="pt-BR" dirty="0"/>
            <a:t>Perfil</a:t>
          </a:r>
        </a:p>
      </dgm:t>
    </dgm:pt>
    <dgm:pt modelId="{8A6618A9-A925-41EB-836F-24AF8B451474}" type="parTrans" cxnId="{2F1B058E-D691-4B55-AFBB-3E5CBFD88904}">
      <dgm:prSet/>
      <dgm:spPr/>
      <dgm:t>
        <a:bodyPr/>
        <a:lstStyle/>
        <a:p>
          <a:endParaRPr lang="pt-BR"/>
        </a:p>
      </dgm:t>
    </dgm:pt>
    <dgm:pt modelId="{8E7C6C4A-B9A8-4DD4-AE4A-6B98692E1502}" type="sibTrans" cxnId="{2F1B058E-D691-4B55-AFBB-3E5CBFD88904}">
      <dgm:prSet/>
      <dgm:spPr/>
      <dgm:t>
        <a:bodyPr/>
        <a:lstStyle/>
        <a:p>
          <a:endParaRPr lang="pt-BR"/>
        </a:p>
      </dgm:t>
    </dgm:pt>
    <dgm:pt modelId="{E114B98D-0400-4D7D-AAA5-1592AEE2F980}">
      <dgm:prSet/>
      <dgm:spPr/>
      <dgm:t>
        <a:bodyPr vert="vert270" lIns="0" tIns="0" rIns="0" bIns="0"/>
        <a:lstStyle/>
        <a:p>
          <a:r>
            <a:rPr lang="pt-BR" dirty="0"/>
            <a:t>Perfil</a:t>
          </a:r>
        </a:p>
      </dgm:t>
    </dgm:pt>
    <dgm:pt modelId="{925FE53A-17E1-49AC-B637-2F24DFCF6DEC}" type="parTrans" cxnId="{5CCA2DFD-1CBF-4E14-93BE-9A737F871BEC}">
      <dgm:prSet/>
      <dgm:spPr/>
      <dgm:t>
        <a:bodyPr/>
        <a:lstStyle/>
        <a:p>
          <a:endParaRPr lang="pt-BR"/>
        </a:p>
      </dgm:t>
    </dgm:pt>
    <dgm:pt modelId="{E732F022-3CB0-489A-B961-CECA9A4D3440}" type="sibTrans" cxnId="{5CCA2DFD-1CBF-4E14-93BE-9A737F871BEC}">
      <dgm:prSet/>
      <dgm:spPr/>
      <dgm:t>
        <a:bodyPr/>
        <a:lstStyle/>
        <a:p>
          <a:endParaRPr lang="pt-BR"/>
        </a:p>
      </dgm:t>
    </dgm:pt>
    <dgm:pt modelId="{145A1C37-1D96-4DD9-B64C-1B5997EDBBD2}">
      <dgm:prSet/>
      <dgm:spPr/>
      <dgm:t>
        <a:bodyPr vert="vert270" lIns="0" tIns="0" rIns="0" bIns="0"/>
        <a:lstStyle/>
        <a:p>
          <a:r>
            <a:rPr lang="pt-BR" dirty="0"/>
            <a:t>Créditos</a:t>
          </a:r>
        </a:p>
      </dgm:t>
    </dgm:pt>
    <dgm:pt modelId="{22F27D6E-ABAD-4F5F-B8E1-43C61B174F2C}" type="parTrans" cxnId="{DE927FF4-2080-4EA7-B3C8-058EF31C398D}">
      <dgm:prSet/>
      <dgm:spPr/>
      <dgm:t>
        <a:bodyPr/>
        <a:lstStyle/>
        <a:p>
          <a:endParaRPr lang="pt-BR"/>
        </a:p>
      </dgm:t>
    </dgm:pt>
    <dgm:pt modelId="{27374574-6C51-4464-8A89-448E8C0414D8}" type="sibTrans" cxnId="{DE927FF4-2080-4EA7-B3C8-058EF31C398D}">
      <dgm:prSet/>
      <dgm:spPr/>
      <dgm:t>
        <a:bodyPr/>
        <a:lstStyle/>
        <a:p>
          <a:endParaRPr lang="pt-BR"/>
        </a:p>
      </dgm:t>
    </dgm:pt>
    <dgm:pt modelId="{C4972693-04F6-4A5C-9481-8B23D3A8EAE3}">
      <dgm:prSet/>
      <dgm:spPr/>
      <dgm:t>
        <a:bodyPr vert="vert270" lIns="0" tIns="0" rIns="0" bIns="0"/>
        <a:lstStyle/>
        <a:p>
          <a:r>
            <a:rPr lang="pt-BR" dirty="0"/>
            <a:t>Suporte</a:t>
          </a:r>
        </a:p>
      </dgm:t>
    </dgm:pt>
    <dgm:pt modelId="{E726757C-DD9E-4D57-BC80-C96878EE7AF2}" type="parTrans" cxnId="{E48F5B33-A9E9-4300-9CA6-32B8700E3B0C}">
      <dgm:prSet/>
      <dgm:spPr/>
      <dgm:t>
        <a:bodyPr/>
        <a:lstStyle/>
        <a:p>
          <a:endParaRPr lang="pt-BR"/>
        </a:p>
      </dgm:t>
    </dgm:pt>
    <dgm:pt modelId="{207D5928-8D3A-45F8-98D5-FC10C7743880}" type="sibTrans" cxnId="{E48F5B33-A9E9-4300-9CA6-32B8700E3B0C}">
      <dgm:prSet/>
      <dgm:spPr/>
      <dgm:t>
        <a:bodyPr/>
        <a:lstStyle/>
        <a:p>
          <a:endParaRPr lang="pt-BR"/>
        </a:p>
      </dgm:t>
    </dgm:pt>
    <dgm:pt modelId="{442BF5B8-1B1F-4F3E-8A84-2F7E1979C6F3}">
      <dgm:prSet/>
      <dgm:spPr/>
      <dgm:t>
        <a:bodyPr vert="vert270" lIns="0" tIns="0" rIns="0" bIns="0"/>
        <a:lstStyle/>
        <a:p>
          <a:r>
            <a:rPr lang="pt-BR" dirty="0"/>
            <a:t>E-Commerce</a:t>
          </a:r>
        </a:p>
      </dgm:t>
    </dgm:pt>
    <dgm:pt modelId="{832B921C-8570-4163-A227-E6056B9A93A4}" type="parTrans" cxnId="{0301055C-504D-438A-805C-EC2EDFA6D20F}">
      <dgm:prSet/>
      <dgm:spPr/>
      <dgm:t>
        <a:bodyPr/>
        <a:lstStyle/>
        <a:p>
          <a:endParaRPr lang="pt-BR"/>
        </a:p>
      </dgm:t>
    </dgm:pt>
    <dgm:pt modelId="{9025F129-BCF4-4B85-B870-2AB4D4022C0A}" type="sibTrans" cxnId="{0301055C-504D-438A-805C-EC2EDFA6D20F}">
      <dgm:prSet/>
      <dgm:spPr/>
      <dgm:t>
        <a:bodyPr/>
        <a:lstStyle/>
        <a:p>
          <a:endParaRPr lang="pt-BR"/>
        </a:p>
      </dgm:t>
    </dgm:pt>
    <dgm:pt modelId="{C1CD562F-ECD0-410D-8DA8-1F0443ACC80B}">
      <dgm:prSet/>
      <dgm:spPr/>
      <dgm:t>
        <a:bodyPr vert="vert270" lIns="0" tIns="0" rIns="0" bIns="0"/>
        <a:lstStyle/>
        <a:p>
          <a:r>
            <a:rPr lang="pt-BR" dirty="0"/>
            <a:t>Ranking</a:t>
          </a:r>
        </a:p>
      </dgm:t>
    </dgm:pt>
    <dgm:pt modelId="{29977B0D-712E-44A5-AF4C-755F33717340}" type="parTrans" cxnId="{07509824-4157-4288-B63D-15EB636C7A63}">
      <dgm:prSet/>
      <dgm:spPr/>
      <dgm:t>
        <a:bodyPr/>
        <a:lstStyle/>
        <a:p>
          <a:endParaRPr lang="pt-BR"/>
        </a:p>
      </dgm:t>
    </dgm:pt>
    <dgm:pt modelId="{0CD06378-2D4D-40D8-AF06-CDF6AFC6A6FB}" type="sibTrans" cxnId="{07509824-4157-4288-B63D-15EB636C7A63}">
      <dgm:prSet/>
      <dgm:spPr/>
      <dgm:t>
        <a:bodyPr/>
        <a:lstStyle/>
        <a:p>
          <a:endParaRPr lang="pt-BR"/>
        </a:p>
      </dgm:t>
    </dgm:pt>
    <dgm:pt modelId="{CC480B0C-D123-40D6-A79C-CC8CA9538759}">
      <dgm:prSet/>
      <dgm:spPr/>
      <dgm:t>
        <a:bodyPr vert="vert270" lIns="0" tIns="0" rIns="0" bIns="0"/>
        <a:lstStyle/>
        <a:p>
          <a:r>
            <a:rPr lang="pt-BR" dirty="0"/>
            <a:t>Ranking</a:t>
          </a:r>
        </a:p>
      </dgm:t>
    </dgm:pt>
    <dgm:pt modelId="{696A2AA9-79EE-41DA-B255-CFDB5346DA75}" type="parTrans" cxnId="{69DEAEE4-372E-4F46-96BD-352F6BE31031}">
      <dgm:prSet/>
      <dgm:spPr/>
      <dgm:t>
        <a:bodyPr/>
        <a:lstStyle/>
        <a:p>
          <a:endParaRPr lang="pt-BR"/>
        </a:p>
      </dgm:t>
    </dgm:pt>
    <dgm:pt modelId="{612F212B-6134-4104-949D-790C9EAB057D}" type="sibTrans" cxnId="{69DEAEE4-372E-4F46-96BD-352F6BE31031}">
      <dgm:prSet/>
      <dgm:spPr/>
      <dgm:t>
        <a:bodyPr/>
        <a:lstStyle/>
        <a:p>
          <a:endParaRPr lang="pt-BR"/>
        </a:p>
      </dgm:t>
    </dgm:pt>
    <dgm:pt modelId="{9AFC3DAC-918A-4880-8209-BE709205475B}" type="pres">
      <dgm:prSet presAssocID="{B2339664-B2A5-48F5-9AA2-DFE91362BA9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66585B-D8EF-45A6-ABFC-6574CA93B8B1}" type="pres">
      <dgm:prSet presAssocID="{DEAC178C-2A96-458C-8446-0890C017D7BC}" presName="vertOne" presStyleCnt="0"/>
      <dgm:spPr/>
    </dgm:pt>
    <dgm:pt modelId="{E956B714-3C2E-4A11-BB26-04BEB9B0F2BB}" type="pres">
      <dgm:prSet presAssocID="{DEAC178C-2A96-458C-8446-0890C017D7BC}" presName="txOne" presStyleLbl="node0" presStyleIdx="0" presStyleCnt="1" custScaleY="27789">
        <dgm:presLayoutVars>
          <dgm:chPref val="3"/>
        </dgm:presLayoutVars>
      </dgm:prSet>
      <dgm:spPr/>
    </dgm:pt>
    <dgm:pt modelId="{0357ED62-C18F-4B26-9B8D-34E4C4496D09}" type="pres">
      <dgm:prSet presAssocID="{DEAC178C-2A96-458C-8446-0890C017D7BC}" presName="parTransOne" presStyleCnt="0"/>
      <dgm:spPr/>
    </dgm:pt>
    <dgm:pt modelId="{E56F2BE3-7004-4515-BD76-5D61EFB00F4F}" type="pres">
      <dgm:prSet presAssocID="{DEAC178C-2A96-458C-8446-0890C017D7BC}" presName="horzOne" presStyleCnt="0"/>
      <dgm:spPr/>
    </dgm:pt>
    <dgm:pt modelId="{84B961E4-7436-4709-8F13-727DAA0F43E8}" type="pres">
      <dgm:prSet presAssocID="{3C601AD7-9331-4CD4-8596-5607CF5F582D}" presName="vertTwo" presStyleCnt="0"/>
      <dgm:spPr/>
    </dgm:pt>
    <dgm:pt modelId="{3EFD72A0-CE6E-43A7-A36A-D4D0E7EEFB6B}" type="pres">
      <dgm:prSet presAssocID="{3C601AD7-9331-4CD4-8596-5607CF5F582D}" presName="txTwo" presStyleLbl="node2" presStyleIdx="0" presStyleCnt="4" custScaleY="28877">
        <dgm:presLayoutVars>
          <dgm:chPref val="3"/>
        </dgm:presLayoutVars>
      </dgm:prSet>
      <dgm:spPr/>
    </dgm:pt>
    <dgm:pt modelId="{2A1F3A59-4756-438A-83D3-D8C7A0D2C5D2}" type="pres">
      <dgm:prSet presAssocID="{3C601AD7-9331-4CD4-8596-5607CF5F582D}" presName="parTransTwo" presStyleCnt="0"/>
      <dgm:spPr/>
    </dgm:pt>
    <dgm:pt modelId="{3D2DC6E5-EB5A-44CA-94A5-87721AAA0AE6}" type="pres">
      <dgm:prSet presAssocID="{3C601AD7-9331-4CD4-8596-5607CF5F582D}" presName="horzTwo" presStyleCnt="0"/>
      <dgm:spPr/>
    </dgm:pt>
    <dgm:pt modelId="{0E1BD7F4-93D7-48E3-9C39-54AD2B67559D}" type="pres">
      <dgm:prSet presAssocID="{F2894070-31C5-40DC-AE17-D89B676B27DA}" presName="vertThree" presStyleCnt="0"/>
      <dgm:spPr/>
    </dgm:pt>
    <dgm:pt modelId="{B5F4E324-C103-4755-BC22-86FB9C8665F7}" type="pres">
      <dgm:prSet presAssocID="{F2894070-31C5-40DC-AE17-D89B676B27DA}" presName="txThree" presStyleLbl="node3" presStyleIdx="0" presStyleCnt="27">
        <dgm:presLayoutVars>
          <dgm:chPref val="3"/>
        </dgm:presLayoutVars>
      </dgm:prSet>
      <dgm:spPr/>
    </dgm:pt>
    <dgm:pt modelId="{EDD5E693-B0CF-4A18-AC21-54C8C0F58E5C}" type="pres">
      <dgm:prSet presAssocID="{F2894070-31C5-40DC-AE17-D89B676B27DA}" presName="horzThree" presStyleCnt="0"/>
      <dgm:spPr/>
    </dgm:pt>
    <dgm:pt modelId="{13DD4BEB-860B-4885-9D5B-3B82DE2DD6D9}" type="pres">
      <dgm:prSet presAssocID="{F289A33D-27D8-408F-9338-D24C6C7D7FFA}" presName="sibSpaceThree" presStyleCnt="0"/>
      <dgm:spPr/>
    </dgm:pt>
    <dgm:pt modelId="{12899499-E7F5-4E23-AB22-753979FB6880}" type="pres">
      <dgm:prSet presAssocID="{27D961DE-0730-49EF-87A2-39F1B2D77C52}" presName="vertThree" presStyleCnt="0"/>
      <dgm:spPr/>
    </dgm:pt>
    <dgm:pt modelId="{0DE4DC77-3523-46EE-BA53-7384D36C237D}" type="pres">
      <dgm:prSet presAssocID="{27D961DE-0730-49EF-87A2-39F1B2D77C52}" presName="txThree" presStyleLbl="node3" presStyleIdx="1" presStyleCnt="27">
        <dgm:presLayoutVars>
          <dgm:chPref val="3"/>
        </dgm:presLayoutVars>
      </dgm:prSet>
      <dgm:spPr/>
    </dgm:pt>
    <dgm:pt modelId="{DBD8BD74-8389-4DDF-9E82-ACE24FAD567B}" type="pres">
      <dgm:prSet presAssocID="{27D961DE-0730-49EF-87A2-39F1B2D77C52}" presName="horzThree" presStyleCnt="0"/>
      <dgm:spPr/>
    </dgm:pt>
    <dgm:pt modelId="{DEC22923-B85F-4DAF-A849-17BACB296904}" type="pres">
      <dgm:prSet presAssocID="{D8F74431-0062-43BA-ACF3-A376A7F44BC4}" presName="sibSpaceThree" presStyleCnt="0"/>
      <dgm:spPr/>
    </dgm:pt>
    <dgm:pt modelId="{B759E42A-DED5-4936-BA55-F642E8F0475F}" type="pres">
      <dgm:prSet presAssocID="{AF196F9E-E571-4FAF-A5EF-80A4C2DFEBA9}" presName="vertThree" presStyleCnt="0"/>
      <dgm:spPr/>
    </dgm:pt>
    <dgm:pt modelId="{1CB24842-CCB1-41C7-9BB0-224C57A6C7B7}" type="pres">
      <dgm:prSet presAssocID="{AF196F9E-E571-4FAF-A5EF-80A4C2DFEBA9}" presName="txThree" presStyleLbl="node3" presStyleIdx="2" presStyleCnt="27">
        <dgm:presLayoutVars>
          <dgm:chPref val="3"/>
        </dgm:presLayoutVars>
      </dgm:prSet>
      <dgm:spPr/>
    </dgm:pt>
    <dgm:pt modelId="{512C1E2B-E6C8-437A-835D-F219A3A9645E}" type="pres">
      <dgm:prSet presAssocID="{AF196F9E-E571-4FAF-A5EF-80A4C2DFEBA9}" presName="horzThree" presStyleCnt="0"/>
      <dgm:spPr/>
    </dgm:pt>
    <dgm:pt modelId="{20906368-9122-45DC-9273-D0D94973CDA4}" type="pres">
      <dgm:prSet presAssocID="{888BC014-8CCA-4EAD-B5FE-6C5E06677C7F}" presName="sibSpaceThree" presStyleCnt="0"/>
      <dgm:spPr/>
    </dgm:pt>
    <dgm:pt modelId="{24C4EA75-D40C-4FAF-8C2E-A6B043C13615}" type="pres">
      <dgm:prSet presAssocID="{96694E1D-0225-4E4F-990D-95ABBF78899C}" presName="vertThree" presStyleCnt="0"/>
      <dgm:spPr/>
    </dgm:pt>
    <dgm:pt modelId="{A2EA79E9-18F1-42C7-BE1C-21F8811D250C}" type="pres">
      <dgm:prSet presAssocID="{96694E1D-0225-4E4F-990D-95ABBF78899C}" presName="txThree" presStyleLbl="node3" presStyleIdx="3" presStyleCnt="27">
        <dgm:presLayoutVars>
          <dgm:chPref val="3"/>
        </dgm:presLayoutVars>
      </dgm:prSet>
      <dgm:spPr/>
    </dgm:pt>
    <dgm:pt modelId="{55BD7E36-5F3E-482B-82D9-3FB0F45AD58B}" type="pres">
      <dgm:prSet presAssocID="{96694E1D-0225-4E4F-990D-95ABBF78899C}" presName="horzThree" presStyleCnt="0"/>
      <dgm:spPr/>
    </dgm:pt>
    <dgm:pt modelId="{E82BEC6A-F141-4F80-AB17-CCEFF04BEA43}" type="pres">
      <dgm:prSet presAssocID="{A2B9C3FE-C4ED-46B8-B105-F2AEC048273F}" presName="sibSpaceThree" presStyleCnt="0"/>
      <dgm:spPr/>
    </dgm:pt>
    <dgm:pt modelId="{20601F77-DC86-4A26-BA12-CCB5B2A06874}" type="pres">
      <dgm:prSet presAssocID="{1926FCF8-FB5C-4E9A-8E87-10E16CA3E7D8}" presName="vertThree" presStyleCnt="0"/>
      <dgm:spPr/>
    </dgm:pt>
    <dgm:pt modelId="{25E423DF-AED2-476E-9527-72EEF81CACEF}" type="pres">
      <dgm:prSet presAssocID="{1926FCF8-FB5C-4E9A-8E87-10E16CA3E7D8}" presName="txThree" presStyleLbl="node3" presStyleIdx="4" presStyleCnt="27">
        <dgm:presLayoutVars>
          <dgm:chPref val="3"/>
        </dgm:presLayoutVars>
      </dgm:prSet>
      <dgm:spPr/>
    </dgm:pt>
    <dgm:pt modelId="{DBEDA09B-2970-4BF5-B92B-E358E32B23FE}" type="pres">
      <dgm:prSet presAssocID="{1926FCF8-FB5C-4E9A-8E87-10E16CA3E7D8}" presName="horzThree" presStyleCnt="0"/>
      <dgm:spPr/>
    </dgm:pt>
    <dgm:pt modelId="{3B778E0B-3741-491D-A937-E6CCC69E61D2}" type="pres">
      <dgm:prSet presAssocID="{56C1EE0E-0D6D-4DDC-A6B8-76FC929022DA}" presName="sibSpaceThree" presStyleCnt="0"/>
      <dgm:spPr/>
    </dgm:pt>
    <dgm:pt modelId="{07D2EDAD-7BC5-49AE-B223-6C6D457F6649}" type="pres">
      <dgm:prSet presAssocID="{172100C9-CC14-4810-948D-1D163EEA909C}" presName="vertThree" presStyleCnt="0"/>
      <dgm:spPr/>
    </dgm:pt>
    <dgm:pt modelId="{4253F3FB-B9CA-4EB5-951C-2FA4980BB798}" type="pres">
      <dgm:prSet presAssocID="{172100C9-CC14-4810-948D-1D163EEA909C}" presName="txThree" presStyleLbl="node3" presStyleIdx="5" presStyleCnt="27">
        <dgm:presLayoutVars>
          <dgm:chPref val="3"/>
        </dgm:presLayoutVars>
      </dgm:prSet>
      <dgm:spPr/>
    </dgm:pt>
    <dgm:pt modelId="{C80A701F-1277-41BB-97DD-B95911DCA84D}" type="pres">
      <dgm:prSet presAssocID="{172100C9-CC14-4810-948D-1D163EEA909C}" presName="horzThree" presStyleCnt="0"/>
      <dgm:spPr/>
    </dgm:pt>
    <dgm:pt modelId="{0C2CC80D-94F3-4195-ABF2-CBDA4703D5E5}" type="pres">
      <dgm:prSet presAssocID="{6FE46FF3-26B4-4D1D-A13E-08829BE2613B}" presName="sibSpaceTwo" presStyleCnt="0"/>
      <dgm:spPr/>
    </dgm:pt>
    <dgm:pt modelId="{3B01A3FC-D038-4F29-B258-D0789246AF80}" type="pres">
      <dgm:prSet presAssocID="{EB23897D-17E6-4A3A-905F-E057A152F043}" presName="vertTwo" presStyleCnt="0"/>
      <dgm:spPr/>
    </dgm:pt>
    <dgm:pt modelId="{00627C3E-40EC-4292-976F-6289C332007F}" type="pres">
      <dgm:prSet presAssocID="{EB23897D-17E6-4A3A-905F-E057A152F043}" presName="txTwo" presStyleLbl="node2" presStyleIdx="1" presStyleCnt="4" custScaleY="28877">
        <dgm:presLayoutVars>
          <dgm:chPref val="3"/>
        </dgm:presLayoutVars>
      </dgm:prSet>
      <dgm:spPr/>
    </dgm:pt>
    <dgm:pt modelId="{0BE90D56-3BCF-46B3-9FDE-E66B2DB15F49}" type="pres">
      <dgm:prSet presAssocID="{EB23897D-17E6-4A3A-905F-E057A152F043}" presName="parTransTwo" presStyleCnt="0"/>
      <dgm:spPr/>
    </dgm:pt>
    <dgm:pt modelId="{867336AF-AE61-4310-B826-2C9B74B82E51}" type="pres">
      <dgm:prSet presAssocID="{EB23897D-17E6-4A3A-905F-E057A152F043}" presName="horzTwo" presStyleCnt="0"/>
      <dgm:spPr/>
    </dgm:pt>
    <dgm:pt modelId="{023FC581-F71F-4602-8DE4-8AFA9621BFD6}" type="pres">
      <dgm:prSet presAssocID="{6BD3924B-B3F3-447D-997C-399EECAFAB93}" presName="vertThree" presStyleCnt="0"/>
      <dgm:spPr/>
    </dgm:pt>
    <dgm:pt modelId="{DE0F88CF-0E71-45FF-B76A-294FE417B3A7}" type="pres">
      <dgm:prSet presAssocID="{6BD3924B-B3F3-447D-997C-399EECAFAB93}" presName="txThree" presStyleLbl="node3" presStyleIdx="6" presStyleCnt="27">
        <dgm:presLayoutVars>
          <dgm:chPref val="3"/>
        </dgm:presLayoutVars>
      </dgm:prSet>
      <dgm:spPr/>
    </dgm:pt>
    <dgm:pt modelId="{C0DFEAE7-6706-45C1-BBBD-F1B3FCA6FEB6}" type="pres">
      <dgm:prSet presAssocID="{6BD3924B-B3F3-447D-997C-399EECAFAB93}" presName="horzThree" presStyleCnt="0"/>
      <dgm:spPr/>
    </dgm:pt>
    <dgm:pt modelId="{83957192-C8D3-416C-823D-AE81196C9F89}" type="pres">
      <dgm:prSet presAssocID="{B721DD90-581C-4947-9960-79D652485FFD}" presName="sibSpaceThree" presStyleCnt="0"/>
      <dgm:spPr/>
    </dgm:pt>
    <dgm:pt modelId="{2CBC966D-EC63-4420-A21E-AA28991955F5}" type="pres">
      <dgm:prSet presAssocID="{B59F27A9-C9E6-4260-AA60-70B23CCE5856}" presName="vertThree" presStyleCnt="0"/>
      <dgm:spPr/>
    </dgm:pt>
    <dgm:pt modelId="{F7795A91-3071-4169-8AEE-D7A72BAC3956}" type="pres">
      <dgm:prSet presAssocID="{B59F27A9-C9E6-4260-AA60-70B23CCE5856}" presName="txThree" presStyleLbl="node3" presStyleIdx="7" presStyleCnt="27">
        <dgm:presLayoutVars>
          <dgm:chPref val="3"/>
        </dgm:presLayoutVars>
      </dgm:prSet>
      <dgm:spPr/>
    </dgm:pt>
    <dgm:pt modelId="{3303BD72-89AB-4EE5-BC39-2A57A75C8EC1}" type="pres">
      <dgm:prSet presAssocID="{B59F27A9-C9E6-4260-AA60-70B23CCE5856}" presName="horzThree" presStyleCnt="0"/>
      <dgm:spPr/>
    </dgm:pt>
    <dgm:pt modelId="{527CDCE6-25A8-4E13-8440-8D18CDF4184C}" type="pres">
      <dgm:prSet presAssocID="{B3BC42F4-45B4-46CA-ADFB-D0C3E949108B}" presName="sibSpaceThree" presStyleCnt="0"/>
      <dgm:spPr/>
    </dgm:pt>
    <dgm:pt modelId="{408814E9-666C-4C3E-9594-6D34B4796CCC}" type="pres">
      <dgm:prSet presAssocID="{0A48A224-0193-4A5A-BB0F-3CCE478D950B}" presName="vertThree" presStyleCnt="0"/>
      <dgm:spPr/>
    </dgm:pt>
    <dgm:pt modelId="{E00A7E50-E9AE-4AE6-A352-38922224D74B}" type="pres">
      <dgm:prSet presAssocID="{0A48A224-0193-4A5A-BB0F-3CCE478D950B}" presName="txThree" presStyleLbl="node3" presStyleIdx="8" presStyleCnt="27">
        <dgm:presLayoutVars>
          <dgm:chPref val="3"/>
        </dgm:presLayoutVars>
      </dgm:prSet>
      <dgm:spPr/>
    </dgm:pt>
    <dgm:pt modelId="{4A96D89D-F76B-46BA-AEAA-180865773F02}" type="pres">
      <dgm:prSet presAssocID="{0A48A224-0193-4A5A-BB0F-3CCE478D950B}" presName="horzThree" presStyleCnt="0"/>
      <dgm:spPr/>
    </dgm:pt>
    <dgm:pt modelId="{0D63D389-9C4A-4912-82D5-98A0F80628DF}" type="pres">
      <dgm:prSet presAssocID="{C5102CF5-A77F-458E-A584-7D6DAC2AE994}" presName="sibSpaceThree" presStyleCnt="0"/>
      <dgm:spPr/>
    </dgm:pt>
    <dgm:pt modelId="{919134FB-964E-4205-9DB2-F7349B7B7676}" type="pres">
      <dgm:prSet presAssocID="{553FCA86-D54F-4818-8B79-A6BC6B411413}" presName="vertThree" presStyleCnt="0"/>
      <dgm:spPr/>
    </dgm:pt>
    <dgm:pt modelId="{F7D41277-241E-4A65-BB59-5B89525F56A0}" type="pres">
      <dgm:prSet presAssocID="{553FCA86-D54F-4818-8B79-A6BC6B411413}" presName="txThree" presStyleLbl="node3" presStyleIdx="9" presStyleCnt="27">
        <dgm:presLayoutVars>
          <dgm:chPref val="3"/>
        </dgm:presLayoutVars>
      </dgm:prSet>
      <dgm:spPr/>
    </dgm:pt>
    <dgm:pt modelId="{D3714E11-A49A-4506-A729-BD3098C0BEAB}" type="pres">
      <dgm:prSet presAssocID="{553FCA86-D54F-4818-8B79-A6BC6B411413}" presName="horzThree" presStyleCnt="0"/>
      <dgm:spPr/>
    </dgm:pt>
    <dgm:pt modelId="{EBC0AEA5-633B-4D3C-A4A9-6AB41545CE5B}" type="pres">
      <dgm:prSet presAssocID="{B95FF89C-7C03-40F9-A505-CACD510E3E48}" presName="sibSpaceThree" presStyleCnt="0"/>
      <dgm:spPr/>
    </dgm:pt>
    <dgm:pt modelId="{96E8A5BC-07BA-4533-94FC-AEDAA5867D46}" type="pres">
      <dgm:prSet presAssocID="{ADEF0D18-5369-4E7A-B970-A33DCBEB9138}" presName="vertThree" presStyleCnt="0"/>
      <dgm:spPr/>
    </dgm:pt>
    <dgm:pt modelId="{9257924D-50D0-4D57-AB12-5D7BD08EB5D6}" type="pres">
      <dgm:prSet presAssocID="{ADEF0D18-5369-4E7A-B970-A33DCBEB9138}" presName="txThree" presStyleLbl="node3" presStyleIdx="10" presStyleCnt="27">
        <dgm:presLayoutVars>
          <dgm:chPref val="3"/>
        </dgm:presLayoutVars>
      </dgm:prSet>
      <dgm:spPr/>
    </dgm:pt>
    <dgm:pt modelId="{21C206B5-656C-4968-84B3-F6FADC9B09AB}" type="pres">
      <dgm:prSet presAssocID="{ADEF0D18-5369-4E7A-B970-A33DCBEB9138}" presName="horzThree" presStyleCnt="0"/>
      <dgm:spPr/>
    </dgm:pt>
    <dgm:pt modelId="{FCFBC509-0736-4E62-B9B3-9F15E7F902AC}" type="pres">
      <dgm:prSet presAssocID="{8BC562F7-A5BD-4831-A8DF-5C78F5927DE1}" presName="sibSpaceTwo" presStyleCnt="0"/>
      <dgm:spPr/>
    </dgm:pt>
    <dgm:pt modelId="{E03D1345-642B-4058-9B82-0514AE858575}" type="pres">
      <dgm:prSet presAssocID="{0C7D80B0-B0DA-434A-BCEF-F0BB96939F35}" presName="vertTwo" presStyleCnt="0"/>
      <dgm:spPr/>
    </dgm:pt>
    <dgm:pt modelId="{1A102A2B-8F2B-4084-8FC4-4DC462E2336B}" type="pres">
      <dgm:prSet presAssocID="{0C7D80B0-B0DA-434A-BCEF-F0BB96939F35}" presName="txTwo" presStyleLbl="node2" presStyleIdx="2" presStyleCnt="4" custScaleY="28877">
        <dgm:presLayoutVars>
          <dgm:chPref val="3"/>
        </dgm:presLayoutVars>
      </dgm:prSet>
      <dgm:spPr/>
    </dgm:pt>
    <dgm:pt modelId="{CC79D339-FDE9-48C9-A370-B83764A26437}" type="pres">
      <dgm:prSet presAssocID="{0C7D80B0-B0DA-434A-BCEF-F0BB96939F35}" presName="parTransTwo" presStyleCnt="0"/>
      <dgm:spPr/>
    </dgm:pt>
    <dgm:pt modelId="{5DA8CB3B-95FF-474C-BD55-6DEBBF63255F}" type="pres">
      <dgm:prSet presAssocID="{0C7D80B0-B0DA-434A-BCEF-F0BB96939F35}" presName="horzTwo" presStyleCnt="0"/>
      <dgm:spPr/>
    </dgm:pt>
    <dgm:pt modelId="{6534BA95-39F6-4814-84D7-22EA54A89CF7}" type="pres">
      <dgm:prSet presAssocID="{26B36EE7-505F-4419-A22F-8259026F49AF}" presName="vertThree" presStyleCnt="0"/>
      <dgm:spPr/>
    </dgm:pt>
    <dgm:pt modelId="{7A02EEDE-EB94-4E93-BFBD-7B7AEBFFABE0}" type="pres">
      <dgm:prSet presAssocID="{26B36EE7-505F-4419-A22F-8259026F49AF}" presName="txThree" presStyleLbl="node3" presStyleIdx="11" presStyleCnt="27">
        <dgm:presLayoutVars>
          <dgm:chPref val="3"/>
        </dgm:presLayoutVars>
      </dgm:prSet>
      <dgm:spPr/>
    </dgm:pt>
    <dgm:pt modelId="{04FA42F4-E2F5-4FAE-8480-87F1A1E05BC1}" type="pres">
      <dgm:prSet presAssocID="{26B36EE7-505F-4419-A22F-8259026F49AF}" presName="horzThree" presStyleCnt="0"/>
      <dgm:spPr/>
    </dgm:pt>
    <dgm:pt modelId="{7D5E4D1F-88DB-4E97-A295-D76D5B50924D}" type="pres">
      <dgm:prSet presAssocID="{2BEBBFEB-F7A7-4EA4-9CE7-B398933DE83D}" presName="sibSpaceThree" presStyleCnt="0"/>
      <dgm:spPr/>
    </dgm:pt>
    <dgm:pt modelId="{E4FAC075-4500-4A48-8A5B-BDAAE64043C8}" type="pres">
      <dgm:prSet presAssocID="{5CCAF045-6A63-4190-B5E3-92AF76A94DDD}" presName="vertThree" presStyleCnt="0"/>
      <dgm:spPr/>
    </dgm:pt>
    <dgm:pt modelId="{30508DDE-514B-49B7-BA98-A1D69F05BBD9}" type="pres">
      <dgm:prSet presAssocID="{5CCAF045-6A63-4190-B5E3-92AF76A94DDD}" presName="txThree" presStyleLbl="node3" presStyleIdx="12" presStyleCnt="27">
        <dgm:presLayoutVars>
          <dgm:chPref val="3"/>
        </dgm:presLayoutVars>
      </dgm:prSet>
      <dgm:spPr/>
    </dgm:pt>
    <dgm:pt modelId="{488AB2D7-3958-4F00-A105-6774CCEB0227}" type="pres">
      <dgm:prSet presAssocID="{5CCAF045-6A63-4190-B5E3-92AF76A94DDD}" presName="horzThree" presStyleCnt="0"/>
      <dgm:spPr/>
    </dgm:pt>
    <dgm:pt modelId="{D6837FA1-1B0E-4B96-B084-DCCCB088B75D}" type="pres">
      <dgm:prSet presAssocID="{BA50CD1B-1F62-45D1-8482-F1E78B43282B}" presName="sibSpaceThree" presStyleCnt="0"/>
      <dgm:spPr/>
    </dgm:pt>
    <dgm:pt modelId="{2C40DEA9-B2AA-4C76-8246-27BE075C003E}" type="pres">
      <dgm:prSet presAssocID="{4BEE6F21-84E4-410A-9DA7-922BAB744F69}" presName="vertThree" presStyleCnt="0"/>
      <dgm:spPr/>
    </dgm:pt>
    <dgm:pt modelId="{F8EFD00F-C5BC-4F9D-A274-483511C77093}" type="pres">
      <dgm:prSet presAssocID="{4BEE6F21-84E4-410A-9DA7-922BAB744F69}" presName="txThree" presStyleLbl="node3" presStyleIdx="13" presStyleCnt="27">
        <dgm:presLayoutVars>
          <dgm:chPref val="3"/>
        </dgm:presLayoutVars>
      </dgm:prSet>
      <dgm:spPr/>
    </dgm:pt>
    <dgm:pt modelId="{704FC757-9078-4377-A133-4706E76254F2}" type="pres">
      <dgm:prSet presAssocID="{4BEE6F21-84E4-410A-9DA7-922BAB744F69}" presName="horzThree" presStyleCnt="0"/>
      <dgm:spPr/>
    </dgm:pt>
    <dgm:pt modelId="{9371EEEE-A1E2-4864-AF69-5641A55E9368}" type="pres">
      <dgm:prSet presAssocID="{B0BB70C5-A1F0-4ACF-80F7-80D48B28287C}" presName="sibSpaceThree" presStyleCnt="0"/>
      <dgm:spPr/>
    </dgm:pt>
    <dgm:pt modelId="{01C2B829-F6F6-45F0-9535-36B5B59EB249}" type="pres">
      <dgm:prSet presAssocID="{EC6A8B55-017A-48ED-A28D-1AEA7C2D1645}" presName="vertThree" presStyleCnt="0"/>
      <dgm:spPr/>
    </dgm:pt>
    <dgm:pt modelId="{21AA77C2-AD1A-40CE-B291-60B87F422440}" type="pres">
      <dgm:prSet presAssocID="{EC6A8B55-017A-48ED-A28D-1AEA7C2D1645}" presName="txThree" presStyleLbl="node3" presStyleIdx="14" presStyleCnt="27">
        <dgm:presLayoutVars>
          <dgm:chPref val="3"/>
        </dgm:presLayoutVars>
      </dgm:prSet>
      <dgm:spPr/>
    </dgm:pt>
    <dgm:pt modelId="{587693BF-16D0-49DA-8384-B6CC3B45AAA1}" type="pres">
      <dgm:prSet presAssocID="{EC6A8B55-017A-48ED-A28D-1AEA7C2D1645}" presName="horzThree" presStyleCnt="0"/>
      <dgm:spPr/>
    </dgm:pt>
    <dgm:pt modelId="{89F7DE12-0069-47E5-A1F5-94ED601FB911}" type="pres">
      <dgm:prSet presAssocID="{FAFA87C5-4A9F-4E73-A95F-D2C5CD7CCC83}" presName="sibSpaceThree" presStyleCnt="0"/>
      <dgm:spPr/>
    </dgm:pt>
    <dgm:pt modelId="{2AF6CEC5-D83D-438C-A658-522B2B140DF1}" type="pres">
      <dgm:prSet presAssocID="{9570DF3E-ADC6-4778-B660-FC1C178ED202}" presName="vertThree" presStyleCnt="0"/>
      <dgm:spPr/>
    </dgm:pt>
    <dgm:pt modelId="{9D24C488-AD59-4376-88D1-70B3CE35D7EF}" type="pres">
      <dgm:prSet presAssocID="{9570DF3E-ADC6-4778-B660-FC1C178ED202}" presName="txThree" presStyleLbl="node3" presStyleIdx="15" presStyleCnt="27">
        <dgm:presLayoutVars>
          <dgm:chPref val="3"/>
        </dgm:presLayoutVars>
      </dgm:prSet>
      <dgm:spPr/>
    </dgm:pt>
    <dgm:pt modelId="{B2B09107-EBDF-44D9-BB93-7869B878E3E1}" type="pres">
      <dgm:prSet presAssocID="{9570DF3E-ADC6-4778-B660-FC1C178ED202}" presName="horzThree" presStyleCnt="0"/>
      <dgm:spPr/>
    </dgm:pt>
    <dgm:pt modelId="{9A07D1FC-9A15-4836-88D0-B6A24658689D}" type="pres">
      <dgm:prSet presAssocID="{8E7C6C4A-B9A8-4DD4-AE4A-6B98692E1502}" presName="sibSpaceThree" presStyleCnt="0"/>
      <dgm:spPr/>
    </dgm:pt>
    <dgm:pt modelId="{D3334A2A-BE01-41D7-8A6E-840CA53E9FC9}" type="pres">
      <dgm:prSet presAssocID="{145A1C37-1D96-4DD9-B64C-1B5997EDBBD2}" presName="vertThree" presStyleCnt="0"/>
      <dgm:spPr/>
    </dgm:pt>
    <dgm:pt modelId="{1079DF16-A6BD-42E8-8EC5-C5ACE482FAC9}" type="pres">
      <dgm:prSet presAssocID="{145A1C37-1D96-4DD9-B64C-1B5997EDBBD2}" presName="txThree" presStyleLbl="node3" presStyleIdx="16" presStyleCnt="27">
        <dgm:presLayoutVars>
          <dgm:chPref val="3"/>
        </dgm:presLayoutVars>
      </dgm:prSet>
      <dgm:spPr/>
    </dgm:pt>
    <dgm:pt modelId="{01CE7890-E2E0-474B-AB3F-7ECD3C113A36}" type="pres">
      <dgm:prSet presAssocID="{145A1C37-1D96-4DD9-B64C-1B5997EDBBD2}" presName="horzThree" presStyleCnt="0"/>
      <dgm:spPr/>
    </dgm:pt>
    <dgm:pt modelId="{A233B51C-0B8C-44A1-A55F-0D2FD084FC73}" type="pres">
      <dgm:prSet presAssocID="{27374574-6C51-4464-8A89-448E8C0414D8}" presName="sibSpaceThree" presStyleCnt="0"/>
      <dgm:spPr/>
    </dgm:pt>
    <dgm:pt modelId="{62BFACE0-7F8F-4C58-8522-9DF80AF0C878}" type="pres">
      <dgm:prSet presAssocID="{442BF5B8-1B1F-4F3E-8A84-2F7E1979C6F3}" presName="vertThree" presStyleCnt="0"/>
      <dgm:spPr/>
    </dgm:pt>
    <dgm:pt modelId="{54A82CCD-A588-4227-A0A3-6385E8E4E30A}" type="pres">
      <dgm:prSet presAssocID="{442BF5B8-1B1F-4F3E-8A84-2F7E1979C6F3}" presName="txThree" presStyleLbl="node3" presStyleIdx="17" presStyleCnt="27">
        <dgm:presLayoutVars>
          <dgm:chPref val="3"/>
        </dgm:presLayoutVars>
      </dgm:prSet>
      <dgm:spPr/>
    </dgm:pt>
    <dgm:pt modelId="{2AC10689-745E-4AA4-A63D-224DA240B594}" type="pres">
      <dgm:prSet presAssocID="{442BF5B8-1B1F-4F3E-8A84-2F7E1979C6F3}" presName="horzThree" presStyleCnt="0"/>
      <dgm:spPr/>
    </dgm:pt>
    <dgm:pt modelId="{8FAB766C-299E-4FE2-A6C5-98B143C15ACC}" type="pres">
      <dgm:prSet presAssocID="{9025F129-BCF4-4B85-B870-2AB4D4022C0A}" presName="sibSpaceThree" presStyleCnt="0"/>
      <dgm:spPr/>
    </dgm:pt>
    <dgm:pt modelId="{6830FEEA-0528-42BB-95DC-B2C9CF2DE52D}" type="pres">
      <dgm:prSet presAssocID="{CC480B0C-D123-40D6-A79C-CC8CA9538759}" presName="vertThree" presStyleCnt="0"/>
      <dgm:spPr/>
    </dgm:pt>
    <dgm:pt modelId="{6A444F0E-C23F-4EE1-8C63-82EF69D623A7}" type="pres">
      <dgm:prSet presAssocID="{CC480B0C-D123-40D6-A79C-CC8CA9538759}" presName="txThree" presStyleLbl="node3" presStyleIdx="18" presStyleCnt="27">
        <dgm:presLayoutVars>
          <dgm:chPref val="3"/>
        </dgm:presLayoutVars>
      </dgm:prSet>
      <dgm:spPr/>
    </dgm:pt>
    <dgm:pt modelId="{D625F70E-FF49-4E05-ABC0-58D4FC5E0399}" type="pres">
      <dgm:prSet presAssocID="{CC480B0C-D123-40D6-A79C-CC8CA9538759}" presName="horzThree" presStyleCnt="0"/>
      <dgm:spPr/>
    </dgm:pt>
    <dgm:pt modelId="{E6C3D669-58DB-4995-9613-9BED8B5C7C80}" type="pres">
      <dgm:prSet presAssocID="{7DAFFB05-E5B6-45EF-ADA4-57798A80357A}" presName="sibSpaceTwo" presStyleCnt="0"/>
      <dgm:spPr/>
    </dgm:pt>
    <dgm:pt modelId="{D62E536E-83CC-4E44-9DFD-2A19285F87CE}" type="pres">
      <dgm:prSet presAssocID="{52B197CD-4D95-445F-AA89-DAF27F76E9AE}" presName="vertTwo" presStyleCnt="0"/>
      <dgm:spPr/>
    </dgm:pt>
    <dgm:pt modelId="{B7B03A67-1DD2-46EF-927F-2A37E62DEE2B}" type="pres">
      <dgm:prSet presAssocID="{52B197CD-4D95-445F-AA89-DAF27F76E9AE}" presName="txTwo" presStyleLbl="node2" presStyleIdx="3" presStyleCnt="4" custScaleY="28877">
        <dgm:presLayoutVars>
          <dgm:chPref val="3"/>
        </dgm:presLayoutVars>
      </dgm:prSet>
      <dgm:spPr/>
    </dgm:pt>
    <dgm:pt modelId="{10B13F48-42A9-415F-A1C2-A414B8299BC8}" type="pres">
      <dgm:prSet presAssocID="{52B197CD-4D95-445F-AA89-DAF27F76E9AE}" presName="parTransTwo" presStyleCnt="0"/>
      <dgm:spPr/>
    </dgm:pt>
    <dgm:pt modelId="{E55F9C61-180D-4252-B2F4-9D6DF10930A5}" type="pres">
      <dgm:prSet presAssocID="{52B197CD-4D95-445F-AA89-DAF27F76E9AE}" presName="horzTwo" presStyleCnt="0"/>
      <dgm:spPr/>
    </dgm:pt>
    <dgm:pt modelId="{D31AD286-6D05-4125-B82F-5890E42BCD38}" type="pres">
      <dgm:prSet presAssocID="{3F989ECC-F287-4CC3-BD3D-394B3B859235}" presName="vertThree" presStyleCnt="0"/>
      <dgm:spPr/>
    </dgm:pt>
    <dgm:pt modelId="{81EF67D7-B307-40AC-8303-B2426C40DD0B}" type="pres">
      <dgm:prSet presAssocID="{3F989ECC-F287-4CC3-BD3D-394B3B859235}" presName="txThree" presStyleLbl="node3" presStyleIdx="19" presStyleCnt="27">
        <dgm:presLayoutVars>
          <dgm:chPref val="3"/>
        </dgm:presLayoutVars>
      </dgm:prSet>
      <dgm:spPr/>
    </dgm:pt>
    <dgm:pt modelId="{6FF6BBC5-BB15-45DD-9D89-47A77024792D}" type="pres">
      <dgm:prSet presAssocID="{3F989ECC-F287-4CC3-BD3D-394B3B859235}" presName="horzThree" presStyleCnt="0"/>
      <dgm:spPr/>
    </dgm:pt>
    <dgm:pt modelId="{A12619BC-4CD3-47A4-B048-672831823ABD}" type="pres">
      <dgm:prSet presAssocID="{7225904C-AC58-4235-8FE6-F14E1FCF3A48}" presName="sibSpaceThree" presStyleCnt="0"/>
      <dgm:spPr/>
    </dgm:pt>
    <dgm:pt modelId="{333FBA00-DB9F-48B8-B758-E0AECCE46B43}" type="pres">
      <dgm:prSet presAssocID="{E29E987A-1BE1-48BE-B975-7E6B26EAEDA3}" presName="vertThree" presStyleCnt="0"/>
      <dgm:spPr/>
    </dgm:pt>
    <dgm:pt modelId="{05DB19A8-E212-4C97-ABF7-E399227558D0}" type="pres">
      <dgm:prSet presAssocID="{E29E987A-1BE1-48BE-B975-7E6B26EAEDA3}" presName="txThree" presStyleLbl="node3" presStyleIdx="20" presStyleCnt="27">
        <dgm:presLayoutVars>
          <dgm:chPref val="3"/>
        </dgm:presLayoutVars>
      </dgm:prSet>
      <dgm:spPr/>
    </dgm:pt>
    <dgm:pt modelId="{D6D3C545-1814-41BF-9751-5308610989EC}" type="pres">
      <dgm:prSet presAssocID="{E29E987A-1BE1-48BE-B975-7E6B26EAEDA3}" presName="horzThree" presStyleCnt="0"/>
      <dgm:spPr/>
    </dgm:pt>
    <dgm:pt modelId="{A5C82A9B-3A5B-40A2-91F8-FCB833092ECC}" type="pres">
      <dgm:prSet presAssocID="{020244F8-D3A2-47F3-805D-FD6060E99811}" presName="sibSpaceThree" presStyleCnt="0"/>
      <dgm:spPr/>
    </dgm:pt>
    <dgm:pt modelId="{F765CFF0-F6F5-4E32-A1E9-E8A317474878}" type="pres">
      <dgm:prSet presAssocID="{8627C86A-42F2-43F6-93F8-6C633148CEA1}" presName="vertThree" presStyleCnt="0"/>
      <dgm:spPr/>
    </dgm:pt>
    <dgm:pt modelId="{5F5F0085-BAB0-4B78-A499-36B4F67BBCC0}" type="pres">
      <dgm:prSet presAssocID="{8627C86A-42F2-43F6-93F8-6C633148CEA1}" presName="txThree" presStyleLbl="node3" presStyleIdx="21" presStyleCnt="27">
        <dgm:presLayoutVars>
          <dgm:chPref val="3"/>
        </dgm:presLayoutVars>
      </dgm:prSet>
      <dgm:spPr/>
    </dgm:pt>
    <dgm:pt modelId="{7ADF3E5F-A60F-4EEC-BD35-455AAE9B428B}" type="pres">
      <dgm:prSet presAssocID="{8627C86A-42F2-43F6-93F8-6C633148CEA1}" presName="horzThree" presStyleCnt="0"/>
      <dgm:spPr/>
    </dgm:pt>
    <dgm:pt modelId="{F213EA12-BD02-4A45-9F86-47CA79665DC4}" type="pres">
      <dgm:prSet presAssocID="{F86A6F73-6DC9-4AA1-9DE7-CB4862D763B0}" presName="sibSpaceThree" presStyleCnt="0"/>
      <dgm:spPr/>
    </dgm:pt>
    <dgm:pt modelId="{AC8D761A-1537-407C-BB56-D4CBA0E4A2D6}" type="pres">
      <dgm:prSet presAssocID="{81F0A0B3-0EC6-4A8C-AE50-9F9C270A5EA2}" presName="vertThree" presStyleCnt="0"/>
      <dgm:spPr/>
    </dgm:pt>
    <dgm:pt modelId="{F4114116-30E5-4DC1-AB0F-65A28E1F40D1}" type="pres">
      <dgm:prSet presAssocID="{81F0A0B3-0EC6-4A8C-AE50-9F9C270A5EA2}" presName="txThree" presStyleLbl="node3" presStyleIdx="22" presStyleCnt="27">
        <dgm:presLayoutVars>
          <dgm:chPref val="3"/>
        </dgm:presLayoutVars>
      </dgm:prSet>
      <dgm:spPr/>
    </dgm:pt>
    <dgm:pt modelId="{9EF89B81-529F-4E82-9535-9D94B806B5B7}" type="pres">
      <dgm:prSet presAssocID="{81F0A0B3-0EC6-4A8C-AE50-9F9C270A5EA2}" presName="horzThree" presStyleCnt="0"/>
      <dgm:spPr/>
    </dgm:pt>
    <dgm:pt modelId="{40CF94E6-99DB-4BEC-86BD-BF6F6F026990}" type="pres">
      <dgm:prSet presAssocID="{B890DB43-55D5-4EC1-B26B-A0996D7F3586}" presName="sibSpaceThree" presStyleCnt="0"/>
      <dgm:spPr/>
    </dgm:pt>
    <dgm:pt modelId="{21C2AF6F-BC51-4FE8-A5AD-AE2A82C7D842}" type="pres">
      <dgm:prSet presAssocID="{8ED7B852-86DD-40F1-A930-0ABFFB936531}" presName="vertThree" presStyleCnt="0"/>
      <dgm:spPr/>
    </dgm:pt>
    <dgm:pt modelId="{FA40BEA8-0328-4608-9F1E-120664F0C8A3}" type="pres">
      <dgm:prSet presAssocID="{8ED7B852-86DD-40F1-A930-0ABFFB936531}" presName="txThree" presStyleLbl="node3" presStyleIdx="23" presStyleCnt="27">
        <dgm:presLayoutVars>
          <dgm:chPref val="3"/>
        </dgm:presLayoutVars>
      </dgm:prSet>
      <dgm:spPr/>
    </dgm:pt>
    <dgm:pt modelId="{F156902E-C9FA-4E02-AD25-3FC78EAB0DEE}" type="pres">
      <dgm:prSet presAssocID="{8ED7B852-86DD-40F1-A930-0ABFFB936531}" presName="horzThree" presStyleCnt="0"/>
      <dgm:spPr/>
    </dgm:pt>
    <dgm:pt modelId="{C3BD8739-5861-4A89-A02B-6C8F8537879F}" type="pres">
      <dgm:prSet presAssocID="{30B691E9-9C71-435E-A3A6-996C4B99B818}" presName="sibSpaceThree" presStyleCnt="0"/>
      <dgm:spPr/>
    </dgm:pt>
    <dgm:pt modelId="{08D1935E-6C44-4E5C-9069-B3FF87532E8D}" type="pres">
      <dgm:prSet presAssocID="{E114B98D-0400-4D7D-AAA5-1592AEE2F980}" presName="vertThree" presStyleCnt="0"/>
      <dgm:spPr/>
    </dgm:pt>
    <dgm:pt modelId="{D28BDC20-E27D-45CD-BFC4-707E79EAE753}" type="pres">
      <dgm:prSet presAssocID="{E114B98D-0400-4D7D-AAA5-1592AEE2F980}" presName="txThree" presStyleLbl="node3" presStyleIdx="24" presStyleCnt="27">
        <dgm:presLayoutVars>
          <dgm:chPref val="3"/>
        </dgm:presLayoutVars>
      </dgm:prSet>
      <dgm:spPr/>
    </dgm:pt>
    <dgm:pt modelId="{FEB34660-D728-418A-B5C6-C6684AF562A0}" type="pres">
      <dgm:prSet presAssocID="{E114B98D-0400-4D7D-AAA5-1592AEE2F980}" presName="horzThree" presStyleCnt="0"/>
      <dgm:spPr/>
    </dgm:pt>
    <dgm:pt modelId="{68A8B210-070C-4171-A557-DF2B4C8AC037}" type="pres">
      <dgm:prSet presAssocID="{E732F022-3CB0-489A-B961-CECA9A4D3440}" presName="sibSpaceThree" presStyleCnt="0"/>
      <dgm:spPr/>
    </dgm:pt>
    <dgm:pt modelId="{5649556D-7244-43BC-8AE9-6F7CB45260AF}" type="pres">
      <dgm:prSet presAssocID="{C4972693-04F6-4A5C-9481-8B23D3A8EAE3}" presName="vertThree" presStyleCnt="0"/>
      <dgm:spPr/>
    </dgm:pt>
    <dgm:pt modelId="{DE763EFE-2F64-4371-B3C0-4C4B504B1019}" type="pres">
      <dgm:prSet presAssocID="{C4972693-04F6-4A5C-9481-8B23D3A8EAE3}" presName="txThree" presStyleLbl="node3" presStyleIdx="25" presStyleCnt="27">
        <dgm:presLayoutVars>
          <dgm:chPref val="3"/>
        </dgm:presLayoutVars>
      </dgm:prSet>
      <dgm:spPr/>
    </dgm:pt>
    <dgm:pt modelId="{FC40A6A1-AC4D-4D7E-BA78-52A54B1194D1}" type="pres">
      <dgm:prSet presAssocID="{C4972693-04F6-4A5C-9481-8B23D3A8EAE3}" presName="horzThree" presStyleCnt="0"/>
      <dgm:spPr/>
    </dgm:pt>
    <dgm:pt modelId="{D1D49AED-4CCB-4CB5-9DAB-82088A25829C}" type="pres">
      <dgm:prSet presAssocID="{207D5928-8D3A-45F8-98D5-FC10C7743880}" presName="sibSpaceThree" presStyleCnt="0"/>
      <dgm:spPr/>
    </dgm:pt>
    <dgm:pt modelId="{309FD778-E19F-4C2D-938F-8DE28C3B3107}" type="pres">
      <dgm:prSet presAssocID="{C1CD562F-ECD0-410D-8DA8-1F0443ACC80B}" presName="vertThree" presStyleCnt="0"/>
      <dgm:spPr/>
    </dgm:pt>
    <dgm:pt modelId="{CDE55382-D2A6-4126-96D8-18C99E9D5834}" type="pres">
      <dgm:prSet presAssocID="{C1CD562F-ECD0-410D-8DA8-1F0443ACC80B}" presName="txThree" presStyleLbl="node3" presStyleIdx="26" presStyleCnt="27">
        <dgm:presLayoutVars>
          <dgm:chPref val="3"/>
        </dgm:presLayoutVars>
      </dgm:prSet>
      <dgm:spPr/>
    </dgm:pt>
    <dgm:pt modelId="{77B98F39-245B-4A16-BD68-0ED93915F091}" type="pres">
      <dgm:prSet presAssocID="{C1CD562F-ECD0-410D-8DA8-1F0443ACC80B}" presName="horzThree" presStyleCnt="0"/>
      <dgm:spPr/>
    </dgm:pt>
  </dgm:ptLst>
  <dgm:cxnLst>
    <dgm:cxn modelId="{BE34F69C-1946-41D9-AA16-47AAAF0B7B30}" srcId="{52B197CD-4D95-445F-AA89-DAF27F76E9AE}" destId="{81F0A0B3-0EC6-4A8C-AE50-9F9C270A5EA2}" srcOrd="3" destOrd="0" parTransId="{88CA1ADB-F5DD-42C1-AF82-D195127C2A1F}" sibTransId="{B890DB43-55D5-4EC1-B26B-A0996D7F3586}"/>
    <dgm:cxn modelId="{63E1E2A1-B51A-4970-86D6-8B1E9FAD3118}" type="presOf" srcId="{8ED7B852-86DD-40F1-A930-0ABFFB936531}" destId="{FA40BEA8-0328-4608-9F1E-120664F0C8A3}" srcOrd="0" destOrd="0" presId="urn:microsoft.com/office/officeart/2005/8/layout/hierarchy4"/>
    <dgm:cxn modelId="{4C4DE578-C054-4EAE-9E2E-767733312738}" type="presOf" srcId="{1926FCF8-FB5C-4E9A-8E87-10E16CA3E7D8}" destId="{25E423DF-AED2-476E-9527-72EEF81CACEF}" srcOrd="0" destOrd="0" presId="urn:microsoft.com/office/officeart/2005/8/layout/hierarchy4"/>
    <dgm:cxn modelId="{74809B51-794A-405B-9F56-E9D86151CB40}" srcId="{DEAC178C-2A96-458C-8446-0890C017D7BC}" destId="{EB23897D-17E6-4A3A-905F-E057A152F043}" srcOrd="1" destOrd="0" parTransId="{CC51B26A-4A21-4D5D-B1E1-652009311661}" sibTransId="{8BC562F7-A5BD-4831-A8DF-5C78F5927DE1}"/>
    <dgm:cxn modelId="{3FCB30E5-BF67-49F6-AFDC-4E6BFA71DD1B}" type="presOf" srcId="{172100C9-CC14-4810-948D-1D163EEA909C}" destId="{4253F3FB-B9CA-4EB5-951C-2FA4980BB798}" srcOrd="0" destOrd="0" presId="urn:microsoft.com/office/officeart/2005/8/layout/hierarchy4"/>
    <dgm:cxn modelId="{F24BAB8A-C7CE-41B6-A288-45C63C561B5F}" type="presOf" srcId="{AF196F9E-E571-4FAF-A5EF-80A4C2DFEBA9}" destId="{1CB24842-CCB1-41C7-9BB0-224C57A6C7B7}" srcOrd="0" destOrd="0" presId="urn:microsoft.com/office/officeart/2005/8/layout/hierarchy4"/>
    <dgm:cxn modelId="{7B40D998-D30E-4716-9115-014C2F97ABAD}" srcId="{3C601AD7-9331-4CD4-8596-5607CF5F582D}" destId="{96694E1D-0225-4E4F-990D-95ABBF78899C}" srcOrd="3" destOrd="0" parTransId="{1AF89C60-E517-4776-878A-3BDB7CA17843}" sibTransId="{A2B9C3FE-C4ED-46B8-B105-F2AEC048273F}"/>
    <dgm:cxn modelId="{7C9D77CA-EB37-44ED-A326-42FC4C4F5959}" type="presOf" srcId="{8627C86A-42F2-43F6-93F8-6C633148CEA1}" destId="{5F5F0085-BAB0-4B78-A499-36B4F67BBCC0}" srcOrd="0" destOrd="0" presId="urn:microsoft.com/office/officeart/2005/8/layout/hierarchy4"/>
    <dgm:cxn modelId="{0D32AC74-46C3-4BBF-904E-2A854B6A1C8C}" type="presOf" srcId="{3C601AD7-9331-4CD4-8596-5607CF5F582D}" destId="{3EFD72A0-CE6E-43A7-A36A-D4D0E7EEFB6B}" srcOrd="0" destOrd="0" presId="urn:microsoft.com/office/officeart/2005/8/layout/hierarchy4"/>
    <dgm:cxn modelId="{A625E616-9ABB-4E21-9521-911D06711CBF}" srcId="{B2339664-B2A5-48F5-9AA2-DFE91362BA9A}" destId="{DEAC178C-2A96-458C-8446-0890C017D7BC}" srcOrd="0" destOrd="0" parTransId="{63A61286-17B8-46CC-8350-E59B26577F49}" sibTransId="{6DA8EC6D-0439-4FB4-B838-3C85FC715689}"/>
    <dgm:cxn modelId="{D1520516-37F4-4824-89AE-A621DEDF8B07}" srcId="{3C601AD7-9331-4CD4-8596-5607CF5F582D}" destId="{172100C9-CC14-4810-948D-1D163EEA909C}" srcOrd="5" destOrd="0" parTransId="{4B8945B2-9470-432C-9A2A-9AC9344D4EFF}" sibTransId="{7751866C-82E2-4E09-97BD-FA3A8943FF6D}"/>
    <dgm:cxn modelId="{900A7190-6E68-4A2B-9BC2-5C880D976665}" type="presOf" srcId="{96694E1D-0225-4E4F-990D-95ABBF78899C}" destId="{A2EA79E9-18F1-42C7-BE1C-21F8811D250C}" srcOrd="0" destOrd="0" presId="urn:microsoft.com/office/officeart/2005/8/layout/hierarchy4"/>
    <dgm:cxn modelId="{1F76C7AB-7537-4D10-8D62-5DD8452D9230}" type="presOf" srcId="{5CCAF045-6A63-4190-B5E3-92AF76A94DDD}" destId="{30508DDE-514B-49B7-BA98-A1D69F05BBD9}" srcOrd="0" destOrd="0" presId="urn:microsoft.com/office/officeart/2005/8/layout/hierarchy4"/>
    <dgm:cxn modelId="{A9CDF432-19DD-4176-92FF-8E99951BFA94}" type="presOf" srcId="{E29E987A-1BE1-48BE-B975-7E6B26EAEDA3}" destId="{05DB19A8-E212-4C97-ABF7-E399227558D0}" srcOrd="0" destOrd="0" presId="urn:microsoft.com/office/officeart/2005/8/layout/hierarchy4"/>
    <dgm:cxn modelId="{A8B8B6FB-2B2E-4F1A-99B2-EC5F7C2690B8}" type="presOf" srcId="{B59F27A9-C9E6-4260-AA60-70B23CCE5856}" destId="{F7795A91-3071-4169-8AEE-D7A72BAC3956}" srcOrd="0" destOrd="0" presId="urn:microsoft.com/office/officeart/2005/8/layout/hierarchy4"/>
    <dgm:cxn modelId="{8EFF0585-BF81-4565-8B5F-26304BCC1DAC}" srcId="{3C601AD7-9331-4CD4-8596-5607CF5F582D}" destId="{F2894070-31C5-40DC-AE17-D89B676B27DA}" srcOrd="0" destOrd="0" parTransId="{2A328C10-51C9-44FA-BF31-11BFA1501637}" sibTransId="{F289A33D-27D8-408F-9338-D24C6C7D7FFA}"/>
    <dgm:cxn modelId="{98F60F7B-195B-42A8-8DC5-6FED14A85561}" type="presOf" srcId="{CC480B0C-D123-40D6-A79C-CC8CA9538759}" destId="{6A444F0E-C23F-4EE1-8C63-82EF69D623A7}" srcOrd="0" destOrd="0" presId="urn:microsoft.com/office/officeart/2005/8/layout/hierarchy4"/>
    <dgm:cxn modelId="{764F19AF-285F-4B13-87E5-EC61C2864586}" srcId="{3C601AD7-9331-4CD4-8596-5607CF5F582D}" destId="{AF196F9E-E571-4FAF-A5EF-80A4C2DFEBA9}" srcOrd="2" destOrd="0" parTransId="{01F8D1BD-C426-4A67-85FB-7505232335BC}" sibTransId="{888BC014-8CCA-4EAD-B5FE-6C5E06677C7F}"/>
    <dgm:cxn modelId="{5CCA2DFD-1CBF-4E14-93BE-9A737F871BEC}" srcId="{52B197CD-4D95-445F-AA89-DAF27F76E9AE}" destId="{E114B98D-0400-4D7D-AAA5-1592AEE2F980}" srcOrd="5" destOrd="0" parTransId="{925FE53A-17E1-49AC-B637-2F24DFCF6DEC}" sibTransId="{E732F022-3CB0-489A-B961-CECA9A4D3440}"/>
    <dgm:cxn modelId="{4D664FA4-B25B-4209-8122-0D728AA81983}" type="presOf" srcId="{6BD3924B-B3F3-447D-997C-399EECAFAB93}" destId="{DE0F88CF-0E71-45FF-B76A-294FE417B3A7}" srcOrd="0" destOrd="0" presId="urn:microsoft.com/office/officeart/2005/8/layout/hierarchy4"/>
    <dgm:cxn modelId="{367EE168-9A19-4284-9622-883B46EA1B1D}" type="presOf" srcId="{26B36EE7-505F-4419-A22F-8259026F49AF}" destId="{7A02EEDE-EB94-4E93-BFBD-7B7AEBFFABE0}" srcOrd="0" destOrd="0" presId="urn:microsoft.com/office/officeart/2005/8/layout/hierarchy4"/>
    <dgm:cxn modelId="{01306852-F435-4191-8D23-94A0F1309891}" srcId="{3C601AD7-9331-4CD4-8596-5607CF5F582D}" destId="{1926FCF8-FB5C-4E9A-8E87-10E16CA3E7D8}" srcOrd="4" destOrd="0" parTransId="{A7D7E6E1-C897-4E0D-A290-E11CFE8B4880}" sibTransId="{56C1EE0E-0D6D-4DDC-A6B8-76FC929022DA}"/>
    <dgm:cxn modelId="{88495574-77DB-4AE9-873E-F0CC416A9DF7}" srcId="{DEAC178C-2A96-458C-8446-0890C017D7BC}" destId="{3C601AD7-9331-4CD4-8596-5607CF5F582D}" srcOrd="0" destOrd="0" parTransId="{CD484052-CE72-447B-A062-346E72D16980}" sibTransId="{6FE46FF3-26B4-4D1D-A13E-08829BE2613B}"/>
    <dgm:cxn modelId="{32178762-F7E0-4E30-90A6-835B8866E87D}" type="presOf" srcId="{F2894070-31C5-40DC-AE17-D89B676B27DA}" destId="{B5F4E324-C103-4755-BC22-86FB9C8665F7}" srcOrd="0" destOrd="0" presId="urn:microsoft.com/office/officeart/2005/8/layout/hierarchy4"/>
    <dgm:cxn modelId="{6784F077-88AE-4BA5-AD60-E9034D246ADE}" type="presOf" srcId="{EB23897D-17E6-4A3A-905F-E057A152F043}" destId="{00627C3E-40EC-4292-976F-6289C332007F}" srcOrd="0" destOrd="0" presId="urn:microsoft.com/office/officeart/2005/8/layout/hierarchy4"/>
    <dgm:cxn modelId="{B2182AB6-250B-4302-83BC-E56A3FF90BFB}" srcId="{EB23897D-17E6-4A3A-905F-E057A152F043}" destId="{553FCA86-D54F-4818-8B79-A6BC6B411413}" srcOrd="3" destOrd="0" parTransId="{D2CE4EC2-6A23-4C0D-968E-A386E4CE6A1E}" sibTransId="{B95FF89C-7C03-40F9-A505-CACD510E3E48}"/>
    <dgm:cxn modelId="{2F1B058E-D691-4B55-AFBB-3E5CBFD88904}" srcId="{0C7D80B0-B0DA-434A-BCEF-F0BB96939F35}" destId="{9570DF3E-ADC6-4778-B660-FC1C178ED202}" srcOrd="4" destOrd="0" parTransId="{8A6618A9-A925-41EB-836F-24AF8B451474}" sibTransId="{8E7C6C4A-B9A8-4DD4-AE4A-6B98692E1502}"/>
    <dgm:cxn modelId="{07509824-4157-4288-B63D-15EB636C7A63}" srcId="{52B197CD-4D95-445F-AA89-DAF27F76E9AE}" destId="{C1CD562F-ECD0-410D-8DA8-1F0443ACC80B}" srcOrd="7" destOrd="0" parTransId="{29977B0D-712E-44A5-AF4C-755F33717340}" sibTransId="{0CD06378-2D4D-40D8-AF06-CDF6AFC6A6FB}"/>
    <dgm:cxn modelId="{E2B1A295-AA76-4852-A382-4D09CA12CDFC}" srcId="{52B197CD-4D95-445F-AA89-DAF27F76E9AE}" destId="{8ED7B852-86DD-40F1-A930-0ABFFB936531}" srcOrd="4" destOrd="0" parTransId="{96163599-687D-485B-AE6C-E7902B205B5F}" sibTransId="{30B691E9-9C71-435E-A3A6-996C4B99B818}"/>
    <dgm:cxn modelId="{0301055C-504D-438A-805C-EC2EDFA6D20F}" srcId="{0C7D80B0-B0DA-434A-BCEF-F0BB96939F35}" destId="{442BF5B8-1B1F-4F3E-8A84-2F7E1979C6F3}" srcOrd="6" destOrd="0" parTransId="{832B921C-8570-4163-A227-E6056B9A93A4}" sibTransId="{9025F129-BCF4-4B85-B870-2AB4D4022C0A}"/>
    <dgm:cxn modelId="{CCB74818-519C-4743-B63C-08E2081643C6}" srcId="{3C601AD7-9331-4CD4-8596-5607CF5F582D}" destId="{27D961DE-0730-49EF-87A2-39F1B2D77C52}" srcOrd="1" destOrd="0" parTransId="{F033040D-8A80-4051-A3BF-D75E29FBCC91}" sibTransId="{D8F74431-0062-43BA-ACF3-A376A7F44BC4}"/>
    <dgm:cxn modelId="{4DF5BFF4-0F22-4E97-949A-C002923C4360}" type="presOf" srcId="{ADEF0D18-5369-4E7A-B970-A33DCBEB9138}" destId="{9257924D-50D0-4D57-AB12-5D7BD08EB5D6}" srcOrd="0" destOrd="0" presId="urn:microsoft.com/office/officeart/2005/8/layout/hierarchy4"/>
    <dgm:cxn modelId="{8A7C5E0A-51C8-45DA-8933-60B911965B1A}" srcId="{EB23897D-17E6-4A3A-905F-E057A152F043}" destId="{ADEF0D18-5369-4E7A-B970-A33DCBEB9138}" srcOrd="4" destOrd="0" parTransId="{35787732-22FB-46A6-80A0-87AED9BF5AE5}" sibTransId="{5E5AB62B-C86F-42EC-B6F7-6DD582053CDA}"/>
    <dgm:cxn modelId="{D56B007A-CD44-4394-8E9D-EC79FCADA0F5}" type="presOf" srcId="{B2339664-B2A5-48F5-9AA2-DFE91362BA9A}" destId="{9AFC3DAC-918A-4880-8209-BE709205475B}" srcOrd="0" destOrd="0" presId="urn:microsoft.com/office/officeart/2005/8/layout/hierarchy4"/>
    <dgm:cxn modelId="{F4FDB0B5-BF7C-49A7-8B73-80EFB4937D55}" type="presOf" srcId="{3F989ECC-F287-4CC3-BD3D-394B3B859235}" destId="{81EF67D7-B307-40AC-8303-B2426C40DD0B}" srcOrd="0" destOrd="0" presId="urn:microsoft.com/office/officeart/2005/8/layout/hierarchy4"/>
    <dgm:cxn modelId="{EB659D40-8893-4BA8-87E5-AC9FD99BA2B8}" type="presOf" srcId="{9570DF3E-ADC6-4778-B660-FC1C178ED202}" destId="{9D24C488-AD59-4376-88D1-70B3CE35D7EF}" srcOrd="0" destOrd="0" presId="urn:microsoft.com/office/officeart/2005/8/layout/hierarchy4"/>
    <dgm:cxn modelId="{017D1331-B39E-49CF-A659-054821602687}" type="presOf" srcId="{145A1C37-1D96-4DD9-B64C-1B5997EDBBD2}" destId="{1079DF16-A6BD-42E8-8EC5-C5ACE482FAC9}" srcOrd="0" destOrd="0" presId="urn:microsoft.com/office/officeart/2005/8/layout/hierarchy4"/>
    <dgm:cxn modelId="{538ADAB1-4FB3-43F3-994B-E2F214CD5FBE}" srcId="{EB23897D-17E6-4A3A-905F-E057A152F043}" destId="{6BD3924B-B3F3-447D-997C-399EECAFAB93}" srcOrd="0" destOrd="0" parTransId="{1A59C8AC-1C75-48C6-B57B-F715352F3784}" sibTransId="{B721DD90-581C-4947-9960-79D652485FFD}"/>
    <dgm:cxn modelId="{6A5671AC-E9AF-487F-935C-7212AB6721E6}" srcId="{0C7D80B0-B0DA-434A-BCEF-F0BB96939F35}" destId="{26B36EE7-505F-4419-A22F-8259026F49AF}" srcOrd="0" destOrd="0" parTransId="{F2154D4F-9F8E-4E92-BB0B-0C672B267459}" sibTransId="{2BEBBFEB-F7A7-4EA4-9CE7-B398933DE83D}"/>
    <dgm:cxn modelId="{B6830A98-197D-4911-8C04-59E62CA7637E}" type="presOf" srcId="{52B197CD-4D95-445F-AA89-DAF27F76E9AE}" destId="{B7B03A67-1DD2-46EF-927F-2A37E62DEE2B}" srcOrd="0" destOrd="0" presId="urn:microsoft.com/office/officeart/2005/8/layout/hierarchy4"/>
    <dgm:cxn modelId="{D8640AC8-DF2E-4D61-A9E0-7A22CEFD9169}" type="presOf" srcId="{EC6A8B55-017A-48ED-A28D-1AEA7C2D1645}" destId="{21AA77C2-AD1A-40CE-B291-60B87F422440}" srcOrd="0" destOrd="0" presId="urn:microsoft.com/office/officeart/2005/8/layout/hierarchy4"/>
    <dgm:cxn modelId="{778E31BD-2B68-468B-A03A-3B572A084789}" type="presOf" srcId="{E114B98D-0400-4D7D-AAA5-1592AEE2F980}" destId="{D28BDC20-E27D-45CD-BFC4-707E79EAE753}" srcOrd="0" destOrd="0" presId="urn:microsoft.com/office/officeart/2005/8/layout/hierarchy4"/>
    <dgm:cxn modelId="{9861B34D-3EF2-476E-A477-9EA4159ED6A9}" srcId="{0C7D80B0-B0DA-434A-BCEF-F0BB96939F35}" destId="{EC6A8B55-017A-48ED-A28D-1AEA7C2D1645}" srcOrd="3" destOrd="0" parTransId="{38A5698F-E63F-48F1-AF85-EE9260FBF293}" sibTransId="{FAFA87C5-4A9F-4E73-A95F-D2C5CD7CCC83}"/>
    <dgm:cxn modelId="{2C81A20F-818D-4F60-B613-33DEC4CC1269}" type="presOf" srcId="{0A48A224-0193-4A5A-BB0F-3CCE478D950B}" destId="{E00A7E50-E9AE-4AE6-A352-38922224D74B}" srcOrd="0" destOrd="0" presId="urn:microsoft.com/office/officeart/2005/8/layout/hierarchy4"/>
    <dgm:cxn modelId="{6936DD41-3DBD-4AA6-857C-D6382154F90B}" srcId="{DEAC178C-2A96-458C-8446-0890C017D7BC}" destId="{0C7D80B0-B0DA-434A-BCEF-F0BB96939F35}" srcOrd="2" destOrd="0" parTransId="{7A50E5A1-C3BA-4FA6-BC18-4E7B2ADAADD3}" sibTransId="{7DAFFB05-E5B6-45EF-ADA4-57798A80357A}"/>
    <dgm:cxn modelId="{D890ACF9-A43C-4F4C-8C32-85878529122F}" type="presOf" srcId="{0C7D80B0-B0DA-434A-BCEF-F0BB96939F35}" destId="{1A102A2B-8F2B-4084-8FC4-4DC462E2336B}" srcOrd="0" destOrd="0" presId="urn:microsoft.com/office/officeart/2005/8/layout/hierarchy4"/>
    <dgm:cxn modelId="{DE927FF4-2080-4EA7-B3C8-058EF31C398D}" srcId="{0C7D80B0-B0DA-434A-BCEF-F0BB96939F35}" destId="{145A1C37-1D96-4DD9-B64C-1B5997EDBBD2}" srcOrd="5" destOrd="0" parTransId="{22F27D6E-ABAD-4F5F-B8E1-43C61B174F2C}" sibTransId="{27374574-6C51-4464-8A89-448E8C0414D8}"/>
    <dgm:cxn modelId="{5F96E3FF-FFD0-424F-8FF0-BFEB65ED001A}" type="presOf" srcId="{81F0A0B3-0EC6-4A8C-AE50-9F9C270A5EA2}" destId="{F4114116-30E5-4DC1-AB0F-65A28E1F40D1}" srcOrd="0" destOrd="0" presId="urn:microsoft.com/office/officeart/2005/8/layout/hierarchy4"/>
    <dgm:cxn modelId="{0548A416-B9BE-4BE4-B2A9-762CDE7B409F}" type="presOf" srcId="{27D961DE-0730-49EF-87A2-39F1B2D77C52}" destId="{0DE4DC77-3523-46EE-BA53-7384D36C237D}" srcOrd="0" destOrd="0" presId="urn:microsoft.com/office/officeart/2005/8/layout/hierarchy4"/>
    <dgm:cxn modelId="{E429D7D4-E296-4BAE-9330-13F9A3507859}" srcId="{DEAC178C-2A96-458C-8446-0890C017D7BC}" destId="{52B197CD-4D95-445F-AA89-DAF27F76E9AE}" srcOrd="3" destOrd="0" parTransId="{B997A12C-40F8-41CC-B2FA-DD5B1F47368F}" sibTransId="{FE22800E-D839-48EB-A5DE-5D63CE72DE95}"/>
    <dgm:cxn modelId="{DAA03D1F-9614-4DF6-80B0-C38937EBECBB}" type="presOf" srcId="{553FCA86-D54F-4818-8B79-A6BC6B411413}" destId="{F7D41277-241E-4A65-BB59-5B89525F56A0}" srcOrd="0" destOrd="0" presId="urn:microsoft.com/office/officeart/2005/8/layout/hierarchy4"/>
    <dgm:cxn modelId="{B659EAAE-CBF1-4190-B408-0B332F477CD6}" type="presOf" srcId="{442BF5B8-1B1F-4F3E-8A84-2F7E1979C6F3}" destId="{54A82CCD-A588-4227-A0A3-6385E8E4E30A}" srcOrd="0" destOrd="0" presId="urn:microsoft.com/office/officeart/2005/8/layout/hierarchy4"/>
    <dgm:cxn modelId="{E48F5B33-A9E9-4300-9CA6-32B8700E3B0C}" srcId="{52B197CD-4D95-445F-AA89-DAF27F76E9AE}" destId="{C4972693-04F6-4A5C-9481-8B23D3A8EAE3}" srcOrd="6" destOrd="0" parTransId="{E726757C-DD9E-4D57-BC80-C96878EE7AF2}" sibTransId="{207D5928-8D3A-45F8-98D5-FC10C7743880}"/>
    <dgm:cxn modelId="{A97765D4-9D94-435D-8108-816098CCA9C8}" srcId="{52B197CD-4D95-445F-AA89-DAF27F76E9AE}" destId="{E29E987A-1BE1-48BE-B975-7E6B26EAEDA3}" srcOrd="1" destOrd="0" parTransId="{95EC21D2-D868-4F47-82CB-7BF8057C40EB}" sibTransId="{020244F8-D3A2-47F3-805D-FD6060E99811}"/>
    <dgm:cxn modelId="{D210165B-E0E6-48CC-8867-3FC1673559BF}" srcId="{52B197CD-4D95-445F-AA89-DAF27F76E9AE}" destId="{8627C86A-42F2-43F6-93F8-6C633148CEA1}" srcOrd="2" destOrd="0" parTransId="{FF820ACB-B7E5-40EB-A5BE-6001245AADDF}" sibTransId="{F86A6F73-6DC9-4AA1-9DE7-CB4862D763B0}"/>
    <dgm:cxn modelId="{2E3C922B-5943-48C0-BA85-3EAFD352221B}" type="presOf" srcId="{C4972693-04F6-4A5C-9481-8B23D3A8EAE3}" destId="{DE763EFE-2F64-4371-B3C0-4C4B504B1019}" srcOrd="0" destOrd="0" presId="urn:microsoft.com/office/officeart/2005/8/layout/hierarchy4"/>
    <dgm:cxn modelId="{39851121-C724-43A2-99B7-91B3E77D8AF7}" srcId="{52B197CD-4D95-445F-AA89-DAF27F76E9AE}" destId="{3F989ECC-F287-4CC3-BD3D-394B3B859235}" srcOrd="0" destOrd="0" parTransId="{C0472468-806E-423A-885E-94B18A510075}" sibTransId="{7225904C-AC58-4235-8FE6-F14E1FCF3A48}"/>
    <dgm:cxn modelId="{3A5C182C-BE06-4BB5-9C9B-6BE76B50866B}" type="presOf" srcId="{C1CD562F-ECD0-410D-8DA8-1F0443ACC80B}" destId="{CDE55382-D2A6-4126-96D8-18C99E9D5834}" srcOrd="0" destOrd="0" presId="urn:microsoft.com/office/officeart/2005/8/layout/hierarchy4"/>
    <dgm:cxn modelId="{0865719D-921F-4B44-A68D-2451679CF7CA}" srcId="{EB23897D-17E6-4A3A-905F-E057A152F043}" destId="{B59F27A9-C9E6-4260-AA60-70B23CCE5856}" srcOrd="1" destOrd="0" parTransId="{CB1CCD3F-2FF6-4587-9F2C-E76F62838273}" sibTransId="{B3BC42F4-45B4-46CA-ADFB-D0C3E949108B}"/>
    <dgm:cxn modelId="{905B20B1-2DD3-42B8-ACC8-D9BF9C9F5D2D}" type="presOf" srcId="{4BEE6F21-84E4-410A-9DA7-922BAB744F69}" destId="{F8EFD00F-C5BC-4F9D-A274-483511C77093}" srcOrd="0" destOrd="0" presId="urn:microsoft.com/office/officeart/2005/8/layout/hierarchy4"/>
    <dgm:cxn modelId="{69DEAEE4-372E-4F46-96BD-352F6BE31031}" srcId="{0C7D80B0-B0DA-434A-BCEF-F0BB96939F35}" destId="{CC480B0C-D123-40D6-A79C-CC8CA9538759}" srcOrd="7" destOrd="0" parTransId="{696A2AA9-79EE-41DA-B255-CFDB5346DA75}" sibTransId="{612F212B-6134-4104-949D-790C9EAB057D}"/>
    <dgm:cxn modelId="{C6EDA78E-AFB6-4D2D-BEF6-57951C45A780}" srcId="{0C7D80B0-B0DA-434A-BCEF-F0BB96939F35}" destId="{5CCAF045-6A63-4190-B5E3-92AF76A94DDD}" srcOrd="1" destOrd="0" parTransId="{1588FD6C-C8F9-4407-97CB-BC8DD645BFC8}" sibTransId="{BA50CD1B-1F62-45D1-8482-F1E78B43282B}"/>
    <dgm:cxn modelId="{7C626E23-3A11-49DB-8EB9-B2C6AD4F3BAA}" type="presOf" srcId="{DEAC178C-2A96-458C-8446-0890C017D7BC}" destId="{E956B714-3C2E-4A11-BB26-04BEB9B0F2BB}" srcOrd="0" destOrd="0" presId="urn:microsoft.com/office/officeart/2005/8/layout/hierarchy4"/>
    <dgm:cxn modelId="{840AF3DF-78E6-4704-90AD-DC8F1EC4EFE7}" srcId="{0C7D80B0-B0DA-434A-BCEF-F0BB96939F35}" destId="{4BEE6F21-84E4-410A-9DA7-922BAB744F69}" srcOrd="2" destOrd="0" parTransId="{A0CE09E0-25D1-4300-ADF0-3B4A98AB4467}" sibTransId="{B0BB70C5-A1F0-4ACF-80F7-80D48B28287C}"/>
    <dgm:cxn modelId="{846A4DB1-8928-48CB-B8A1-A80E9EB5C13B}" srcId="{EB23897D-17E6-4A3A-905F-E057A152F043}" destId="{0A48A224-0193-4A5A-BB0F-3CCE478D950B}" srcOrd="2" destOrd="0" parTransId="{44172696-6152-406B-ACDF-63F29D7AC89F}" sibTransId="{C5102CF5-A77F-458E-A584-7D6DAC2AE994}"/>
    <dgm:cxn modelId="{2330DFFE-E4FA-4116-85C0-C7F05F93E65E}" type="presParOf" srcId="{9AFC3DAC-918A-4880-8209-BE709205475B}" destId="{2766585B-D8EF-45A6-ABFC-6574CA93B8B1}" srcOrd="0" destOrd="0" presId="urn:microsoft.com/office/officeart/2005/8/layout/hierarchy4"/>
    <dgm:cxn modelId="{E3CD709F-BC99-468A-9976-34A8C4F475EA}" type="presParOf" srcId="{2766585B-D8EF-45A6-ABFC-6574CA93B8B1}" destId="{E956B714-3C2E-4A11-BB26-04BEB9B0F2BB}" srcOrd="0" destOrd="0" presId="urn:microsoft.com/office/officeart/2005/8/layout/hierarchy4"/>
    <dgm:cxn modelId="{9DCCA0B0-6070-42CF-83E0-089314EFBB9A}" type="presParOf" srcId="{2766585B-D8EF-45A6-ABFC-6574CA93B8B1}" destId="{0357ED62-C18F-4B26-9B8D-34E4C4496D09}" srcOrd="1" destOrd="0" presId="urn:microsoft.com/office/officeart/2005/8/layout/hierarchy4"/>
    <dgm:cxn modelId="{A7775A5D-DEDF-42EC-B2B3-C4230FC6E23E}" type="presParOf" srcId="{2766585B-D8EF-45A6-ABFC-6574CA93B8B1}" destId="{E56F2BE3-7004-4515-BD76-5D61EFB00F4F}" srcOrd="2" destOrd="0" presId="urn:microsoft.com/office/officeart/2005/8/layout/hierarchy4"/>
    <dgm:cxn modelId="{32C5CA97-AC9F-4297-BDFD-AE40F5211A0A}" type="presParOf" srcId="{E56F2BE3-7004-4515-BD76-5D61EFB00F4F}" destId="{84B961E4-7436-4709-8F13-727DAA0F43E8}" srcOrd="0" destOrd="0" presId="urn:microsoft.com/office/officeart/2005/8/layout/hierarchy4"/>
    <dgm:cxn modelId="{C7C663BF-8C26-40F8-9CC5-8E804054B1FA}" type="presParOf" srcId="{84B961E4-7436-4709-8F13-727DAA0F43E8}" destId="{3EFD72A0-CE6E-43A7-A36A-D4D0E7EEFB6B}" srcOrd="0" destOrd="0" presId="urn:microsoft.com/office/officeart/2005/8/layout/hierarchy4"/>
    <dgm:cxn modelId="{3659F206-E190-41FF-9B76-9124C61D4E53}" type="presParOf" srcId="{84B961E4-7436-4709-8F13-727DAA0F43E8}" destId="{2A1F3A59-4756-438A-83D3-D8C7A0D2C5D2}" srcOrd="1" destOrd="0" presId="urn:microsoft.com/office/officeart/2005/8/layout/hierarchy4"/>
    <dgm:cxn modelId="{32A5A59A-05E5-4D94-ABEB-9D5D537EC69E}" type="presParOf" srcId="{84B961E4-7436-4709-8F13-727DAA0F43E8}" destId="{3D2DC6E5-EB5A-44CA-94A5-87721AAA0AE6}" srcOrd="2" destOrd="0" presId="urn:microsoft.com/office/officeart/2005/8/layout/hierarchy4"/>
    <dgm:cxn modelId="{20353F69-2A63-45DE-B8F1-8A722C54AE8B}" type="presParOf" srcId="{3D2DC6E5-EB5A-44CA-94A5-87721AAA0AE6}" destId="{0E1BD7F4-93D7-48E3-9C39-54AD2B67559D}" srcOrd="0" destOrd="0" presId="urn:microsoft.com/office/officeart/2005/8/layout/hierarchy4"/>
    <dgm:cxn modelId="{816B837E-1C1F-4615-82B2-E6D0FFE87A6F}" type="presParOf" srcId="{0E1BD7F4-93D7-48E3-9C39-54AD2B67559D}" destId="{B5F4E324-C103-4755-BC22-86FB9C8665F7}" srcOrd="0" destOrd="0" presId="urn:microsoft.com/office/officeart/2005/8/layout/hierarchy4"/>
    <dgm:cxn modelId="{DF7D3C50-34C1-43D2-8881-A978F6160F2F}" type="presParOf" srcId="{0E1BD7F4-93D7-48E3-9C39-54AD2B67559D}" destId="{EDD5E693-B0CF-4A18-AC21-54C8C0F58E5C}" srcOrd="1" destOrd="0" presId="urn:microsoft.com/office/officeart/2005/8/layout/hierarchy4"/>
    <dgm:cxn modelId="{B1A4BB04-C304-4549-8596-945A6EC65109}" type="presParOf" srcId="{3D2DC6E5-EB5A-44CA-94A5-87721AAA0AE6}" destId="{13DD4BEB-860B-4885-9D5B-3B82DE2DD6D9}" srcOrd="1" destOrd="0" presId="urn:microsoft.com/office/officeart/2005/8/layout/hierarchy4"/>
    <dgm:cxn modelId="{CDB15149-06CF-4F36-88DB-DBDD5A714A48}" type="presParOf" srcId="{3D2DC6E5-EB5A-44CA-94A5-87721AAA0AE6}" destId="{12899499-E7F5-4E23-AB22-753979FB6880}" srcOrd="2" destOrd="0" presId="urn:microsoft.com/office/officeart/2005/8/layout/hierarchy4"/>
    <dgm:cxn modelId="{462770BC-F9BE-4A9E-A9E3-E7375DC31B5A}" type="presParOf" srcId="{12899499-E7F5-4E23-AB22-753979FB6880}" destId="{0DE4DC77-3523-46EE-BA53-7384D36C237D}" srcOrd="0" destOrd="0" presId="urn:microsoft.com/office/officeart/2005/8/layout/hierarchy4"/>
    <dgm:cxn modelId="{8CAF46C9-D447-49FB-B5CA-DF309587C040}" type="presParOf" srcId="{12899499-E7F5-4E23-AB22-753979FB6880}" destId="{DBD8BD74-8389-4DDF-9E82-ACE24FAD567B}" srcOrd="1" destOrd="0" presId="urn:microsoft.com/office/officeart/2005/8/layout/hierarchy4"/>
    <dgm:cxn modelId="{8E8CB83A-8AAB-4D67-AA43-F60CB1C78DEA}" type="presParOf" srcId="{3D2DC6E5-EB5A-44CA-94A5-87721AAA0AE6}" destId="{DEC22923-B85F-4DAF-A849-17BACB296904}" srcOrd="3" destOrd="0" presId="urn:microsoft.com/office/officeart/2005/8/layout/hierarchy4"/>
    <dgm:cxn modelId="{1D48AAD0-71FF-41AE-A080-CE25564089DC}" type="presParOf" srcId="{3D2DC6E5-EB5A-44CA-94A5-87721AAA0AE6}" destId="{B759E42A-DED5-4936-BA55-F642E8F0475F}" srcOrd="4" destOrd="0" presId="urn:microsoft.com/office/officeart/2005/8/layout/hierarchy4"/>
    <dgm:cxn modelId="{C22D7BD8-56F3-46A3-9F76-781DF12A0A14}" type="presParOf" srcId="{B759E42A-DED5-4936-BA55-F642E8F0475F}" destId="{1CB24842-CCB1-41C7-9BB0-224C57A6C7B7}" srcOrd="0" destOrd="0" presId="urn:microsoft.com/office/officeart/2005/8/layout/hierarchy4"/>
    <dgm:cxn modelId="{63605F18-4806-4E9F-A871-2E199471620D}" type="presParOf" srcId="{B759E42A-DED5-4936-BA55-F642E8F0475F}" destId="{512C1E2B-E6C8-437A-835D-F219A3A9645E}" srcOrd="1" destOrd="0" presId="urn:microsoft.com/office/officeart/2005/8/layout/hierarchy4"/>
    <dgm:cxn modelId="{E4D229BA-D8BF-477B-8337-D2D64E6352C5}" type="presParOf" srcId="{3D2DC6E5-EB5A-44CA-94A5-87721AAA0AE6}" destId="{20906368-9122-45DC-9273-D0D94973CDA4}" srcOrd="5" destOrd="0" presId="urn:microsoft.com/office/officeart/2005/8/layout/hierarchy4"/>
    <dgm:cxn modelId="{FB6B48BE-8819-40DA-BB38-FF0196325490}" type="presParOf" srcId="{3D2DC6E5-EB5A-44CA-94A5-87721AAA0AE6}" destId="{24C4EA75-D40C-4FAF-8C2E-A6B043C13615}" srcOrd="6" destOrd="0" presId="urn:microsoft.com/office/officeart/2005/8/layout/hierarchy4"/>
    <dgm:cxn modelId="{E8B1D867-7701-456F-B1ED-4C8C2D9B99EC}" type="presParOf" srcId="{24C4EA75-D40C-4FAF-8C2E-A6B043C13615}" destId="{A2EA79E9-18F1-42C7-BE1C-21F8811D250C}" srcOrd="0" destOrd="0" presId="urn:microsoft.com/office/officeart/2005/8/layout/hierarchy4"/>
    <dgm:cxn modelId="{DF034908-CA06-4E02-9EC7-15691E7B88A6}" type="presParOf" srcId="{24C4EA75-D40C-4FAF-8C2E-A6B043C13615}" destId="{55BD7E36-5F3E-482B-82D9-3FB0F45AD58B}" srcOrd="1" destOrd="0" presId="urn:microsoft.com/office/officeart/2005/8/layout/hierarchy4"/>
    <dgm:cxn modelId="{8CDC42A4-82E1-453F-B029-708BB3F9D536}" type="presParOf" srcId="{3D2DC6E5-EB5A-44CA-94A5-87721AAA0AE6}" destId="{E82BEC6A-F141-4F80-AB17-CCEFF04BEA43}" srcOrd="7" destOrd="0" presId="urn:microsoft.com/office/officeart/2005/8/layout/hierarchy4"/>
    <dgm:cxn modelId="{6FA1C901-14AA-41DE-8D42-BEEE1706011E}" type="presParOf" srcId="{3D2DC6E5-EB5A-44CA-94A5-87721AAA0AE6}" destId="{20601F77-DC86-4A26-BA12-CCB5B2A06874}" srcOrd="8" destOrd="0" presId="urn:microsoft.com/office/officeart/2005/8/layout/hierarchy4"/>
    <dgm:cxn modelId="{CD405ECB-AE89-4904-BA7C-290FA4E28DFA}" type="presParOf" srcId="{20601F77-DC86-4A26-BA12-CCB5B2A06874}" destId="{25E423DF-AED2-476E-9527-72EEF81CACEF}" srcOrd="0" destOrd="0" presId="urn:microsoft.com/office/officeart/2005/8/layout/hierarchy4"/>
    <dgm:cxn modelId="{04092D76-1F84-4231-887E-F1F80B9C213E}" type="presParOf" srcId="{20601F77-DC86-4A26-BA12-CCB5B2A06874}" destId="{DBEDA09B-2970-4BF5-B92B-E358E32B23FE}" srcOrd="1" destOrd="0" presId="urn:microsoft.com/office/officeart/2005/8/layout/hierarchy4"/>
    <dgm:cxn modelId="{76EC2798-45B2-45D7-9EA5-0FB006566C99}" type="presParOf" srcId="{3D2DC6E5-EB5A-44CA-94A5-87721AAA0AE6}" destId="{3B778E0B-3741-491D-A937-E6CCC69E61D2}" srcOrd="9" destOrd="0" presId="urn:microsoft.com/office/officeart/2005/8/layout/hierarchy4"/>
    <dgm:cxn modelId="{D4219E02-114A-40A7-8EF2-C48D0038CEC7}" type="presParOf" srcId="{3D2DC6E5-EB5A-44CA-94A5-87721AAA0AE6}" destId="{07D2EDAD-7BC5-49AE-B223-6C6D457F6649}" srcOrd="10" destOrd="0" presId="urn:microsoft.com/office/officeart/2005/8/layout/hierarchy4"/>
    <dgm:cxn modelId="{80ACEE15-5540-49F5-9363-82634AE47CA5}" type="presParOf" srcId="{07D2EDAD-7BC5-49AE-B223-6C6D457F6649}" destId="{4253F3FB-B9CA-4EB5-951C-2FA4980BB798}" srcOrd="0" destOrd="0" presId="urn:microsoft.com/office/officeart/2005/8/layout/hierarchy4"/>
    <dgm:cxn modelId="{6697421E-D41D-46DB-8F68-EBE867EFB0A6}" type="presParOf" srcId="{07D2EDAD-7BC5-49AE-B223-6C6D457F6649}" destId="{C80A701F-1277-41BB-97DD-B95911DCA84D}" srcOrd="1" destOrd="0" presId="urn:microsoft.com/office/officeart/2005/8/layout/hierarchy4"/>
    <dgm:cxn modelId="{B2B0690D-C7B8-47F7-B776-19418D1844E7}" type="presParOf" srcId="{E56F2BE3-7004-4515-BD76-5D61EFB00F4F}" destId="{0C2CC80D-94F3-4195-ABF2-CBDA4703D5E5}" srcOrd="1" destOrd="0" presId="urn:microsoft.com/office/officeart/2005/8/layout/hierarchy4"/>
    <dgm:cxn modelId="{7B2A6F1B-C19C-4077-976C-A01C1C30F4C4}" type="presParOf" srcId="{E56F2BE3-7004-4515-BD76-5D61EFB00F4F}" destId="{3B01A3FC-D038-4F29-B258-D0789246AF80}" srcOrd="2" destOrd="0" presId="urn:microsoft.com/office/officeart/2005/8/layout/hierarchy4"/>
    <dgm:cxn modelId="{A04124D5-D4EB-4B33-8876-A13B2A9A05B7}" type="presParOf" srcId="{3B01A3FC-D038-4F29-B258-D0789246AF80}" destId="{00627C3E-40EC-4292-976F-6289C332007F}" srcOrd="0" destOrd="0" presId="urn:microsoft.com/office/officeart/2005/8/layout/hierarchy4"/>
    <dgm:cxn modelId="{698AFBF4-7F48-4578-B710-EFA10BE97C41}" type="presParOf" srcId="{3B01A3FC-D038-4F29-B258-D0789246AF80}" destId="{0BE90D56-3BCF-46B3-9FDE-E66B2DB15F49}" srcOrd="1" destOrd="0" presId="urn:microsoft.com/office/officeart/2005/8/layout/hierarchy4"/>
    <dgm:cxn modelId="{4036357B-16BB-4AFC-9D31-087BE0E48276}" type="presParOf" srcId="{3B01A3FC-D038-4F29-B258-D0789246AF80}" destId="{867336AF-AE61-4310-B826-2C9B74B82E51}" srcOrd="2" destOrd="0" presId="urn:microsoft.com/office/officeart/2005/8/layout/hierarchy4"/>
    <dgm:cxn modelId="{09932CF4-4742-4FA3-BD31-5A66325DF078}" type="presParOf" srcId="{867336AF-AE61-4310-B826-2C9B74B82E51}" destId="{023FC581-F71F-4602-8DE4-8AFA9621BFD6}" srcOrd="0" destOrd="0" presId="urn:microsoft.com/office/officeart/2005/8/layout/hierarchy4"/>
    <dgm:cxn modelId="{C3618B15-15CF-4D6C-8CCF-239680912B2E}" type="presParOf" srcId="{023FC581-F71F-4602-8DE4-8AFA9621BFD6}" destId="{DE0F88CF-0E71-45FF-B76A-294FE417B3A7}" srcOrd="0" destOrd="0" presId="urn:microsoft.com/office/officeart/2005/8/layout/hierarchy4"/>
    <dgm:cxn modelId="{3B74D7BE-7C38-4914-9911-614888760161}" type="presParOf" srcId="{023FC581-F71F-4602-8DE4-8AFA9621BFD6}" destId="{C0DFEAE7-6706-45C1-BBBD-F1B3FCA6FEB6}" srcOrd="1" destOrd="0" presId="urn:microsoft.com/office/officeart/2005/8/layout/hierarchy4"/>
    <dgm:cxn modelId="{E01697A3-B383-43C6-B32E-FEDE2DC7F757}" type="presParOf" srcId="{867336AF-AE61-4310-B826-2C9B74B82E51}" destId="{83957192-C8D3-416C-823D-AE81196C9F89}" srcOrd="1" destOrd="0" presId="urn:microsoft.com/office/officeart/2005/8/layout/hierarchy4"/>
    <dgm:cxn modelId="{0AD9D792-CA08-4687-884E-9D96495ED34A}" type="presParOf" srcId="{867336AF-AE61-4310-B826-2C9B74B82E51}" destId="{2CBC966D-EC63-4420-A21E-AA28991955F5}" srcOrd="2" destOrd="0" presId="urn:microsoft.com/office/officeart/2005/8/layout/hierarchy4"/>
    <dgm:cxn modelId="{4E76B415-C966-43DB-9329-550FD1961842}" type="presParOf" srcId="{2CBC966D-EC63-4420-A21E-AA28991955F5}" destId="{F7795A91-3071-4169-8AEE-D7A72BAC3956}" srcOrd="0" destOrd="0" presId="urn:microsoft.com/office/officeart/2005/8/layout/hierarchy4"/>
    <dgm:cxn modelId="{C40DC8F1-14BE-4332-B2FE-D076B5A688DA}" type="presParOf" srcId="{2CBC966D-EC63-4420-A21E-AA28991955F5}" destId="{3303BD72-89AB-4EE5-BC39-2A57A75C8EC1}" srcOrd="1" destOrd="0" presId="urn:microsoft.com/office/officeart/2005/8/layout/hierarchy4"/>
    <dgm:cxn modelId="{E6056047-A5E0-4401-9DC4-913E4659810C}" type="presParOf" srcId="{867336AF-AE61-4310-B826-2C9B74B82E51}" destId="{527CDCE6-25A8-4E13-8440-8D18CDF4184C}" srcOrd="3" destOrd="0" presId="urn:microsoft.com/office/officeart/2005/8/layout/hierarchy4"/>
    <dgm:cxn modelId="{3253E4DB-E816-43B5-B1FB-F88A8BA86BE5}" type="presParOf" srcId="{867336AF-AE61-4310-B826-2C9B74B82E51}" destId="{408814E9-666C-4C3E-9594-6D34B4796CCC}" srcOrd="4" destOrd="0" presId="urn:microsoft.com/office/officeart/2005/8/layout/hierarchy4"/>
    <dgm:cxn modelId="{D00893AA-732A-4AFA-BD80-F87F61E10815}" type="presParOf" srcId="{408814E9-666C-4C3E-9594-6D34B4796CCC}" destId="{E00A7E50-E9AE-4AE6-A352-38922224D74B}" srcOrd="0" destOrd="0" presId="urn:microsoft.com/office/officeart/2005/8/layout/hierarchy4"/>
    <dgm:cxn modelId="{CC538A2A-0438-4FA7-A164-DB8DF46309B3}" type="presParOf" srcId="{408814E9-666C-4C3E-9594-6D34B4796CCC}" destId="{4A96D89D-F76B-46BA-AEAA-180865773F02}" srcOrd="1" destOrd="0" presId="urn:microsoft.com/office/officeart/2005/8/layout/hierarchy4"/>
    <dgm:cxn modelId="{25863ED5-1ADF-4E84-AC00-C696F7D9ADDE}" type="presParOf" srcId="{867336AF-AE61-4310-B826-2C9B74B82E51}" destId="{0D63D389-9C4A-4912-82D5-98A0F80628DF}" srcOrd="5" destOrd="0" presId="urn:microsoft.com/office/officeart/2005/8/layout/hierarchy4"/>
    <dgm:cxn modelId="{FB7BDA16-3E24-44AA-85CE-229EFADE7989}" type="presParOf" srcId="{867336AF-AE61-4310-B826-2C9B74B82E51}" destId="{919134FB-964E-4205-9DB2-F7349B7B7676}" srcOrd="6" destOrd="0" presId="urn:microsoft.com/office/officeart/2005/8/layout/hierarchy4"/>
    <dgm:cxn modelId="{3747B00C-0FD3-4C16-BF78-E0EC6FC7A41F}" type="presParOf" srcId="{919134FB-964E-4205-9DB2-F7349B7B7676}" destId="{F7D41277-241E-4A65-BB59-5B89525F56A0}" srcOrd="0" destOrd="0" presId="urn:microsoft.com/office/officeart/2005/8/layout/hierarchy4"/>
    <dgm:cxn modelId="{4B5F3D0D-F9CF-4054-A203-BCC19E716984}" type="presParOf" srcId="{919134FB-964E-4205-9DB2-F7349B7B7676}" destId="{D3714E11-A49A-4506-A729-BD3098C0BEAB}" srcOrd="1" destOrd="0" presId="urn:microsoft.com/office/officeart/2005/8/layout/hierarchy4"/>
    <dgm:cxn modelId="{E1E5613E-CEB4-4390-A012-718388622A73}" type="presParOf" srcId="{867336AF-AE61-4310-B826-2C9B74B82E51}" destId="{EBC0AEA5-633B-4D3C-A4A9-6AB41545CE5B}" srcOrd="7" destOrd="0" presId="urn:microsoft.com/office/officeart/2005/8/layout/hierarchy4"/>
    <dgm:cxn modelId="{5310A348-07A3-4587-A2E6-38C8C71ECCAF}" type="presParOf" srcId="{867336AF-AE61-4310-B826-2C9B74B82E51}" destId="{96E8A5BC-07BA-4533-94FC-AEDAA5867D46}" srcOrd="8" destOrd="0" presId="urn:microsoft.com/office/officeart/2005/8/layout/hierarchy4"/>
    <dgm:cxn modelId="{DFB2227D-9DEE-4689-BAAD-A34F3D33E717}" type="presParOf" srcId="{96E8A5BC-07BA-4533-94FC-AEDAA5867D46}" destId="{9257924D-50D0-4D57-AB12-5D7BD08EB5D6}" srcOrd="0" destOrd="0" presId="urn:microsoft.com/office/officeart/2005/8/layout/hierarchy4"/>
    <dgm:cxn modelId="{4256890D-0CA3-474C-9586-3AA480772AB1}" type="presParOf" srcId="{96E8A5BC-07BA-4533-94FC-AEDAA5867D46}" destId="{21C206B5-656C-4968-84B3-F6FADC9B09AB}" srcOrd="1" destOrd="0" presId="urn:microsoft.com/office/officeart/2005/8/layout/hierarchy4"/>
    <dgm:cxn modelId="{3003306B-BEE9-439F-A836-F4DA2FA27168}" type="presParOf" srcId="{E56F2BE3-7004-4515-BD76-5D61EFB00F4F}" destId="{FCFBC509-0736-4E62-B9B3-9F15E7F902AC}" srcOrd="3" destOrd="0" presId="urn:microsoft.com/office/officeart/2005/8/layout/hierarchy4"/>
    <dgm:cxn modelId="{00FFE9FE-EC34-405B-B177-0192D1179B9B}" type="presParOf" srcId="{E56F2BE3-7004-4515-BD76-5D61EFB00F4F}" destId="{E03D1345-642B-4058-9B82-0514AE858575}" srcOrd="4" destOrd="0" presId="urn:microsoft.com/office/officeart/2005/8/layout/hierarchy4"/>
    <dgm:cxn modelId="{4E5353AB-D808-4BE7-B42F-763C07489E0A}" type="presParOf" srcId="{E03D1345-642B-4058-9B82-0514AE858575}" destId="{1A102A2B-8F2B-4084-8FC4-4DC462E2336B}" srcOrd="0" destOrd="0" presId="urn:microsoft.com/office/officeart/2005/8/layout/hierarchy4"/>
    <dgm:cxn modelId="{24018411-A958-4F62-9ADF-98B29776C832}" type="presParOf" srcId="{E03D1345-642B-4058-9B82-0514AE858575}" destId="{CC79D339-FDE9-48C9-A370-B83764A26437}" srcOrd="1" destOrd="0" presId="urn:microsoft.com/office/officeart/2005/8/layout/hierarchy4"/>
    <dgm:cxn modelId="{BE79037D-9B69-4945-A477-0B691C3F9A6F}" type="presParOf" srcId="{E03D1345-642B-4058-9B82-0514AE858575}" destId="{5DA8CB3B-95FF-474C-BD55-6DEBBF63255F}" srcOrd="2" destOrd="0" presId="urn:microsoft.com/office/officeart/2005/8/layout/hierarchy4"/>
    <dgm:cxn modelId="{01E74A0F-E589-41D0-B8C2-E23AEBCD0EE5}" type="presParOf" srcId="{5DA8CB3B-95FF-474C-BD55-6DEBBF63255F}" destId="{6534BA95-39F6-4814-84D7-22EA54A89CF7}" srcOrd="0" destOrd="0" presId="urn:microsoft.com/office/officeart/2005/8/layout/hierarchy4"/>
    <dgm:cxn modelId="{BFA1E854-0FC2-478E-BDEF-3F83DA8D68CF}" type="presParOf" srcId="{6534BA95-39F6-4814-84D7-22EA54A89CF7}" destId="{7A02EEDE-EB94-4E93-BFBD-7B7AEBFFABE0}" srcOrd="0" destOrd="0" presId="urn:microsoft.com/office/officeart/2005/8/layout/hierarchy4"/>
    <dgm:cxn modelId="{49AEB03C-42A5-4F27-BE5D-66BAE8CAAE7A}" type="presParOf" srcId="{6534BA95-39F6-4814-84D7-22EA54A89CF7}" destId="{04FA42F4-E2F5-4FAE-8480-87F1A1E05BC1}" srcOrd="1" destOrd="0" presId="urn:microsoft.com/office/officeart/2005/8/layout/hierarchy4"/>
    <dgm:cxn modelId="{63450C5D-8E99-4E4E-A59E-A69BBEDB1CF3}" type="presParOf" srcId="{5DA8CB3B-95FF-474C-BD55-6DEBBF63255F}" destId="{7D5E4D1F-88DB-4E97-A295-D76D5B50924D}" srcOrd="1" destOrd="0" presId="urn:microsoft.com/office/officeart/2005/8/layout/hierarchy4"/>
    <dgm:cxn modelId="{8BF9CE04-3DE8-4356-BB47-7EFC7B1F63FA}" type="presParOf" srcId="{5DA8CB3B-95FF-474C-BD55-6DEBBF63255F}" destId="{E4FAC075-4500-4A48-8A5B-BDAAE64043C8}" srcOrd="2" destOrd="0" presId="urn:microsoft.com/office/officeart/2005/8/layout/hierarchy4"/>
    <dgm:cxn modelId="{5FD22513-A997-4427-9058-7E6047CBF0A4}" type="presParOf" srcId="{E4FAC075-4500-4A48-8A5B-BDAAE64043C8}" destId="{30508DDE-514B-49B7-BA98-A1D69F05BBD9}" srcOrd="0" destOrd="0" presId="urn:microsoft.com/office/officeart/2005/8/layout/hierarchy4"/>
    <dgm:cxn modelId="{A2881EE3-1A7A-4FE4-A3D9-6E4E02956BEB}" type="presParOf" srcId="{E4FAC075-4500-4A48-8A5B-BDAAE64043C8}" destId="{488AB2D7-3958-4F00-A105-6774CCEB0227}" srcOrd="1" destOrd="0" presId="urn:microsoft.com/office/officeart/2005/8/layout/hierarchy4"/>
    <dgm:cxn modelId="{6AE25B3C-284A-4148-9DFB-052379E451B4}" type="presParOf" srcId="{5DA8CB3B-95FF-474C-BD55-6DEBBF63255F}" destId="{D6837FA1-1B0E-4B96-B084-DCCCB088B75D}" srcOrd="3" destOrd="0" presId="urn:microsoft.com/office/officeart/2005/8/layout/hierarchy4"/>
    <dgm:cxn modelId="{692CF861-F8CB-45A5-93F5-9D1F51FA4097}" type="presParOf" srcId="{5DA8CB3B-95FF-474C-BD55-6DEBBF63255F}" destId="{2C40DEA9-B2AA-4C76-8246-27BE075C003E}" srcOrd="4" destOrd="0" presId="urn:microsoft.com/office/officeart/2005/8/layout/hierarchy4"/>
    <dgm:cxn modelId="{5A3CB256-A09B-4E43-8820-99D839528148}" type="presParOf" srcId="{2C40DEA9-B2AA-4C76-8246-27BE075C003E}" destId="{F8EFD00F-C5BC-4F9D-A274-483511C77093}" srcOrd="0" destOrd="0" presId="urn:microsoft.com/office/officeart/2005/8/layout/hierarchy4"/>
    <dgm:cxn modelId="{D8CD407C-668D-4447-9926-1923A38E8837}" type="presParOf" srcId="{2C40DEA9-B2AA-4C76-8246-27BE075C003E}" destId="{704FC757-9078-4377-A133-4706E76254F2}" srcOrd="1" destOrd="0" presId="urn:microsoft.com/office/officeart/2005/8/layout/hierarchy4"/>
    <dgm:cxn modelId="{180305BC-7D7C-46E7-A8A0-06781CE5A8F7}" type="presParOf" srcId="{5DA8CB3B-95FF-474C-BD55-6DEBBF63255F}" destId="{9371EEEE-A1E2-4864-AF69-5641A55E9368}" srcOrd="5" destOrd="0" presId="urn:microsoft.com/office/officeart/2005/8/layout/hierarchy4"/>
    <dgm:cxn modelId="{B312E316-3813-4A2D-A757-67983EF1455F}" type="presParOf" srcId="{5DA8CB3B-95FF-474C-BD55-6DEBBF63255F}" destId="{01C2B829-F6F6-45F0-9535-36B5B59EB249}" srcOrd="6" destOrd="0" presId="urn:microsoft.com/office/officeart/2005/8/layout/hierarchy4"/>
    <dgm:cxn modelId="{DAE5396A-505B-404B-9966-22AEC9445708}" type="presParOf" srcId="{01C2B829-F6F6-45F0-9535-36B5B59EB249}" destId="{21AA77C2-AD1A-40CE-B291-60B87F422440}" srcOrd="0" destOrd="0" presId="urn:microsoft.com/office/officeart/2005/8/layout/hierarchy4"/>
    <dgm:cxn modelId="{C5C28511-D0F1-429E-BD29-1BD25FA04560}" type="presParOf" srcId="{01C2B829-F6F6-45F0-9535-36B5B59EB249}" destId="{587693BF-16D0-49DA-8384-B6CC3B45AAA1}" srcOrd="1" destOrd="0" presId="urn:microsoft.com/office/officeart/2005/8/layout/hierarchy4"/>
    <dgm:cxn modelId="{3C20F94E-A90D-4AA3-A959-0634E21F0999}" type="presParOf" srcId="{5DA8CB3B-95FF-474C-BD55-6DEBBF63255F}" destId="{89F7DE12-0069-47E5-A1F5-94ED601FB911}" srcOrd="7" destOrd="0" presId="urn:microsoft.com/office/officeart/2005/8/layout/hierarchy4"/>
    <dgm:cxn modelId="{CC4AFE28-3E5C-4E85-9D8B-58CC5807C4AE}" type="presParOf" srcId="{5DA8CB3B-95FF-474C-BD55-6DEBBF63255F}" destId="{2AF6CEC5-D83D-438C-A658-522B2B140DF1}" srcOrd="8" destOrd="0" presId="urn:microsoft.com/office/officeart/2005/8/layout/hierarchy4"/>
    <dgm:cxn modelId="{BD1F65D6-B3C9-432F-86DC-F0342FCDF9EC}" type="presParOf" srcId="{2AF6CEC5-D83D-438C-A658-522B2B140DF1}" destId="{9D24C488-AD59-4376-88D1-70B3CE35D7EF}" srcOrd="0" destOrd="0" presId="urn:microsoft.com/office/officeart/2005/8/layout/hierarchy4"/>
    <dgm:cxn modelId="{73161E0E-6182-4C41-9AC7-96F29C0E8561}" type="presParOf" srcId="{2AF6CEC5-D83D-438C-A658-522B2B140DF1}" destId="{B2B09107-EBDF-44D9-BB93-7869B878E3E1}" srcOrd="1" destOrd="0" presId="urn:microsoft.com/office/officeart/2005/8/layout/hierarchy4"/>
    <dgm:cxn modelId="{EF69B556-B397-4F03-BB40-75B6C04B94E3}" type="presParOf" srcId="{5DA8CB3B-95FF-474C-BD55-6DEBBF63255F}" destId="{9A07D1FC-9A15-4836-88D0-B6A24658689D}" srcOrd="9" destOrd="0" presId="urn:microsoft.com/office/officeart/2005/8/layout/hierarchy4"/>
    <dgm:cxn modelId="{83E16789-8116-4A3D-92A5-869318DB7B6C}" type="presParOf" srcId="{5DA8CB3B-95FF-474C-BD55-6DEBBF63255F}" destId="{D3334A2A-BE01-41D7-8A6E-840CA53E9FC9}" srcOrd="10" destOrd="0" presId="urn:microsoft.com/office/officeart/2005/8/layout/hierarchy4"/>
    <dgm:cxn modelId="{AC624366-977D-46B6-AAE9-01CB20AC0C8A}" type="presParOf" srcId="{D3334A2A-BE01-41D7-8A6E-840CA53E9FC9}" destId="{1079DF16-A6BD-42E8-8EC5-C5ACE482FAC9}" srcOrd="0" destOrd="0" presId="urn:microsoft.com/office/officeart/2005/8/layout/hierarchy4"/>
    <dgm:cxn modelId="{E30ED467-63A7-4D6E-A17F-C4BBB3F3D328}" type="presParOf" srcId="{D3334A2A-BE01-41D7-8A6E-840CA53E9FC9}" destId="{01CE7890-E2E0-474B-AB3F-7ECD3C113A36}" srcOrd="1" destOrd="0" presId="urn:microsoft.com/office/officeart/2005/8/layout/hierarchy4"/>
    <dgm:cxn modelId="{814EC03B-3265-431D-A7EE-F0E3AF9F1530}" type="presParOf" srcId="{5DA8CB3B-95FF-474C-BD55-6DEBBF63255F}" destId="{A233B51C-0B8C-44A1-A55F-0D2FD084FC73}" srcOrd="11" destOrd="0" presId="urn:microsoft.com/office/officeart/2005/8/layout/hierarchy4"/>
    <dgm:cxn modelId="{1D3D9AEF-3936-4DAA-B1EE-7522294789E7}" type="presParOf" srcId="{5DA8CB3B-95FF-474C-BD55-6DEBBF63255F}" destId="{62BFACE0-7F8F-4C58-8522-9DF80AF0C878}" srcOrd="12" destOrd="0" presId="urn:microsoft.com/office/officeart/2005/8/layout/hierarchy4"/>
    <dgm:cxn modelId="{282D91A7-CD85-407C-A853-EDCC48F811AE}" type="presParOf" srcId="{62BFACE0-7F8F-4C58-8522-9DF80AF0C878}" destId="{54A82CCD-A588-4227-A0A3-6385E8E4E30A}" srcOrd="0" destOrd="0" presId="urn:microsoft.com/office/officeart/2005/8/layout/hierarchy4"/>
    <dgm:cxn modelId="{053306BE-7996-49C8-9252-34301A880074}" type="presParOf" srcId="{62BFACE0-7F8F-4C58-8522-9DF80AF0C878}" destId="{2AC10689-745E-4AA4-A63D-224DA240B594}" srcOrd="1" destOrd="0" presId="urn:microsoft.com/office/officeart/2005/8/layout/hierarchy4"/>
    <dgm:cxn modelId="{42513ACB-DCA8-4458-BEE0-FF879A128701}" type="presParOf" srcId="{5DA8CB3B-95FF-474C-BD55-6DEBBF63255F}" destId="{8FAB766C-299E-4FE2-A6C5-98B143C15ACC}" srcOrd="13" destOrd="0" presId="urn:microsoft.com/office/officeart/2005/8/layout/hierarchy4"/>
    <dgm:cxn modelId="{4C570245-BE6C-4016-93F7-2D942B441730}" type="presParOf" srcId="{5DA8CB3B-95FF-474C-BD55-6DEBBF63255F}" destId="{6830FEEA-0528-42BB-95DC-B2C9CF2DE52D}" srcOrd="14" destOrd="0" presId="urn:microsoft.com/office/officeart/2005/8/layout/hierarchy4"/>
    <dgm:cxn modelId="{C8741529-C48A-4966-BA31-0BD6219DE398}" type="presParOf" srcId="{6830FEEA-0528-42BB-95DC-B2C9CF2DE52D}" destId="{6A444F0E-C23F-4EE1-8C63-82EF69D623A7}" srcOrd="0" destOrd="0" presId="urn:microsoft.com/office/officeart/2005/8/layout/hierarchy4"/>
    <dgm:cxn modelId="{27EB7941-FBB1-4171-AD57-FB7F0580A8AB}" type="presParOf" srcId="{6830FEEA-0528-42BB-95DC-B2C9CF2DE52D}" destId="{D625F70E-FF49-4E05-ABC0-58D4FC5E0399}" srcOrd="1" destOrd="0" presId="urn:microsoft.com/office/officeart/2005/8/layout/hierarchy4"/>
    <dgm:cxn modelId="{367EC2AA-99C0-4331-8502-6DB376591A69}" type="presParOf" srcId="{E56F2BE3-7004-4515-BD76-5D61EFB00F4F}" destId="{E6C3D669-58DB-4995-9613-9BED8B5C7C80}" srcOrd="5" destOrd="0" presId="urn:microsoft.com/office/officeart/2005/8/layout/hierarchy4"/>
    <dgm:cxn modelId="{0E6FD4C0-3BEB-4A05-879C-0CAB7F110007}" type="presParOf" srcId="{E56F2BE3-7004-4515-BD76-5D61EFB00F4F}" destId="{D62E536E-83CC-4E44-9DFD-2A19285F87CE}" srcOrd="6" destOrd="0" presId="urn:microsoft.com/office/officeart/2005/8/layout/hierarchy4"/>
    <dgm:cxn modelId="{4527C449-656D-43D7-9F8D-E798EF304E6B}" type="presParOf" srcId="{D62E536E-83CC-4E44-9DFD-2A19285F87CE}" destId="{B7B03A67-1DD2-46EF-927F-2A37E62DEE2B}" srcOrd="0" destOrd="0" presId="urn:microsoft.com/office/officeart/2005/8/layout/hierarchy4"/>
    <dgm:cxn modelId="{D2D01CB5-7051-4FEF-9C4D-9F6BAFE1BDB8}" type="presParOf" srcId="{D62E536E-83CC-4E44-9DFD-2A19285F87CE}" destId="{10B13F48-42A9-415F-A1C2-A414B8299BC8}" srcOrd="1" destOrd="0" presId="urn:microsoft.com/office/officeart/2005/8/layout/hierarchy4"/>
    <dgm:cxn modelId="{0991877E-6D01-4DC5-BE0A-8F1D3258ECD9}" type="presParOf" srcId="{D62E536E-83CC-4E44-9DFD-2A19285F87CE}" destId="{E55F9C61-180D-4252-B2F4-9D6DF10930A5}" srcOrd="2" destOrd="0" presId="urn:microsoft.com/office/officeart/2005/8/layout/hierarchy4"/>
    <dgm:cxn modelId="{8C634AAD-2C1C-48ED-ACD8-020E64080959}" type="presParOf" srcId="{E55F9C61-180D-4252-B2F4-9D6DF10930A5}" destId="{D31AD286-6D05-4125-B82F-5890E42BCD38}" srcOrd="0" destOrd="0" presId="urn:microsoft.com/office/officeart/2005/8/layout/hierarchy4"/>
    <dgm:cxn modelId="{607E4D91-DBD6-459A-9B5E-B3FE05F9F99C}" type="presParOf" srcId="{D31AD286-6D05-4125-B82F-5890E42BCD38}" destId="{81EF67D7-B307-40AC-8303-B2426C40DD0B}" srcOrd="0" destOrd="0" presId="urn:microsoft.com/office/officeart/2005/8/layout/hierarchy4"/>
    <dgm:cxn modelId="{130CC28F-8183-4C5B-9184-11BF7722C787}" type="presParOf" srcId="{D31AD286-6D05-4125-B82F-5890E42BCD38}" destId="{6FF6BBC5-BB15-45DD-9D89-47A77024792D}" srcOrd="1" destOrd="0" presId="urn:microsoft.com/office/officeart/2005/8/layout/hierarchy4"/>
    <dgm:cxn modelId="{6C47A3E5-9776-4984-BF83-0ED9F4F085E0}" type="presParOf" srcId="{E55F9C61-180D-4252-B2F4-9D6DF10930A5}" destId="{A12619BC-4CD3-47A4-B048-672831823ABD}" srcOrd="1" destOrd="0" presId="urn:microsoft.com/office/officeart/2005/8/layout/hierarchy4"/>
    <dgm:cxn modelId="{5324446A-AABD-4CB9-A28A-D2311FFC9BB6}" type="presParOf" srcId="{E55F9C61-180D-4252-B2F4-9D6DF10930A5}" destId="{333FBA00-DB9F-48B8-B758-E0AECCE46B43}" srcOrd="2" destOrd="0" presId="urn:microsoft.com/office/officeart/2005/8/layout/hierarchy4"/>
    <dgm:cxn modelId="{CB3E83C3-C77B-4D69-8FCC-C061D8856EE4}" type="presParOf" srcId="{333FBA00-DB9F-48B8-B758-E0AECCE46B43}" destId="{05DB19A8-E212-4C97-ABF7-E399227558D0}" srcOrd="0" destOrd="0" presId="urn:microsoft.com/office/officeart/2005/8/layout/hierarchy4"/>
    <dgm:cxn modelId="{DFB9D8D3-4585-4B59-90B8-B2FB7D5A01F0}" type="presParOf" srcId="{333FBA00-DB9F-48B8-B758-E0AECCE46B43}" destId="{D6D3C545-1814-41BF-9751-5308610989EC}" srcOrd="1" destOrd="0" presId="urn:microsoft.com/office/officeart/2005/8/layout/hierarchy4"/>
    <dgm:cxn modelId="{2642859E-4A4D-4085-B274-434A63721CD9}" type="presParOf" srcId="{E55F9C61-180D-4252-B2F4-9D6DF10930A5}" destId="{A5C82A9B-3A5B-40A2-91F8-FCB833092ECC}" srcOrd="3" destOrd="0" presId="urn:microsoft.com/office/officeart/2005/8/layout/hierarchy4"/>
    <dgm:cxn modelId="{D0CF872F-3F25-42E5-9C7E-73F75B6A5CB0}" type="presParOf" srcId="{E55F9C61-180D-4252-B2F4-9D6DF10930A5}" destId="{F765CFF0-F6F5-4E32-A1E9-E8A317474878}" srcOrd="4" destOrd="0" presId="urn:microsoft.com/office/officeart/2005/8/layout/hierarchy4"/>
    <dgm:cxn modelId="{7572FA54-0C4B-4482-BBCF-34895EE65698}" type="presParOf" srcId="{F765CFF0-F6F5-4E32-A1E9-E8A317474878}" destId="{5F5F0085-BAB0-4B78-A499-36B4F67BBCC0}" srcOrd="0" destOrd="0" presId="urn:microsoft.com/office/officeart/2005/8/layout/hierarchy4"/>
    <dgm:cxn modelId="{0A1904EE-2F53-4A0A-92AC-E9EA7C3A437F}" type="presParOf" srcId="{F765CFF0-F6F5-4E32-A1E9-E8A317474878}" destId="{7ADF3E5F-A60F-4EEC-BD35-455AAE9B428B}" srcOrd="1" destOrd="0" presId="urn:microsoft.com/office/officeart/2005/8/layout/hierarchy4"/>
    <dgm:cxn modelId="{489493E3-7051-48EC-9672-5C672A76E31D}" type="presParOf" srcId="{E55F9C61-180D-4252-B2F4-9D6DF10930A5}" destId="{F213EA12-BD02-4A45-9F86-47CA79665DC4}" srcOrd="5" destOrd="0" presId="urn:microsoft.com/office/officeart/2005/8/layout/hierarchy4"/>
    <dgm:cxn modelId="{7515875D-C1C8-419A-AC39-C2CFB04B6D1E}" type="presParOf" srcId="{E55F9C61-180D-4252-B2F4-9D6DF10930A5}" destId="{AC8D761A-1537-407C-BB56-D4CBA0E4A2D6}" srcOrd="6" destOrd="0" presId="urn:microsoft.com/office/officeart/2005/8/layout/hierarchy4"/>
    <dgm:cxn modelId="{7851DC65-30D7-4CFE-86D9-5853D8F49987}" type="presParOf" srcId="{AC8D761A-1537-407C-BB56-D4CBA0E4A2D6}" destId="{F4114116-30E5-4DC1-AB0F-65A28E1F40D1}" srcOrd="0" destOrd="0" presId="urn:microsoft.com/office/officeart/2005/8/layout/hierarchy4"/>
    <dgm:cxn modelId="{7691E1DD-25CC-4DAE-960E-56CFBC067BE6}" type="presParOf" srcId="{AC8D761A-1537-407C-BB56-D4CBA0E4A2D6}" destId="{9EF89B81-529F-4E82-9535-9D94B806B5B7}" srcOrd="1" destOrd="0" presId="urn:microsoft.com/office/officeart/2005/8/layout/hierarchy4"/>
    <dgm:cxn modelId="{989D6E31-5B54-41DC-898D-32804EBD4800}" type="presParOf" srcId="{E55F9C61-180D-4252-B2F4-9D6DF10930A5}" destId="{40CF94E6-99DB-4BEC-86BD-BF6F6F026990}" srcOrd="7" destOrd="0" presId="urn:microsoft.com/office/officeart/2005/8/layout/hierarchy4"/>
    <dgm:cxn modelId="{884E6CFE-D9E0-4292-8712-1E98308EE92D}" type="presParOf" srcId="{E55F9C61-180D-4252-B2F4-9D6DF10930A5}" destId="{21C2AF6F-BC51-4FE8-A5AD-AE2A82C7D842}" srcOrd="8" destOrd="0" presId="urn:microsoft.com/office/officeart/2005/8/layout/hierarchy4"/>
    <dgm:cxn modelId="{029638A8-5B2C-49BA-86A4-D61157FE4A96}" type="presParOf" srcId="{21C2AF6F-BC51-4FE8-A5AD-AE2A82C7D842}" destId="{FA40BEA8-0328-4608-9F1E-120664F0C8A3}" srcOrd="0" destOrd="0" presId="urn:microsoft.com/office/officeart/2005/8/layout/hierarchy4"/>
    <dgm:cxn modelId="{A6F825B1-5F1C-4F6D-976D-A9C42BB923B4}" type="presParOf" srcId="{21C2AF6F-BC51-4FE8-A5AD-AE2A82C7D842}" destId="{F156902E-C9FA-4E02-AD25-3FC78EAB0DEE}" srcOrd="1" destOrd="0" presId="urn:microsoft.com/office/officeart/2005/8/layout/hierarchy4"/>
    <dgm:cxn modelId="{2D48422F-C921-4A47-B813-299429369ACA}" type="presParOf" srcId="{E55F9C61-180D-4252-B2F4-9D6DF10930A5}" destId="{C3BD8739-5861-4A89-A02B-6C8F8537879F}" srcOrd="9" destOrd="0" presId="urn:microsoft.com/office/officeart/2005/8/layout/hierarchy4"/>
    <dgm:cxn modelId="{D2CC3DEC-299A-4F72-872B-CF34584E3930}" type="presParOf" srcId="{E55F9C61-180D-4252-B2F4-9D6DF10930A5}" destId="{08D1935E-6C44-4E5C-9069-B3FF87532E8D}" srcOrd="10" destOrd="0" presId="urn:microsoft.com/office/officeart/2005/8/layout/hierarchy4"/>
    <dgm:cxn modelId="{F661779F-3826-4B3F-8C62-F0BF1D36636F}" type="presParOf" srcId="{08D1935E-6C44-4E5C-9069-B3FF87532E8D}" destId="{D28BDC20-E27D-45CD-BFC4-707E79EAE753}" srcOrd="0" destOrd="0" presId="urn:microsoft.com/office/officeart/2005/8/layout/hierarchy4"/>
    <dgm:cxn modelId="{51F1F0F0-B332-4A79-9829-B67DFA1CC4F6}" type="presParOf" srcId="{08D1935E-6C44-4E5C-9069-B3FF87532E8D}" destId="{FEB34660-D728-418A-B5C6-C6684AF562A0}" srcOrd="1" destOrd="0" presId="urn:microsoft.com/office/officeart/2005/8/layout/hierarchy4"/>
    <dgm:cxn modelId="{9F0C96E8-D5CF-4DE7-B89E-FA741BE4DB87}" type="presParOf" srcId="{E55F9C61-180D-4252-B2F4-9D6DF10930A5}" destId="{68A8B210-070C-4171-A557-DF2B4C8AC037}" srcOrd="11" destOrd="0" presId="urn:microsoft.com/office/officeart/2005/8/layout/hierarchy4"/>
    <dgm:cxn modelId="{80A14BBC-C5EE-4B47-8BF2-0E0FFF715D6B}" type="presParOf" srcId="{E55F9C61-180D-4252-B2F4-9D6DF10930A5}" destId="{5649556D-7244-43BC-8AE9-6F7CB45260AF}" srcOrd="12" destOrd="0" presId="urn:microsoft.com/office/officeart/2005/8/layout/hierarchy4"/>
    <dgm:cxn modelId="{A3484E9A-95F9-4E9B-A9E4-813E7CEB9B98}" type="presParOf" srcId="{5649556D-7244-43BC-8AE9-6F7CB45260AF}" destId="{DE763EFE-2F64-4371-B3C0-4C4B504B1019}" srcOrd="0" destOrd="0" presId="urn:microsoft.com/office/officeart/2005/8/layout/hierarchy4"/>
    <dgm:cxn modelId="{B13F9456-8182-4BFC-8DD7-4F56A0A044C8}" type="presParOf" srcId="{5649556D-7244-43BC-8AE9-6F7CB45260AF}" destId="{FC40A6A1-AC4D-4D7E-BA78-52A54B1194D1}" srcOrd="1" destOrd="0" presId="urn:microsoft.com/office/officeart/2005/8/layout/hierarchy4"/>
    <dgm:cxn modelId="{A64754FE-77EB-47FB-9AFD-CFE43A99FD9A}" type="presParOf" srcId="{E55F9C61-180D-4252-B2F4-9D6DF10930A5}" destId="{D1D49AED-4CCB-4CB5-9DAB-82088A25829C}" srcOrd="13" destOrd="0" presId="urn:microsoft.com/office/officeart/2005/8/layout/hierarchy4"/>
    <dgm:cxn modelId="{3EC23497-D6BD-4450-85FD-C68DEAFA46D3}" type="presParOf" srcId="{E55F9C61-180D-4252-B2F4-9D6DF10930A5}" destId="{309FD778-E19F-4C2D-938F-8DE28C3B3107}" srcOrd="14" destOrd="0" presId="urn:microsoft.com/office/officeart/2005/8/layout/hierarchy4"/>
    <dgm:cxn modelId="{44C346D5-EA20-4C30-AF65-A8904139001A}" type="presParOf" srcId="{309FD778-E19F-4C2D-938F-8DE28C3B3107}" destId="{CDE55382-D2A6-4126-96D8-18C99E9D5834}" srcOrd="0" destOrd="0" presId="urn:microsoft.com/office/officeart/2005/8/layout/hierarchy4"/>
    <dgm:cxn modelId="{D69054D6-701C-4F03-B3BB-42A624A17A17}" type="presParOf" srcId="{309FD778-E19F-4C2D-938F-8DE28C3B3107}" destId="{77B98F39-245B-4A16-BD68-0ED93915F09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2339664-B2A5-48F5-9AA2-DFE91362BA9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AC178C-2A96-458C-8446-0890C017D7BC}">
      <dgm:prSet phldrT="[Texto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err="1"/>
            <a:t>Login</a:t>
          </a:r>
          <a:endParaRPr lang="pt-BR" dirty="0"/>
        </a:p>
      </dgm:t>
    </dgm:pt>
    <dgm:pt modelId="{63A61286-17B8-46CC-8350-E59B26577F49}" type="parTrans" cxnId="{A625E616-9ABB-4E21-9521-911D06711CBF}">
      <dgm:prSet/>
      <dgm:spPr/>
      <dgm:t>
        <a:bodyPr/>
        <a:lstStyle/>
        <a:p>
          <a:endParaRPr lang="pt-BR"/>
        </a:p>
      </dgm:t>
    </dgm:pt>
    <dgm:pt modelId="{6DA8EC6D-0439-4FB4-B838-3C85FC715689}" type="sibTrans" cxnId="{A625E616-9ABB-4E21-9521-911D06711CBF}">
      <dgm:prSet/>
      <dgm:spPr/>
      <dgm:t>
        <a:bodyPr/>
        <a:lstStyle/>
        <a:p>
          <a:endParaRPr lang="pt-BR"/>
        </a:p>
      </dgm:t>
    </dgm:pt>
    <dgm:pt modelId="{3C601AD7-9331-4CD4-8596-5607CF5F582D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Quânttico</a:t>
          </a:r>
        </a:p>
      </dgm:t>
    </dgm:pt>
    <dgm:pt modelId="{CD484052-CE72-447B-A062-346E72D16980}" type="parTrans" cxnId="{88495574-77DB-4AE9-873E-F0CC416A9DF7}">
      <dgm:prSet/>
      <dgm:spPr/>
      <dgm:t>
        <a:bodyPr/>
        <a:lstStyle/>
        <a:p>
          <a:endParaRPr lang="pt-BR"/>
        </a:p>
      </dgm:t>
    </dgm:pt>
    <dgm:pt modelId="{6FE46FF3-26B4-4D1D-A13E-08829BE2613B}" type="sibTrans" cxnId="{88495574-77DB-4AE9-873E-F0CC416A9DF7}">
      <dgm:prSet/>
      <dgm:spPr/>
      <dgm:t>
        <a:bodyPr/>
        <a:lstStyle/>
        <a:p>
          <a:endParaRPr lang="pt-BR"/>
        </a:p>
      </dgm:t>
    </dgm:pt>
    <dgm:pt modelId="{EB23897D-17E6-4A3A-905F-E057A152F043}">
      <dgm:prSet phldrT="[Texto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Master</a:t>
          </a:r>
        </a:p>
      </dgm:t>
    </dgm:pt>
    <dgm:pt modelId="{CC51B26A-4A21-4D5D-B1E1-652009311661}" type="parTrans" cxnId="{74809B51-794A-405B-9F56-E9D86151CB40}">
      <dgm:prSet/>
      <dgm:spPr/>
      <dgm:t>
        <a:bodyPr/>
        <a:lstStyle/>
        <a:p>
          <a:endParaRPr lang="pt-BR"/>
        </a:p>
      </dgm:t>
    </dgm:pt>
    <dgm:pt modelId="{8BC562F7-A5BD-4831-A8DF-5C78F5927DE1}" type="sibTrans" cxnId="{74809B51-794A-405B-9F56-E9D86151CB40}">
      <dgm:prSet/>
      <dgm:spPr/>
      <dgm:t>
        <a:bodyPr/>
        <a:lstStyle/>
        <a:p>
          <a:endParaRPr lang="pt-BR"/>
        </a:p>
      </dgm:t>
    </dgm:pt>
    <dgm:pt modelId="{0C7D80B0-B0DA-434A-BCEF-F0BB96939F35}">
      <dgm:prSet phldrT="[Texto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Professor</a:t>
          </a:r>
        </a:p>
      </dgm:t>
    </dgm:pt>
    <dgm:pt modelId="{7A50E5A1-C3BA-4FA6-BC18-4E7B2ADAADD3}" type="parTrans" cxnId="{6936DD41-3DBD-4AA6-857C-D6382154F90B}">
      <dgm:prSet/>
      <dgm:spPr/>
      <dgm:t>
        <a:bodyPr/>
        <a:lstStyle/>
        <a:p>
          <a:endParaRPr lang="pt-BR"/>
        </a:p>
      </dgm:t>
    </dgm:pt>
    <dgm:pt modelId="{7DAFFB05-E5B6-45EF-ADA4-57798A80357A}" type="sibTrans" cxnId="{6936DD41-3DBD-4AA6-857C-D6382154F90B}">
      <dgm:prSet/>
      <dgm:spPr/>
      <dgm:t>
        <a:bodyPr/>
        <a:lstStyle/>
        <a:p>
          <a:endParaRPr lang="pt-BR"/>
        </a:p>
      </dgm:t>
    </dgm:pt>
    <dgm:pt modelId="{52B197CD-4D95-445F-AA89-DAF27F76E9AE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/>
            <a:t>Aluno</a:t>
          </a:r>
        </a:p>
      </dgm:t>
    </dgm:pt>
    <dgm:pt modelId="{B997A12C-40F8-41CC-B2FA-DD5B1F47368F}" type="parTrans" cxnId="{E429D7D4-E296-4BAE-9330-13F9A3507859}">
      <dgm:prSet/>
      <dgm:spPr/>
      <dgm:t>
        <a:bodyPr/>
        <a:lstStyle/>
        <a:p>
          <a:endParaRPr lang="pt-BR"/>
        </a:p>
      </dgm:t>
    </dgm:pt>
    <dgm:pt modelId="{FE22800E-D839-48EB-A5DE-5D63CE72DE95}" type="sibTrans" cxnId="{E429D7D4-E296-4BAE-9330-13F9A3507859}">
      <dgm:prSet/>
      <dgm:spPr/>
      <dgm:t>
        <a:bodyPr/>
        <a:lstStyle/>
        <a:p>
          <a:endParaRPr lang="pt-BR"/>
        </a:p>
      </dgm:t>
    </dgm:pt>
    <dgm:pt modelId="{F2894070-31C5-40DC-AE17-D89B676B27DA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 vert="vert" lIns="0" tIns="36000" rIns="0" bIns="36000"/>
        <a:lstStyle/>
        <a:p>
          <a:r>
            <a:rPr lang="pt-BR" sz="1800" dirty="0"/>
            <a:t>Cadastro Escola, Master</a:t>
          </a:r>
        </a:p>
      </dgm:t>
    </dgm:pt>
    <dgm:pt modelId="{2A328C10-51C9-44FA-BF31-11BFA1501637}" type="parTrans" cxnId="{8EFF0585-BF81-4565-8B5F-26304BCC1DAC}">
      <dgm:prSet/>
      <dgm:spPr/>
      <dgm:t>
        <a:bodyPr/>
        <a:lstStyle/>
        <a:p>
          <a:endParaRPr lang="pt-BR"/>
        </a:p>
      </dgm:t>
    </dgm:pt>
    <dgm:pt modelId="{F289A33D-27D8-408F-9338-D24C6C7D7FFA}" type="sibTrans" cxnId="{8EFF0585-BF81-4565-8B5F-26304BCC1DAC}">
      <dgm:prSet/>
      <dgm:spPr/>
      <dgm:t>
        <a:bodyPr/>
        <a:lstStyle/>
        <a:p>
          <a:endParaRPr lang="pt-BR"/>
        </a:p>
      </dgm:t>
    </dgm:pt>
    <dgm:pt modelId="{27D961DE-0730-49EF-87A2-39F1B2D77C52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 vert="vert" lIns="0" tIns="36000" rIns="0" bIns="36000"/>
        <a:lstStyle/>
        <a:p>
          <a:r>
            <a:rPr lang="pt-BR" sz="1800" dirty="0"/>
            <a:t>Relatórios</a:t>
          </a:r>
        </a:p>
      </dgm:t>
    </dgm:pt>
    <dgm:pt modelId="{F033040D-8A80-4051-A3BF-D75E29FBCC91}" type="parTrans" cxnId="{CCB74818-519C-4743-B63C-08E2081643C6}">
      <dgm:prSet/>
      <dgm:spPr/>
      <dgm:t>
        <a:bodyPr/>
        <a:lstStyle/>
        <a:p>
          <a:endParaRPr lang="pt-BR"/>
        </a:p>
      </dgm:t>
    </dgm:pt>
    <dgm:pt modelId="{D8F74431-0062-43BA-ACF3-A376A7F44BC4}" type="sibTrans" cxnId="{CCB74818-519C-4743-B63C-08E2081643C6}">
      <dgm:prSet/>
      <dgm:spPr/>
      <dgm:t>
        <a:bodyPr/>
        <a:lstStyle/>
        <a:p>
          <a:endParaRPr lang="pt-BR"/>
        </a:p>
      </dgm:t>
    </dgm:pt>
    <dgm:pt modelId="{AF196F9E-E571-4FAF-A5EF-80A4C2DFEBA9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 vert="vert" lIns="0" tIns="36000" rIns="0" bIns="36000"/>
        <a:lstStyle/>
        <a:p>
          <a:r>
            <a:rPr lang="pt-BR" sz="1800" dirty="0"/>
            <a:t>Financeiro</a:t>
          </a:r>
        </a:p>
      </dgm:t>
    </dgm:pt>
    <dgm:pt modelId="{01F8D1BD-C426-4A67-85FB-7505232335BC}" type="parTrans" cxnId="{764F19AF-285F-4B13-87E5-EC61C2864586}">
      <dgm:prSet/>
      <dgm:spPr/>
      <dgm:t>
        <a:bodyPr/>
        <a:lstStyle/>
        <a:p>
          <a:endParaRPr lang="pt-BR"/>
        </a:p>
      </dgm:t>
    </dgm:pt>
    <dgm:pt modelId="{888BC014-8CCA-4EAD-B5FE-6C5E06677C7F}" type="sibTrans" cxnId="{764F19AF-285F-4B13-87E5-EC61C2864586}">
      <dgm:prSet/>
      <dgm:spPr/>
      <dgm:t>
        <a:bodyPr/>
        <a:lstStyle/>
        <a:p>
          <a:endParaRPr lang="pt-BR"/>
        </a:p>
      </dgm:t>
    </dgm:pt>
    <dgm:pt modelId="{96694E1D-0225-4E4F-990D-95ABBF78899C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 vert="vert" lIns="0" tIns="36000" rIns="0" bIns="36000"/>
        <a:lstStyle/>
        <a:p>
          <a:r>
            <a:rPr lang="pt-BR" sz="1800" dirty="0"/>
            <a:t>Suporte</a:t>
          </a:r>
        </a:p>
      </dgm:t>
    </dgm:pt>
    <dgm:pt modelId="{1AF89C60-E517-4776-878A-3BDB7CA17843}" type="parTrans" cxnId="{7B40D998-D30E-4716-9115-014C2F97ABAD}">
      <dgm:prSet/>
      <dgm:spPr/>
      <dgm:t>
        <a:bodyPr/>
        <a:lstStyle/>
        <a:p>
          <a:endParaRPr lang="pt-BR"/>
        </a:p>
      </dgm:t>
    </dgm:pt>
    <dgm:pt modelId="{A2B9C3FE-C4ED-46B8-B105-F2AEC048273F}" type="sibTrans" cxnId="{7B40D998-D30E-4716-9115-014C2F97ABAD}">
      <dgm:prSet/>
      <dgm:spPr/>
      <dgm:t>
        <a:bodyPr/>
        <a:lstStyle/>
        <a:p>
          <a:endParaRPr lang="pt-BR"/>
        </a:p>
      </dgm:t>
    </dgm:pt>
    <dgm:pt modelId="{1926FCF8-FB5C-4E9A-8E87-10E16CA3E7D8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 vert="vert" lIns="0" tIns="36000" rIns="0" bIns="36000"/>
        <a:lstStyle/>
        <a:p>
          <a:r>
            <a:rPr lang="pt-BR" sz="1800" dirty="0"/>
            <a:t>Arduíno</a:t>
          </a:r>
        </a:p>
      </dgm:t>
    </dgm:pt>
    <dgm:pt modelId="{A7D7E6E1-C897-4E0D-A290-E11CFE8B4880}" type="parTrans" cxnId="{01306852-F435-4191-8D23-94A0F1309891}">
      <dgm:prSet/>
      <dgm:spPr/>
      <dgm:t>
        <a:bodyPr/>
        <a:lstStyle/>
        <a:p>
          <a:endParaRPr lang="pt-BR"/>
        </a:p>
      </dgm:t>
    </dgm:pt>
    <dgm:pt modelId="{56C1EE0E-0D6D-4DDC-A6B8-76FC929022DA}" type="sibTrans" cxnId="{01306852-F435-4191-8D23-94A0F1309891}">
      <dgm:prSet/>
      <dgm:spPr/>
      <dgm:t>
        <a:bodyPr/>
        <a:lstStyle/>
        <a:p>
          <a:endParaRPr lang="pt-BR"/>
        </a:p>
      </dgm:t>
    </dgm:pt>
    <dgm:pt modelId="{172100C9-CC14-4810-948D-1D163EEA909C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 vert="vert" lIns="0" tIns="36000" rIns="0" bIns="36000"/>
        <a:lstStyle/>
        <a:p>
          <a:r>
            <a:rPr lang="pt-BR" sz="1800" dirty="0"/>
            <a:t>Configurações</a:t>
          </a:r>
        </a:p>
      </dgm:t>
    </dgm:pt>
    <dgm:pt modelId="{4B8945B2-9470-432C-9A2A-9AC9344D4EFF}" type="parTrans" cxnId="{D1520516-37F4-4824-89AE-A621DEDF8B07}">
      <dgm:prSet/>
      <dgm:spPr/>
      <dgm:t>
        <a:bodyPr/>
        <a:lstStyle/>
        <a:p>
          <a:endParaRPr lang="pt-BR"/>
        </a:p>
      </dgm:t>
    </dgm:pt>
    <dgm:pt modelId="{7751866C-82E2-4E09-97BD-FA3A8943FF6D}" type="sibTrans" cxnId="{D1520516-37F4-4824-89AE-A621DEDF8B07}">
      <dgm:prSet/>
      <dgm:spPr/>
      <dgm:t>
        <a:bodyPr/>
        <a:lstStyle/>
        <a:p>
          <a:endParaRPr lang="pt-BR"/>
        </a:p>
      </dgm:t>
    </dgm:pt>
    <dgm:pt modelId="{6BD3924B-B3F3-447D-997C-399EECAFAB93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 vert="vert" lIns="0" tIns="36000" rIns="0" bIns="36000"/>
        <a:lstStyle/>
        <a:p>
          <a:r>
            <a:rPr lang="pt-BR" sz="1800" dirty="0"/>
            <a:t>Cadastro Professor</a:t>
          </a:r>
        </a:p>
      </dgm:t>
    </dgm:pt>
    <dgm:pt modelId="{1A59C8AC-1C75-48C6-B57B-F715352F3784}" type="parTrans" cxnId="{538ADAB1-4FB3-43F3-994B-E2F214CD5FBE}">
      <dgm:prSet/>
      <dgm:spPr/>
      <dgm:t>
        <a:bodyPr/>
        <a:lstStyle/>
        <a:p>
          <a:endParaRPr lang="pt-BR"/>
        </a:p>
      </dgm:t>
    </dgm:pt>
    <dgm:pt modelId="{B721DD90-581C-4947-9960-79D652485FFD}" type="sibTrans" cxnId="{538ADAB1-4FB3-43F3-994B-E2F214CD5FBE}">
      <dgm:prSet/>
      <dgm:spPr/>
      <dgm:t>
        <a:bodyPr/>
        <a:lstStyle/>
        <a:p>
          <a:endParaRPr lang="pt-BR"/>
        </a:p>
      </dgm:t>
    </dgm:pt>
    <dgm:pt modelId="{B59F27A9-C9E6-4260-AA60-70B23CCE5856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 vert="vert" lIns="0" tIns="36000" rIns="0" bIns="36000"/>
        <a:lstStyle/>
        <a:p>
          <a:r>
            <a:rPr lang="pt-BR" sz="1800" dirty="0"/>
            <a:t>Perfil</a:t>
          </a:r>
        </a:p>
      </dgm:t>
    </dgm:pt>
    <dgm:pt modelId="{CB1CCD3F-2FF6-4587-9F2C-E76F62838273}" type="parTrans" cxnId="{0865719D-921F-4B44-A68D-2451679CF7CA}">
      <dgm:prSet/>
      <dgm:spPr/>
      <dgm:t>
        <a:bodyPr/>
        <a:lstStyle/>
        <a:p>
          <a:endParaRPr lang="pt-BR"/>
        </a:p>
      </dgm:t>
    </dgm:pt>
    <dgm:pt modelId="{B3BC42F4-45B4-46CA-ADFB-D0C3E949108B}" type="sibTrans" cxnId="{0865719D-921F-4B44-A68D-2451679CF7CA}">
      <dgm:prSet/>
      <dgm:spPr/>
      <dgm:t>
        <a:bodyPr/>
        <a:lstStyle/>
        <a:p>
          <a:endParaRPr lang="pt-BR"/>
        </a:p>
      </dgm:t>
    </dgm:pt>
    <dgm:pt modelId="{0A48A224-0193-4A5A-BB0F-3CCE478D950B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 vert="vert" lIns="0" tIns="36000" rIns="0" bIns="36000"/>
        <a:lstStyle/>
        <a:p>
          <a:r>
            <a:rPr lang="pt-BR" sz="1800" dirty="0"/>
            <a:t>Relatórios</a:t>
          </a:r>
        </a:p>
      </dgm:t>
    </dgm:pt>
    <dgm:pt modelId="{44172696-6152-406B-ACDF-63F29D7AC89F}" type="parTrans" cxnId="{846A4DB1-8928-48CB-B8A1-A80E9EB5C13B}">
      <dgm:prSet/>
      <dgm:spPr/>
      <dgm:t>
        <a:bodyPr/>
        <a:lstStyle/>
        <a:p>
          <a:endParaRPr lang="pt-BR"/>
        </a:p>
      </dgm:t>
    </dgm:pt>
    <dgm:pt modelId="{C5102CF5-A77F-458E-A584-7D6DAC2AE994}" type="sibTrans" cxnId="{846A4DB1-8928-48CB-B8A1-A80E9EB5C13B}">
      <dgm:prSet/>
      <dgm:spPr/>
      <dgm:t>
        <a:bodyPr/>
        <a:lstStyle/>
        <a:p>
          <a:endParaRPr lang="pt-BR"/>
        </a:p>
      </dgm:t>
    </dgm:pt>
    <dgm:pt modelId="{553FCA86-D54F-4818-8B79-A6BC6B411413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 vert="vert" lIns="0" tIns="36000" rIns="0" bIns="36000"/>
        <a:lstStyle/>
        <a:p>
          <a:r>
            <a:rPr lang="pt-BR" sz="1800" dirty="0"/>
            <a:t>Financeiro</a:t>
          </a:r>
        </a:p>
      </dgm:t>
    </dgm:pt>
    <dgm:pt modelId="{D2CE4EC2-6A23-4C0D-968E-A386E4CE6A1E}" type="parTrans" cxnId="{B2182AB6-250B-4302-83BC-E56A3FF90BFB}">
      <dgm:prSet/>
      <dgm:spPr/>
      <dgm:t>
        <a:bodyPr/>
        <a:lstStyle/>
        <a:p>
          <a:endParaRPr lang="pt-BR"/>
        </a:p>
      </dgm:t>
    </dgm:pt>
    <dgm:pt modelId="{B95FF89C-7C03-40F9-A505-CACD510E3E48}" type="sibTrans" cxnId="{B2182AB6-250B-4302-83BC-E56A3FF90BFB}">
      <dgm:prSet/>
      <dgm:spPr/>
      <dgm:t>
        <a:bodyPr/>
        <a:lstStyle/>
        <a:p>
          <a:endParaRPr lang="pt-BR"/>
        </a:p>
      </dgm:t>
    </dgm:pt>
    <dgm:pt modelId="{ADEF0D18-5369-4E7A-B970-A33DCBEB9138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 vert="vert" lIns="0" tIns="36000" rIns="0" bIns="36000"/>
        <a:lstStyle/>
        <a:p>
          <a:r>
            <a:rPr lang="pt-BR" sz="1800" dirty="0"/>
            <a:t>Suporte</a:t>
          </a:r>
        </a:p>
      </dgm:t>
    </dgm:pt>
    <dgm:pt modelId="{35787732-22FB-46A6-80A0-87AED9BF5AE5}" type="parTrans" cxnId="{8A7C5E0A-51C8-45DA-8933-60B911965B1A}">
      <dgm:prSet/>
      <dgm:spPr/>
      <dgm:t>
        <a:bodyPr/>
        <a:lstStyle/>
        <a:p>
          <a:endParaRPr lang="pt-BR"/>
        </a:p>
      </dgm:t>
    </dgm:pt>
    <dgm:pt modelId="{5E5AB62B-C86F-42EC-B6F7-6DD582053CDA}" type="sibTrans" cxnId="{8A7C5E0A-51C8-45DA-8933-60B911965B1A}">
      <dgm:prSet/>
      <dgm:spPr/>
      <dgm:t>
        <a:bodyPr/>
        <a:lstStyle/>
        <a:p>
          <a:endParaRPr lang="pt-BR"/>
        </a:p>
      </dgm:t>
    </dgm:pt>
    <dgm:pt modelId="{26B36EE7-505F-4419-A22F-8259026F49AF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vert="vert" lIns="0" tIns="36000" rIns="0" bIns="36000"/>
        <a:lstStyle/>
        <a:p>
          <a:r>
            <a:rPr lang="pt-BR" sz="1800" dirty="0"/>
            <a:t>Cadastro Aluno</a:t>
          </a:r>
        </a:p>
      </dgm:t>
    </dgm:pt>
    <dgm:pt modelId="{F2154D4F-9F8E-4E92-BB0B-0C672B267459}" type="parTrans" cxnId="{6A5671AC-E9AF-487F-935C-7212AB6721E6}">
      <dgm:prSet/>
      <dgm:spPr/>
      <dgm:t>
        <a:bodyPr/>
        <a:lstStyle/>
        <a:p>
          <a:endParaRPr lang="pt-BR"/>
        </a:p>
      </dgm:t>
    </dgm:pt>
    <dgm:pt modelId="{2BEBBFEB-F7A7-4EA4-9CE7-B398933DE83D}" type="sibTrans" cxnId="{6A5671AC-E9AF-487F-935C-7212AB6721E6}">
      <dgm:prSet/>
      <dgm:spPr/>
      <dgm:t>
        <a:bodyPr/>
        <a:lstStyle/>
        <a:p>
          <a:endParaRPr lang="pt-BR"/>
        </a:p>
      </dgm:t>
    </dgm:pt>
    <dgm:pt modelId="{5CCAF045-6A63-4190-B5E3-92AF76A94DDD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vert="vert" lIns="0" tIns="36000" rIns="0" bIns="36000"/>
        <a:lstStyle/>
        <a:p>
          <a:r>
            <a:rPr lang="pt-BR" sz="1800" dirty="0"/>
            <a:t>Suporte</a:t>
          </a:r>
        </a:p>
      </dgm:t>
    </dgm:pt>
    <dgm:pt modelId="{1588FD6C-C8F9-4407-97CB-BC8DD645BFC8}" type="parTrans" cxnId="{C6EDA78E-AFB6-4D2D-BEF6-57951C45A780}">
      <dgm:prSet/>
      <dgm:spPr/>
      <dgm:t>
        <a:bodyPr/>
        <a:lstStyle/>
        <a:p>
          <a:endParaRPr lang="pt-BR"/>
        </a:p>
      </dgm:t>
    </dgm:pt>
    <dgm:pt modelId="{BA50CD1B-1F62-45D1-8482-F1E78B43282B}" type="sibTrans" cxnId="{C6EDA78E-AFB6-4D2D-BEF6-57951C45A780}">
      <dgm:prSet/>
      <dgm:spPr/>
      <dgm:t>
        <a:bodyPr/>
        <a:lstStyle/>
        <a:p>
          <a:endParaRPr lang="pt-BR"/>
        </a:p>
      </dgm:t>
    </dgm:pt>
    <dgm:pt modelId="{4BEE6F21-84E4-410A-9DA7-922BAB744F69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vert="vert" lIns="0" tIns="36000" rIns="0" bIns="36000"/>
        <a:lstStyle/>
        <a:p>
          <a:r>
            <a:rPr lang="pt-BR" sz="1800" dirty="0"/>
            <a:t>Caixa</a:t>
          </a:r>
        </a:p>
      </dgm:t>
    </dgm:pt>
    <dgm:pt modelId="{A0CE09E0-25D1-4300-ADF0-3B4A98AB4467}" type="parTrans" cxnId="{840AF3DF-78E6-4704-90AD-DC8F1EC4EFE7}">
      <dgm:prSet/>
      <dgm:spPr/>
      <dgm:t>
        <a:bodyPr/>
        <a:lstStyle/>
        <a:p>
          <a:endParaRPr lang="pt-BR"/>
        </a:p>
      </dgm:t>
    </dgm:pt>
    <dgm:pt modelId="{B0BB70C5-A1F0-4ACF-80F7-80D48B28287C}" type="sibTrans" cxnId="{840AF3DF-78E6-4704-90AD-DC8F1EC4EFE7}">
      <dgm:prSet/>
      <dgm:spPr/>
      <dgm:t>
        <a:bodyPr/>
        <a:lstStyle/>
        <a:p>
          <a:endParaRPr lang="pt-BR"/>
        </a:p>
      </dgm:t>
    </dgm:pt>
    <dgm:pt modelId="{EC6A8B55-017A-48ED-A28D-1AEA7C2D1645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vert="vert" lIns="0" tIns="36000" rIns="0" bIns="36000"/>
        <a:lstStyle/>
        <a:p>
          <a:r>
            <a:rPr lang="pt-BR" sz="1800" dirty="0"/>
            <a:t>Relatório</a:t>
          </a:r>
        </a:p>
      </dgm:t>
    </dgm:pt>
    <dgm:pt modelId="{38A5698F-E63F-48F1-AF85-EE9260FBF293}" type="parTrans" cxnId="{9861B34D-3EF2-476E-A477-9EA4159ED6A9}">
      <dgm:prSet/>
      <dgm:spPr/>
      <dgm:t>
        <a:bodyPr/>
        <a:lstStyle/>
        <a:p>
          <a:endParaRPr lang="pt-BR"/>
        </a:p>
      </dgm:t>
    </dgm:pt>
    <dgm:pt modelId="{FAFA87C5-4A9F-4E73-A95F-D2C5CD7CCC83}" type="sibTrans" cxnId="{9861B34D-3EF2-476E-A477-9EA4159ED6A9}">
      <dgm:prSet/>
      <dgm:spPr/>
      <dgm:t>
        <a:bodyPr/>
        <a:lstStyle/>
        <a:p>
          <a:endParaRPr lang="pt-BR"/>
        </a:p>
      </dgm:t>
    </dgm:pt>
    <dgm:pt modelId="{3F989ECC-F287-4CC3-BD3D-394B3B859235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 vert="vert" lIns="0" tIns="36000" rIns="0" bIns="36000"/>
        <a:lstStyle/>
        <a:p>
          <a:r>
            <a:rPr lang="pt-BR" sz="1800" dirty="0"/>
            <a:t>Caixa</a:t>
          </a:r>
        </a:p>
      </dgm:t>
    </dgm:pt>
    <dgm:pt modelId="{C0472468-806E-423A-885E-94B18A510075}" type="parTrans" cxnId="{39851121-C724-43A2-99B7-91B3E77D8AF7}">
      <dgm:prSet/>
      <dgm:spPr/>
      <dgm:t>
        <a:bodyPr/>
        <a:lstStyle/>
        <a:p>
          <a:endParaRPr lang="pt-BR"/>
        </a:p>
      </dgm:t>
    </dgm:pt>
    <dgm:pt modelId="{7225904C-AC58-4235-8FE6-F14E1FCF3A48}" type="sibTrans" cxnId="{39851121-C724-43A2-99B7-91B3E77D8AF7}">
      <dgm:prSet/>
      <dgm:spPr/>
      <dgm:t>
        <a:bodyPr/>
        <a:lstStyle/>
        <a:p>
          <a:endParaRPr lang="pt-BR"/>
        </a:p>
      </dgm:t>
    </dgm:pt>
    <dgm:pt modelId="{E29E987A-1BE1-48BE-B975-7E6B26EAEDA3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 vert="vert" lIns="0" tIns="36000" rIns="0" bIns="36000"/>
        <a:lstStyle/>
        <a:p>
          <a:r>
            <a:rPr lang="pt-BR" sz="1800" dirty="0"/>
            <a:t>Banco</a:t>
          </a:r>
        </a:p>
      </dgm:t>
    </dgm:pt>
    <dgm:pt modelId="{95EC21D2-D868-4F47-82CB-7BF8057C40EB}" type="parTrans" cxnId="{A97765D4-9D94-435D-8108-816098CCA9C8}">
      <dgm:prSet/>
      <dgm:spPr/>
      <dgm:t>
        <a:bodyPr/>
        <a:lstStyle/>
        <a:p>
          <a:endParaRPr lang="pt-BR"/>
        </a:p>
      </dgm:t>
    </dgm:pt>
    <dgm:pt modelId="{020244F8-D3A2-47F3-805D-FD6060E99811}" type="sibTrans" cxnId="{A97765D4-9D94-435D-8108-816098CCA9C8}">
      <dgm:prSet/>
      <dgm:spPr/>
      <dgm:t>
        <a:bodyPr/>
        <a:lstStyle/>
        <a:p>
          <a:endParaRPr lang="pt-BR"/>
        </a:p>
      </dgm:t>
    </dgm:pt>
    <dgm:pt modelId="{8627C86A-42F2-43F6-93F8-6C633148CEA1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 vert="vert" lIns="0" tIns="36000" rIns="0" bIns="36000"/>
        <a:lstStyle/>
        <a:p>
          <a:r>
            <a:rPr lang="pt-BR" sz="1800" dirty="0"/>
            <a:t>E-commerce</a:t>
          </a:r>
        </a:p>
      </dgm:t>
    </dgm:pt>
    <dgm:pt modelId="{FF820ACB-B7E5-40EB-A5BE-6001245AADDF}" type="parTrans" cxnId="{D210165B-E0E6-48CC-8867-3FC1673559BF}">
      <dgm:prSet/>
      <dgm:spPr/>
      <dgm:t>
        <a:bodyPr/>
        <a:lstStyle/>
        <a:p>
          <a:endParaRPr lang="pt-BR"/>
        </a:p>
      </dgm:t>
    </dgm:pt>
    <dgm:pt modelId="{F86A6F73-6DC9-4AA1-9DE7-CB4862D763B0}" type="sibTrans" cxnId="{D210165B-E0E6-48CC-8867-3FC1673559BF}">
      <dgm:prSet/>
      <dgm:spPr/>
      <dgm:t>
        <a:bodyPr/>
        <a:lstStyle/>
        <a:p>
          <a:endParaRPr lang="pt-BR"/>
        </a:p>
      </dgm:t>
    </dgm:pt>
    <dgm:pt modelId="{81F0A0B3-0EC6-4A8C-AE50-9F9C270A5EA2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 vert="vert" lIns="0" tIns="36000" rIns="0" bIns="36000"/>
        <a:lstStyle/>
        <a:p>
          <a:r>
            <a:rPr lang="pt-BR" sz="1800" dirty="0"/>
            <a:t>Leilão</a:t>
          </a:r>
        </a:p>
      </dgm:t>
    </dgm:pt>
    <dgm:pt modelId="{88CA1ADB-F5DD-42C1-AF82-D195127C2A1F}" type="parTrans" cxnId="{BE34F69C-1946-41D9-AA16-47AAAF0B7B30}">
      <dgm:prSet/>
      <dgm:spPr/>
      <dgm:t>
        <a:bodyPr/>
        <a:lstStyle/>
        <a:p>
          <a:endParaRPr lang="pt-BR"/>
        </a:p>
      </dgm:t>
    </dgm:pt>
    <dgm:pt modelId="{B890DB43-55D5-4EC1-B26B-A0996D7F3586}" type="sibTrans" cxnId="{BE34F69C-1946-41D9-AA16-47AAAF0B7B30}">
      <dgm:prSet/>
      <dgm:spPr/>
      <dgm:t>
        <a:bodyPr/>
        <a:lstStyle/>
        <a:p>
          <a:endParaRPr lang="pt-BR"/>
        </a:p>
      </dgm:t>
    </dgm:pt>
    <dgm:pt modelId="{8ED7B852-86DD-40F1-A930-0ABFFB936531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 vert="vert" lIns="0" tIns="36000" rIns="0" bIns="36000"/>
        <a:lstStyle/>
        <a:p>
          <a:r>
            <a:rPr lang="pt-BR" sz="1800" dirty="0"/>
            <a:t>Sonho</a:t>
          </a:r>
        </a:p>
      </dgm:t>
    </dgm:pt>
    <dgm:pt modelId="{96163599-687D-485B-AE6C-E7902B205B5F}" type="parTrans" cxnId="{E2B1A295-AA76-4852-A382-4D09CA12CDFC}">
      <dgm:prSet/>
      <dgm:spPr/>
      <dgm:t>
        <a:bodyPr/>
        <a:lstStyle/>
        <a:p>
          <a:endParaRPr lang="pt-BR"/>
        </a:p>
      </dgm:t>
    </dgm:pt>
    <dgm:pt modelId="{30B691E9-9C71-435E-A3A6-996C4B99B818}" type="sibTrans" cxnId="{E2B1A295-AA76-4852-A382-4D09CA12CDFC}">
      <dgm:prSet/>
      <dgm:spPr/>
      <dgm:t>
        <a:bodyPr/>
        <a:lstStyle/>
        <a:p>
          <a:endParaRPr lang="pt-BR"/>
        </a:p>
      </dgm:t>
    </dgm:pt>
    <dgm:pt modelId="{9570DF3E-ADC6-4778-B660-FC1C178ED202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vert="vert" lIns="0" tIns="36000" rIns="0" bIns="36000"/>
        <a:lstStyle/>
        <a:p>
          <a:r>
            <a:rPr lang="pt-BR" sz="1800" dirty="0"/>
            <a:t>Perfil</a:t>
          </a:r>
        </a:p>
      </dgm:t>
    </dgm:pt>
    <dgm:pt modelId="{8A6618A9-A925-41EB-836F-24AF8B451474}" type="parTrans" cxnId="{2F1B058E-D691-4B55-AFBB-3E5CBFD88904}">
      <dgm:prSet/>
      <dgm:spPr/>
      <dgm:t>
        <a:bodyPr/>
        <a:lstStyle/>
        <a:p>
          <a:endParaRPr lang="pt-BR"/>
        </a:p>
      </dgm:t>
    </dgm:pt>
    <dgm:pt modelId="{8E7C6C4A-B9A8-4DD4-AE4A-6B98692E1502}" type="sibTrans" cxnId="{2F1B058E-D691-4B55-AFBB-3E5CBFD88904}">
      <dgm:prSet/>
      <dgm:spPr/>
      <dgm:t>
        <a:bodyPr/>
        <a:lstStyle/>
        <a:p>
          <a:endParaRPr lang="pt-BR"/>
        </a:p>
      </dgm:t>
    </dgm:pt>
    <dgm:pt modelId="{E114B98D-0400-4D7D-AAA5-1592AEE2F980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 vert="vert" lIns="0" tIns="36000" rIns="0" bIns="36000"/>
        <a:lstStyle/>
        <a:p>
          <a:r>
            <a:rPr lang="pt-BR" sz="1800" dirty="0"/>
            <a:t>Perfil</a:t>
          </a:r>
        </a:p>
      </dgm:t>
    </dgm:pt>
    <dgm:pt modelId="{925FE53A-17E1-49AC-B637-2F24DFCF6DEC}" type="parTrans" cxnId="{5CCA2DFD-1CBF-4E14-93BE-9A737F871BEC}">
      <dgm:prSet/>
      <dgm:spPr/>
      <dgm:t>
        <a:bodyPr/>
        <a:lstStyle/>
        <a:p>
          <a:endParaRPr lang="pt-BR"/>
        </a:p>
      </dgm:t>
    </dgm:pt>
    <dgm:pt modelId="{E732F022-3CB0-489A-B961-CECA9A4D3440}" type="sibTrans" cxnId="{5CCA2DFD-1CBF-4E14-93BE-9A737F871BEC}">
      <dgm:prSet/>
      <dgm:spPr/>
      <dgm:t>
        <a:bodyPr/>
        <a:lstStyle/>
        <a:p>
          <a:endParaRPr lang="pt-BR"/>
        </a:p>
      </dgm:t>
    </dgm:pt>
    <dgm:pt modelId="{145A1C37-1D96-4DD9-B64C-1B5997EDBBD2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vert="vert" lIns="0" tIns="36000" rIns="0" bIns="36000"/>
        <a:lstStyle/>
        <a:p>
          <a:r>
            <a:rPr lang="pt-BR" sz="1800" dirty="0"/>
            <a:t>Créditos</a:t>
          </a:r>
        </a:p>
      </dgm:t>
    </dgm:pt>
    <dgm:pt modelId="{22F27D6E-ABAD-4F5F-B8E1-43C61B174F2C}" type="parTrans" cxnId="{DE927FF4-2080-4EA7-B3C8-058EF31C398D}">
      <dgm:prSet/>
      <dgm:spPr/>
      <dgm:t>
        <a:bodyPr/>
        <a:lstStyle/>
        <a:p>
          <a:endParaRPr lang="pt-BR"/>
        </a:p>
      </dgm:t>
    </dgm:pt>
    <dgm:pt modelId="{27374574-6C51-4464-8A89-448E8C0414D8}" type="sibTrans" cxnId="{DE927FF4-2080-4EA7-B3C8-058EF31C398D}">
      <dgm:prSet/>
      <dgm:spPr/>
      <dgm:t>
        <a:bodyPr/>
        <a:lstStyle/>
        <a:p>
          <a:endParaRPr lang="pt-BR"/>
        </a:p>
      </dgm:t>
    </dgm:pt>
    <dgm:pt modelId="{C4972693-04F6-4A5C-9481-8B23D3A8EAE3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 vert="vert" lIns="0" tIns="36000" rIns="0" bIns="36000"/>
        <a:lstStyle/>
        <a:p>
          <a:r>
            <a:rPr lang="pt-BR" sz="1800" dirty="0"/>
            <a:t>Suporte</a:t>
          </a:r>
        </a:p>
      </dgm:t>
    </dgm:pt>
    <dgm:pt modelId="{E726757C-DD9E-4D57-BC80-C96878EE7AF2}" type="parTrans" cxnId="{E48F5B33-A9E9-4300-9CA6-32B8700E3B0C}">
      <dgm:prSet/>
      <dgm:spPr/>
      <dgm:t>
        <a:bodyPr/>
        <a:lstStyle/>
        <a:p>
          <a:endParaRPr lang="pt-BR"/>
        </a:p>
      </dgm:t>
    </dgm:pt>
    <dgm:pt modelId="{207D5928-8D3A-45F8-98D5-FC10C7743880}" type="sibTrans" cxnId="{E48F5B33-A9E9-4300-9CA6-32B8700E3B0C}">
      <dgm:prSet/>
      <dgm:spPr/>
      <dgm:t>
        <a:bodyPr/>
        <a:lstStyle/>
        <a:p>
          <a:endParaRPr lang="pt-BR"/>
        </a:p>
      </dgm:t>
    </dgm:pt>
    <dgm:pt modelId="{442BF5B8-1B1F-4F3E-8A84-2F7E1979C6F3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vert="vert" lIns="0" tIns="36000" rIns="0" bIns="36000"/>
        <a:lstStyle/>
        <a:p>
          <a:r>
            <a:rPr lang="pt-BR" sz="1800" dirty="0"/>
            <a:t>E-Commerce</a:t>
          </a:r>
        </a:p>
      </dgm:t>
    </dgm:pt>
    <dgm:pt modelId="{832B921C-8570-4163-A227-E6056B9A93A4}" type="parTrans" cxnId="{0301055C-504D-438A-805C-EC2EDFA6D20F}">
      <dgm:prSet/>
      <dgm:spPr/>
      <dgm:t>
        <a:bodyPr/>
        <a:lstStyle/>
        <a:p>
          <a:endParaRPr lang="pt-BR"/>
        </a:p>
      </dgm:t>
    </dgm:pt>
    <dgm:pt modelId="{9025F129-BCF4-4B85-B870-2AB4D4022C0A}" type="sibTrans" cxnId="{0301055C-504D-438A-805C-EC2EDFA6D20F}">
      <dgm:prSet/>
      <dgm:spPr/>
      <dgm:t>
        <a:bodyPr/>
        <a:lstStyle/>
        <a:p>
          <a:endParaRPr lang="pt-BR"/>
        </a:p>
      </dgm:t>
    </dgm:pt>
    <dgm:pt modelId="{C1CD562F-ECD0-410D-8DA8-1F0443ACC80B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 vert="vert" lIns="0" tIns="36000" rIns="0" bIns="36000"/>
        <a:lstStyle/>
        <a:p>
          <a:r>
            <a:rPr lang="pt-BR" sz="1800" dirty="0"/>
            <a:t>Ranking</a:t>
          </a:r>
        </a:p>
      </dgm:t>
    </dgm:pt>
    <dgm:pt modelId="{29977B0D-712E-44A5-AF4C-755F33717340}" type="parTrans" cxnId="{07509824-4157-4288-B63D-15EB636C7A63}">
      <dgm:prSet/>
      <dgm:spPr/>
      <dgm:t>
        <a:bodyPr/>
        <a:lstStyle/>
        <a:p>
          <a:endParaRPr lang="pt-BR"/>
        </a:p>
      </dgm:t>
    </dgm:pt>
    <dgm:pt modelId="{0CD06378-2D4D-40D8-AF06-CDF6AFC6A6FB}" type="sibTrans" cxnId="{07509824-4157-4288-B63D-15EB636C7A63}">
      <dgm:prSet/>
      <dgm:spPr/>
      <dgm:t>
        <a:bodyPr/>
        <a:lstStyle/>
        <a:p>
          <a:endParaRPr lang="pt-BR"/>
        </a:p>
      </dgm:t>
    </dgm:pt>
    <dgm:pt modelId="{CC480B0C-D123-40D6-A79C-CC8CA9538759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vert="vert" lIns="0" tIns="36000" rIns="0" bIns="36000"/>
        <a:lstStyle/>
        <a:p>
          <a:r>
            <a:rPr lang="pt-BR" sz="1800" dirty="0"/>
            <a:t>Ranking</a:t>
          </a:r>
        </a:p>
      </dgm:t>
    </dgm:pt>
    <dgm:pt modelId="{696A2AA9-79EE-41DA-B255-CFDB5346DA75}" type="parTrans" cxnId="{69DEAEE4-372E-4F46-96BD-352F6BE31031}">
      <dgm:prSet/>
      <dgm:spPr/>
      <dgm:t>
        <a:bodyPr/>
        <a:lstStyle/>
        <a:p>
          <a:endParaRPr lang="pt-BR"/>
        </a:p>
      </dgm:t>
    </dgm:pt>
    <dgm:pt modelId="{612F212B-6134-4104-949D-790C9EAB057D}" type="sibTrans" cxnId="{69DEAEE4-372E-4F46-96BD-352F6BE31031}">
      <dgm:prSet/>
      <dgm:spPr/>
      <dgm:t>
        <a:bodyPr/>
        <a:lstStyle/>
        <a:p>
          <a:endParaRPr lang="pt-BR"/>
        </a:p>
      </dgm:t>
    </dgm:pt>
    <dgm:pt modelId="{347A259A-A144-43E9-AEDF-CF2BC19D87D8}" type="pres">
      <dgm:prSet presAssocID="{B2339664-B2A5-48F5-9AA2-DFE91362BA9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249292-1238-4075-851E-B75A35B32E25}" type="pres">
      <dgm:prSet presAssocID="{DEAC178C-2A96-458C-8446-0890C017D7BC}" presName="vertOne" presStyleCnt="0"/>
      <dgm:spPr/>
    </dgm:pt>
    <dgm:pt modelId="{928967C7-CD1B-4C5A-917C-8D7F804234DF}" type="pres">
      <dgm:prSet presAssocID="{DEAC178C-2A96-458C-8446-0890C017D7BC}" presName="txOne" presStyleLbl="node0" presStyleIdx="0" presStyleCnt="1" custAng="0" custScaleY="34460">
        <dgm:presLayoutVars>
          <dgm:chPref val="3"/>
        </dgm:presLayoutVars>
      </dgm:prSet>
      <dgm:spPr/>
    </dgm:pt>
    <dgm:pt modelId="{D1E04C7E-B39B-4894-AE5C-A16EC827047F}" type="pres">
      <dgm:prSet presAssocID="{DEAC178C-2A96-458C-8446-0890C017D7BC}" presName="parTransOne" presStyleCnt="0"/>
      <dgm:spPr/>
    </dgm:pt>
    <dgm:pt modelId="{22C0C062-D01B-4B3D-8A03-5A4130213CC5}" type="pres">
      <dgm:prSet presAssocID="{DEAC178C-2A96-458C-8446-0890C017D7BC}" presName="horzOne" presStyleCnt="0"/>
      <dgm:spPr/>
    </dgm:pt>
    <dgm:pt modelId="{599DCAFD-F795-4529-9110-E35232610A26}" type="pres">
      <dgm:prSet presAssocID="{3C601AD7-9331-4CD4-8596-5607CF5F582D}" presName="vertTwo" presStyleCnt="0"/>
      <dgm:spPr/>
    </dgm:pt>
    <dgm:pt modelId="{432079A5-6899-4561-A654-F300241C0E04}" type="pres">
      <dgm:prSet presAssocID="{3C601AD7-9331-4CD4-8596-5607CF5F582D}" presName="txTwo" presStyleLbl="node2" presStyleIdx="0" presStyleCnt="4" custScaleY="28365">
        <dgm:presLayoutVars>
          <dgm:chPref val="3"/>
        </dgm:presLayoutVars>
      </dgm:prSet>
      <dgm:spPr/>
    </dgm:pt>
    <dgm:pt modelId="{30F52393-CBA4-4EBA-84ED-DB62A7586516}" type="pres">
      <dgm:prSet presAssocID="{3C601AD7-9331-4CD4-8596-5607CF5F582D}" presName="parTransTwo" presStyleCnt="0"/>
      <dgm:spPr/>
    </dgm:pt>
    <dgm:pt modelId="{20DB35FD-CFE7-436F-84F5-5496FAE6FE64}" type="pres">
      <dgm:prSet presAssocID="{3C601AD7-9331-4CD4-8596-5607CF5F582D}" presName="horzTwo" presStyleCnt="0"/>
      <dgm:spPr/>
    </dgm:pt>
    <dgm:pt modelId="{83F4B90A-8432-4DDF-B733-67CC8F82BE99}" type="pres">
      <dgm:prSet presAssocID="{F2894070-31C5-40DC-AE17-D89B676B27DA}" presName="vertThree" presStyleCnt="0"/>
      <dgm:spPr/>
    </dgm:pt>
    <dgm:pt modelId="{6ACD30DB-3209-4EA2-9FC3-342EDEA10388}" type="pres">
      <dgm:prSet presAssocID="{F2894070-31C5-40DC-AE17-D89B676B27DA}" presName="txThree" presStyleLbl="node3" presStyleIdx="0" presStyleCnt="27" custScaleY="111764">
        <dgm:presLayoutVars>
          <dgm:chPref val="3"/>
        </dgm:presLayoutVars>
      </dgm:prSet>
      <dgm:spPr/>
    </dgm:pt>
    <dgm:pt modelId="{97AA1B28-F894-4D56-9B9C-59008A0DB826}" type="pres">
      <dgm:prSet presAssocID="{F2894070-31C5-40DC-AE17-D89B676B27DA}" presName="horzThree" presStyleCnt="0"/>
      <dgm:spPr/>
    </dgm:pt>
    <dgm:pt modelId="{B11026B0-F804-4577-86A9-BEE798B800A9}" type="pres">
      <dgm:prSet presAssocID="{F289A33D-27D8-408F-9338-D24C6C7D7FFA}" presName="sibSpaceThree" presStyleCnt="0"/>
      <dgm:spPr/>
    </dgm:pt>
    <dgm:pt modelId="{A8700917-3403-4B44-BD54-A991091F2F33}" type="pres">
      <dgm:prSet presAssocID="{27D961DE-0730-49EF-87A2-39F1B2D77C52}" presName="vertThree" presStyleCnt="0"/>
      <dgm:spPr/>
    </dgm:pt>
    <dgm:pt modelId="{BF7B5AF5-4DFF-48A2-9317-107C748E16D9}" type="pres">
      <dgm:prSet presAssocID="{27D961DE-0730-49EF-87A2-39F1B2D77C52}" presName="txThree" presStyleLbl="node3" presStyleIdx="1" presStyleCnt="27" custScaleY="111764">
        <dgm:presLayoutVars>
          <dgm:chPref val="3"/>
        </dgm:presLayoutVars>
      </dgm:prSet>
      <dgm:spPr/>
    </dgm:pt>
    <dgm:pt modelId="{5CD90EFA-62A8-487A-BCC3-4B3961CDCC91}" type="pres">
      <dgm:prSet presAssocID="{27D961DE-0730-49EF-87A2-39F1B2D77C52}" presName="horzThree" presStyleCnt="0"/>
      <dgm:spPr/>
    </dgm:pt>
    <dgm:pt modelId="{961B1FDF-8A28-4E45-A0D9-8B532276A8E1}" type="pres">
      <dgm:prSet presAssocID="{D8F74431-0062-43BA-ACF3-A376A7F44BC4}" presName="sibSpaceThree" presStyleCnt="0"/>
      <dgm:spPr/>
    </dgm:pt>
    <dgm:pt modelId="{9147E74F-D4BC-4379-9ADE-52D49E3DC341}" type="pres">
      <dgm:prSet presAssocID="{AF196F9E-E571-4FAF-A5EF-80A4C2DFEBA9}" presName="vertThree" presStyleCnt="0"/>
      <dgm:spPr/>
    </dgm:pt>
    <dgm:pt modelId="{1F73E72B-AC23-4784-A8C9-1705F754D391}" type="pres">
      <dgm:prSet presAssocID="{AF196F9E-E571-4FAF-A5EF-80A4C2DFEBA9}" presName="txThree" presStyleLbl="node3" presStyleIdx="2" presStyleCnt="27" custScaleY="111764">
        <dgm:presLayoutVars>
          <dgm:chPref val="3"/>
        </dgm:presLayoutVars>
      </dgm:prSet>
      <dgm:spPr/>
    </dgm:pt>
    <dgm:pt modelId="{EB3590EC-28F5-40C0-9D93-E59DF72B75A1}" type="pres">
      <dgm:prSet presAssocID="{AF196F9E-E571-4FAF-A5EF-80A4C2DFEBA9}" presName="horzThree" presStyleCnt="0"/>
      <dgm:spPr/>
    </dgm:pt>
    <dgm:pt modelId="{9FB66FB1-0BC4-4A1E-B68E-5D1FD90C070A}" type="pres">
      <dgm:prSet presAssocID="{888BC014-8CCA-4EAD-B5FE-6C5E06677C7F}" presName="sibSpaceThree" presStyleCnt="0"/>
      <dgm:spPr/>
    </dgm:pt>
    <dgm:pt modelId="{6A7682B5-4ABB-403E-9C91-E99BC0B12C28}" type="pres">
      <dgm:prSet presAssocID="{96694E1D-0225-4E4F-990D-95ABBF78899C}" presName="vertThree" presStyleCnt="0"/>
      <dgm:spPr/>
    </dgm:pt>
    <dgm:pt modelId="{01B1DF2C-6064-4FFF-859A-341DE4A184CB}" type="pres">
      <dgm:prSet presAssocID="{96694E1D-0225-4E4F-990D-95ABBF78899C}" presName="txThree" presStyleLbl="node3" presStyleIdx="3" presStyleCnt="27" custScaleY="111764">
        <dgm:presLayoutVars>
          <dgm:chPref val="3"/>
        </dgm:presLayoutVars>
      </dgm:prSet>
      <dgm:spPr/>
    </dgm:pt>
    <dgm:pt modelId="{D31A1DE3-238B-43DA-9727-0400AB8ED0C5}" type="pres">
      <dgm:prSet presAssocID="{96694E1D-0225-4E4F-990D-95ABBF78899C}" presName="horzThree" presStyleCnt="0"/>
      <dgm:spPr/>
    </dgm:pt>
    <dgm:pt modelId="{CAC3BE0C-D616-4228-9A34-D27E18B373BC}" type="pres">
      <dgm:prSet presAssocID="{A2B9C3FE-C4ED-46B8-B105-F2AEC048273F}" presName="sibSpaceThree" presStyleCnt="0"/>
      <dgm:spPr/>
    </dgm:pt>
    <dgm:pt modelId="{BECA6233-3962-42CB-ADE6-7147415E9232}" type="pres">
      <dgm:prSet presAssocID="{1926FCF8-FB5C-4E9A-8E87-10E16CA3E7D8}" presName="vertThree" presStyleCnt="0"/>
      <dgm:spPr/>
    </dgm:pt>
    <dgm:pt modelId="{4475E2ED-44B5-4B2E-AFE7-337D99EB9DD3}" type="pres">
      <dgm:prSet presAssocID="{1926FCF8-FB5C-4E9A-8E87-10E16CA3E7D8}" presName="txThree" presStyleLbl="node3" presStyleIdx="4" presStyleCnt="27" custScaleY="111764">
        <dgm:presLayoutVars>
          <dgm:chPref val="3"/>
        </dgm:presLayoutVars>
      </dgm:prSet>
      <dgm:spPr/>
    </dgm:pt>
    <dgm:pt modelId="{A2CF4970-1F7E-4C7C-A027-5C9EF9BD4E96}" type="pres">
      <dgm:prSet presAssocID="{1926FCF8-FB5C-4E9A-8E87-10E16CA3E7D8}" presName="horzThree" presStyleCnt="0"/>
      <dgm:spPr/>
    </dgm:pt>
    <dgm:pt modelId="{C5F72162-C961-4913-A2D6-53EC6BB9B461}" type="pres">
      <dgm:prSet presAssocID="{56C1EE0E-0D6D-4DDC-A6B8-76FC929022DA}" presName="sibSpaceThree" presStyleCnt="0"/>
      <dgm:spPr/>
    </dgm:pt>
    <dgm:pt modelId="{57643053-4580-4792-BC06-2F1F01CE82FC}" type="pres">
      <dgm:prSet presAssocID="{172100C9-CC14-4810-948D-1D163EEA909C}" presName="vertThree" presStyleCnt="0"/>
      <dgm:spPr/>
    </dgm:pt>
    <dgm:pt modelId="{CFEDD1DD-FF6B-492E-928C-4B3B4EFD7A30}" type="pres">
      <dgm:prSet presAssocID="{172100C9-CC14-4810-948D-1D163EEA909C}" presName="txThree" presStyleLbl="node3" presStyleIdx="5" presStyleCnt="27" custScaleY="111764">
        <dgm:presLayoutVars>
          <dgm:chPref val="3"/>
        </dgm:presLayoutVars>
      </dgm:prSet>
      <dgm:spPr/>
    </dgm:pt>
    <dgm:pt modelId="{48BEF369-60ED-42DB-B805-7365139E4322}" type="pres">
      <dgm:prSet presAssocID="{172100C9-CC14-4810-948D-1D163EEA909C}" presName="horzThree" presStyleCnt="0"/>
      <dgm:spPr/>
    </dgm:pt>
    <dgm:pt modelId="{D0F428FB-5B8A-4FCD-8A9D-3F987616D16F}" type="pres">
      <dgm:prSet presAssocID="{6FE46FF3-26B4-4D1D-A13E-08829BE2613B}" presName="sibSpaceTwo" presStyleCnt="0"/>
      <dgm:spPr/>
    </dgm:pt>
    <dgm:pt modelId="{93285BBD-22B9-40C8-BF00-28441C52670C}" type="pres">
      <dgm:prSet presAssocID="{EB23897D-17E6-4A3A-905F-E057A152F043}" presName="vertTwo" presStyleCnt="0"/>
      <dgm:spPr/>
    </dgm:pt>
    <dgm:pt modelId="{69CEAEC0-85F8-422A-8EDA-90B4FE9A024C}" type="pres">
      <dgm:prSet presAssocID="{EB23897D-17E6-4A3A-905F-E057A152F043}" presName="txTwo" presStyleLbl="node2" presStyleIdx="1" presStyleCnt="4" custScaleY="28365">
        <dgm:presLayoutVars>
          <dgm:chPref val="3"/>
        </dgm:presLayoutVars>
      </dgm:prSet>
      <dgm:spPr/>
    </dgm:pt>
    <dgm:pt modelId="{C3C07E21-CA9E-41FB-B722-D36BC88746A2}" type="pres">
      <dgm:prSet presAssocID="{EB23897D-17E6-4A3A-905F-E057A152F043}" presName="parTransTwo" presStyleCnt="0"/>
      <dgm:spPr/>
    </dgm:pt>
    <dgm:pt modelId="{37BFA907-C3E2-407B-AF84-3E5C672DF385}" type="pres">
      <dgm:prSet presAssocID="{EB23897D-17E6-4A3A-905F-E057A152F043}" presName="horzTwo" presStyleCnt="0"/>
      <dgm:spPr/>
    </dgm:pt>
    <dgm:pt modelId="{6E39EA39-815B-4DB9-A5BE-4CE7ED07E7A2}" type="pres">
      <dgm:prSet presAssocID="{6BD3924B-B3F3-447D-997C-399EECAFAB93}" presName="vertThree" presStyleCnt="0"/>
      <dgm:spPr/>
    </dgm:pt>
    <dgm:pt modelId="{3BBFF1C8-406C-4467-AAB3-70885F66C1E7}" type="pres">
      <dgm:prSet presAssocID="{6BD3924B-B3F3-447D-997C-399EECAFAB93}" presName="txThree" presStyleLbl="node3" presStyleIdx="6" presStyleCnt="27" custScaleY="111764">
        <dgm:presLayoutVars>
          <dgm:chPref val="3"/>
        </dgm:presLayoutVars>
      </dgm:prSet>
      <dgm:spPr/>
    </dgm:pt>
    <dgm:pt modelId="{429C22E8-9BD5-4F16-ACCB-49345D1FE2A8}" type="pres">
      <dgm:prSet presAssocID="{6BD3924B-B3F3-447D-997C-399EECAFAB93}" presName="horzThree" presStyleCnt="0"/>
      <dgm:spPr/>
    </dgm:pt>
    <dgm:pt modelId="{BFB64BB9-0A7F-4148-B592-B47A117D0B2E}" type="pres">
      <dgm:prSet presAssocID="{B721DD90-581C-4947-9960-79D652485FFD}" presName="sibSpaceThree" presStyleCnt="0"/>
      <dgm:spPr/>
    </dgm:pt>
    <dgm:pt modelId="{58083B59-7896-4314-8064-9B6CA5F8F245}" type="pres">
      <dgm:prSet presAssocID="{B59F27A9-C9E6-4260-AA60-70B23CCE5856}" presName="vertThree" presStyleCnt="0"/>
      <dgm:spPr/>
    </dgm:pt>
    <dgm:pt modelId="{75582084-226F-4BEF-8514-DD97FDA64504}" type="pres">
      <dgm:prSet presAssocID="{B59F27A9-C9E6-4260-AA60-70B23CCE5856}" presName="txThree" presStyleLbl="node3" presStyleIdx="7" presStyleCnt="27" custScaleY="111764">
        <dgm:presLayoutVars>
          <dgm:chPref val="3"/>
        </dgm:presLayoutVars>
      </dgm:prSet>
      <dgm:spPr/>
    </dgm:pt>
    <dgm:pt modelId="{CD2063C0-12BB-4BCC-B164-97915A00EA70}" type="pres">
      <dgm:prSet presAssocID="{B59F27A9-C9E6-4260-AA60-70B23CCE5856}" presName="horzThree" presStyleCnt="0"/>
      <dgm:spPr/>
    </dgm:pt>
    <dgm:pt modelId="{CFA9D9B1-CC78-4A4D-83EB-BDD2F2417C75}" type="pres">
      <dgm:prSet presAssocID="{B3BC42F4-45B4-46CA-ADFB-D0C3E949108B}" presName="sibSpaceThree" presStyleCnt="0"/>
      <dgm:spPr/>
    </dgm:pt>
    <dgm:pt modelId="{313DC954-F080-4249-A58B-E442CBD8B3CB}" type="pres">
      <dgm:prSet presAssocID="{0A48A224-0193-4A5A-BB0F-3CCE478D950B}" presName="vertThree" presStyleCnt="0"/>
      <dgm:spPr/>
    </dgm:pt>
    <dgm:pt modelId="{6E46ED21-FECC-4234-A2B4-2618F90A35EB}" type="pres">
      <dgm:prSet presAssocID="{0A48A224-0193-4A5A-BB0F-3CCE478D950B}" presName="txThree" presStyleLbl="node3" presStyleIdx="8" presStyleCnt="27" custScaleY="111764">
        <dgm:presLayoutVars>
          <dgm:chPref val="3"/>
        </dgm:presLayoutVars>
      </dgm:prSet>
      <dgm:spPr/>
    </dgm:pt>
    <dgm:pt modelId="{B2892177-458E-4955-B1A8-B2F7B7A8AC7B}" type="pres">
      <dgm:prSet presAssocID="{0A48A224-0193-4A5A-BB0F-3CCE478D950B}" presName="horzThree" presStyleCnt="0"/>
      <dgm:spPr/>
    </dgm:pt>
    <dgm:pt modelId="{EA125CC6-6FB7-4C38-A0D9-C76ACC4698FF}" type="pres">
      <dgm:prSet presAssocID="{C5102CF5-A77F-458E-A584-7D6DAC2AE994}" presName="sibSpaceThree" presStyleCnt="0"/>
      <dgm:spPr/>
    </dgm:pt>
    <dgm:pt modelId="{EF2BC406-A587-4544-BF21-40199B206D72}" type="pres">
      <dgm:prSet presAssocID="{553FCA86-D54F-4818-8B79-A6BC6B411413}" presName="vertThree" presStyleCnt="0"/>
      <dgm:spPr/>
    </dgm:pt>
    <dgm:pt modelId="{DE2B48CE-BEE5-4B8F-A53E-2BAC06050D2C}" type="pres">
      <dgm:prSet presAssocID="{553FCA86-D54F-4818-8B79-A6BC6B411413}" presName="txThree" presStyleLbl="node3" presStyleIdx="9" presStyleCnt="27" custScaleY="111764">
        <dgm:presLayoutVars>
          <dgm:chPref val="3"/>
        </dgm:presLayoutVars>
      </dgm:prSet>
      <dgm:spPr/>
    </dgm:pt>
    <dgm:pt modelId="{370ADE10-C2E8-4BB1-ACAA-2836EE1FE987}" type="pres">
      <dgm:prSet presAssocID="{553FCA86-D54F-4818-8B79-A6BC6B411413}" presName="horzThree" presStyleCnt="0"/>
      <dgm:spPr/>
    </dgm:pt>
    <dgm:pt modelId="{9E8B699F-BC00-4867-B478-53C07CE7A3A1}" type="pres">
      <dgm:prSet presAssocID="{B95FF89C-7C03-40F9-A505-CACD510E3E48}" presName="sibSpaceThree" presStyleCnt="0"/>
      <dgm:spPr/>
    </dgm:pt>
    <dgm:pt modelId="{F84F37FE-AFFF-4ACE-B950-A91B837C149C}" type="pres">
      <dgm:prSet presAssocID="{ADEF0D18-5369-4E7A-B970-A33DCBEB9138}" presName="vertThree" presStyleCnt="0"/>
      <dgm:spPr/>
    </dgm:pt>
    <dgm:pt modelId="{C2A4AB65-B8F3-48A1-9F5D-0454E8947164}" type="pres">
      <dgm:prSet presAssocID="{ADEF0D18-5369-4E7A-B970-A33DCBEB9138}" presName="txThree" presStyleLbl="node3" presStyleIdx="10" presStyleCnt="27" custScaleY="111764">
        <dgm:presLayoutVars>
          <dgm:chPref val="3"/>
        </dgm:presLayoutVars>
      </dgm:prSet>
      <dgm:spPr/>
    </dgm:pt>
    <dgm:pt modelId="{D2B7E870-23B9-46D5-9D1B-80C84561B8C4}" type="pres">
      <dgm:prSet presAssocID="{ADEF0D18-5369-4E7A-B970-A33DCBEB9138}" presName="horzThree" presStyleCnt="0"/>
      <dgm:spPr/>
    </dgm:pt>
    <dgm:pt modelId="{E18773FC-CEA1-4B1B-8CAB-CB88A2BD3551}" type="pres">
      <dgm:prSet presAssocID="{8BC562F7-A5BD-4831-A8DF-5C78F5927DE1}" presName="sibSpaceTwo" presStyleCnt="0"/>
      <dgm:spPr/>
    </dgm:pt>
    <dgm:pt modelId="{750CF79A-D5B3-4B14-9E2A-649B73DE13A8}" type="pres">
      <dgm:prSet presAssocID="{0C7D80B0-B0DA-434A-BCEF-F0BB96939F35}" presName="vertTwo" presStyleCnt="0"/>
      <dgm:spPr/>
    </dgm:pt>
    <dgm:pt modelId="{FF74D863-283A-42C7-8237-C71E474F1F91}" type="pres">
      <dgm:prSet presAssocID="{0C7D80B0-B0DA-434A-BCEF-F0BB96939F35}" presName="txTwo" presStyleLbl="node2" presStyleIdx="2" presStyleCnt="4" custScaleY="28365">
        <dgm:presLayoutVars>
          <dgm:chPref val="3"/>
        </dgm:presLayoutVars>
      </dgm:prSet>
      <dgm:spPr/>
    </dgm:pt>
    <dgm:pt modelId="{0EC8B093-6755-41FD-B8BE-70A6B2E69EF3}" type="pres">
      <dgm:prSet presAssocID="{0C7D80B0-B0DA-434A-BCEF-F0BB96939F35}" presName="parTransTwo" presStyleCnt="0"/>
      <dgm:spPr/>
    </dgm:pt>
    <dgm:pt modelId="{0616B56D-8E2C-4281-BEA2-4D6A9067D331}" type="pres">
      <dgm:prSet presAssocID="{0C7D80B0-B0DA-434A-BCEF-F0BB96939F35}" presName="horzTwo" presStyleCnt="0"/>
      <dgm:spPr/>
    </dgm:pt>
    <dgm:pt modelId="{AFD6A312-8B14-4AB8-89DA-A8120FD45149}" type="pres">
      <dgm:prSet presAssocID="{26B36EE7-505F-4419-A22F-8259026F49AF}" presName="vertThree" presStyleCnt="0"/>
      <dgm:spPr/>
    </dgm:pt>
    <dgm:pt modelId="{86F9E803-6558-4835-9BFC-B6AE3DA9C364}" type="pres">
      <dgm:prSet presAssocID="{26B36EE7-505F-4419-A22F-8259026F49AF}" presName="txThree" presStyleLbl="node3" presStyleIdx="11" presStyleCnt="27" custScaleY="111764">
        <dgm:presLayoutVars>
          <dgm:chPref val="3"/>
        </dgm:presLayoutVars>
      </dgm:prSet>
      <dgm:spPr/>
    </dgm:pt>
    <dgm:pt modelId="{91FFC822-0147-42FF-8FA9-CF2EBBFBCEBE}" type="pres">
      <dgm:prSet presAssocID="{26B36EE7-505F-4419-A22F-8259026F49AF}" presName="horzThree" presStyleCnt="0"/>
      <dgm:spPr/>
    </dgm:pt>
    <dgm:pt modelId="{4F05EFFD-8F71-4F8C-ABAD-BC033BB926EF}" type="pres">
      <dgm:prSet presAssocID="{2BEBBFEB-F7A7-4EA4-9CE7-B398933DE83D}" presName="sibSpaceThree" presStyleCnt="0"/>
      <dgm:spPr/>
    </dgm:pt>
    <dgm:pt modelId="{E882DBB6-3909-47B0-85F2-3A907BBE4837}" type="pres">
      <dgm:prSet presAssocID="{5CCAF045-6A63-4190-B5E3-92AF76A94DDD}" presName="vertThree" presStyleCnt="0"/>
      <dgm:spPr/>
    </dgm:pt>
    <dgm:pt modelId="{9C92C9A4-20D3-45D7-ADC5-9A1D34B05CEB}" type="pres">
      <dgm:prSet presAssocID="{5CCAF045-6A63-4190-B5E3-92AF76A94DDD}" presName="txThree" presStyleLbl="node3" presStyleIdx="12" presStyleCnt="27" custScaleY="111764">
        <dgm:presLayoutVars>
          <dgm:chPref val="3"/>
        </dgm:presLayoutVars>
      </dgm:prSet>
      <dgm:spPr/>
    </dgm:pt>
    <dgm:pt modelId="{BA4836B9-BF74-4311-880B-A852087724CC}" type="pres">
      <dgm:prSet presAssocID="{5CCAF045-6A63-4190-B5E3-92AF76A94DDD}" presName="horzThree" presStyleCnt="0"/>
      <dgm:spPr/>
    </dgm:pt>
    <dgm:pt modelId="{CC6FFAF5-B416-4961-88CE-E6B60EDC1DBE}" type="pres">
      <dgm:prSet presAssocID="{BA50CD1B-1F62-45D1-8482-F1E78B43282B}" presName="sibSpaceThree" presStyleCnt="0"/>
      <dgm:spPr/>
    </dgm:pt>
    <dgm:pt modelId="{7552F67A-7C86-46A2-A2A7-99A6FD7A9D81}" type="pres">
      <dgm:prSet presAssocID="{4BEE6F21-84E4-410A-9DA7-922BAB744F69}" presName="vertThree" presStyleCnt="0"/>
      <dgm:spPr/>
    </dgm:pt>
    <dgm:pt modelId="{FA3A7F6E-B830-4972-B8AD-7228ABCCC354}" type="pres">
      <dgm:prSet presAssocID="{4BEE6F21-84E4-410A-9DA7-922BAB744F69}" presName="txThree" presStyleLbl="node3" presStyleIdx="13" presStyleCnt="27" custScaleY="111764">
        <dgm:presLayoutVars>
          <dgm:chPref val="3"/>
        </dgm:presLayoutVars>
      </dgm:prSet>
      <dgm:spPr/>
    </dgm:pt>
    <dgm:pt modelId="{4D645749-8993-4817-8938-F3475994635F}" type="pres">
      <dgm:prSet presAssocID="{4BEE6F21-84E4-410A-9DA7-922BAB744F69}" presName="horzThree" presStyleCnt="0"/>
      <dgm:spPr/>
    </dgm:pt>
    <dgm:pt modelId="{22597E3E-ABC4-4B79-85B3-9DBE5FF977FA}" type="pres">
      <dgm:prSet presAssocID="{B0BB70C5-A1F0-4ACF-80F7-80D48B28287C}" presName="sibSpaceThree" presStyleCnt="0"/>
      <dgm:spPr/>
    </dgm:pt>
    <dgm:pt modelId="{730A7233-39D8-4D47-BE79-47B565739261}" type="pres">
      <dgm:prSet presAssocID="{EC6A8B55-017A-48ED-A28D-1AEA7C2D1645}" presName="vertThree" presStyleCnt="0"/>
      <dgm:spPr/>
    </dgm:pt>
    <dgm:pt modelId="{29952826-B167-4787-B78B-4E142DEC4B0D}" type="pres">
      <dgm:prSet presAssocID="{EC6A8B55-017A-48ED-A28D-1AEA7C2D1645}" presName="txThree" presStyleLbl="node3" presStyleIdx="14" presStyleCnt="27" custScaleY="111764">
        <dgm:presLayoutVars>
          <dgm:chPref val="3"/>
        </dgm:presLayoutVars>
      </dgm:prSet>
      <dgm:spPr/>
    </dgm:pt>
    <dgm:pt modelId="{EAAAFF3C-A464-4B11-8AA1-D745693E8976}" type="pres">
      <dgm:prSet presAssocID="{EC6A8B55-017A-48ED-A28D-1AEA7C2D1645}" presName="horzThree" presStyleCnt="0"/>
      <dgm:spPr/>
    </dgm:pt>
    <dgm:pt modelId="{B9C561C6-CD17-4FD4-B911-3CB9ED214EDD}" type="pres">
      <dgm:prSet presAssocID="{FAFA87C5-4A9F-4E73-A95F-D2C5CD7CCC83}" presName="sibSpaceThree" presStyleCnt="0"/>
      <dgm:spPr/>
    </dgm:pt>
    <dgm:pt modelId="{F0681358-0DBC-43EE-8721-11D451290C58}" type="pres">
      <dgm:prSet presAssocID="{9570DF3E-ADC6-4778-B660-FC1C178ED202}" presName="vertThree" presStyleCnt="0"/>
      <dgm:spPr/>
    </dgm:pt>
    <dgm:pt modelId="{245C007C-E031-4006-B692-DB99020ABDB3}" type="pres">
      <dgm:prSet presAssocID="{9570DF3E-ADC6-4778-B660-FC1C178ED202}" presName="txThree" presStyleLbl="node3" presStyleIdx="15" presStyleCnt="27" custScaleY="111764">
        <dgm:presLayoutVars>
          <dgm:chPref val="3"/>
        </dgm:presLayoutVars>
      </dgm:prSet>
      <dgm:spPr/>
    </dgm:pt>
    <dgm:pt modelId="{768AEC69-3413-440A-A830-0E64230AC13B}" type="pres">
      <dgm:prSet presAssocID="{9570DF3E-ADC6-4778-B660-FC1C178ED202}" presName="horzThree" presStyleCnt="0"/>
      <dgm:spPr/>
    </dgm:pt>
    <dgm:pt modelId="{20F8112B-4E87-4851-B1C5-5F8F7A4A15EE}" type="pres">
      <dgm:prSet presAssocID="{8E7C6C4A-B9A8-4DD4-AE4A-6B98692E1502}" presName="sibSpaceThree" presStyleCnt="0"/>
      <dgm:spPr/>
    </dgm:pt>
    <dgm:pt modelId="{12931E1A-4F0A-48E5-95F9-4AF7B48E37BE}" type="pres">
      <dgm:prSet presAssocID="{145A1C37-1D96-4DD9-B64C-1B5997EDBBD2}" presName="vertThree" presStyleCnt="0"/>
      <dgm:spPr/>
    </dgm:pt>
    <dgm:pt modelId="{5812EE61-5909-44BD-A548-A2592565E875}" type="pres">
      <dgm:prSet presAssocID="{145A1C37-1D96-4DD9-B64C-1B5997EDBBD2}" presName="txThree" presStyleLbl="node3" presStyleIdx="16" presStyleCnt="27" custScaleY="111764">
        <dgm:presLayoutVars>
          <dgm:chPref val="3"/>
        </dgm:presLayoutVars>
      </dgm:prSet>
      <dgm:spPr/>
    </dgm:pt>
    <dgm:pt modelId="{E372F084-C484-470F-8B03-900A700895CE}" type="pres">
      <dgm:prSet presAssocID="{145A1C37-1D96-4DD9-B64C-1B5997EDBBD2}" presName="horzThree" presStyleCnt="0"/>
      <dgm:spPr/>
    </dgm:pt>
    <dgm:pt modelId="{D6F6E1AC-A071-4B0D-A3FC-E1744A4DC810}" type="pres">
      <dgm:prSet presAssocID="{27374574-6C51-4464-8A89-448E8C0414D8}" presName="sibSpaceThree" presStyleCnt="0"/>
      <dgm:spPr/>
    </dgm:pt>
    <dgm:pt modelId="{79C58516-1FE1-4A15-BDF1-9F5F372B2B48}" type="pres">
      <dgm:prSet presAssocID="{442BF5B8-1B1F-4F3E-8A84-2F7E1979C6F3}" presName="vertThree" presStyleCnt="0"/>
      <dgm:spPr/>
    </dgm:pt>
    <dgm:pt modelId="{F2504B54-855A-4688-8DD1-00E1CBD873A0}" type="pres">
      <dgm:prSet presAssocID="{442BF5B8-1B1F-4F3E-8A84-2F7E1979C6F3}" presName="txThree" presStyleLbl="node3" presStyleIdx="17" presStyleCnt="27" custScaleY="111764">
        <dgm:presLayoutVars>
          <dgm:chPref val="3"/>
        </dgm:presLayoutVars>
      </dgm:prSet>
      <dgm:spPr/>
    </dgm:pt>
    <dgm:pt modelId="{64A912EB-9AC5-4D42-A270-CBFA01543337}" type="pres">
      <dgm:prSet presAssocID="{442BF5B8-1B1F-4F3E-8A84-2F7E1979C6F3}" presName="horzThree" presStyleCnt="0"/>
      <dgm:spPr/>
    </dgm:pt>
    <dgm:pt modelId="{00F984DA-F74F-48C2-B0D5-F8B02232BCBB}" type="pres">
      <dgm:prSet presAssocID="{9025F129-BCF4-4B85-B870-2AB4D4022C0A}" presName="sibSpaceThree" presStyleCnt="0"/>
      <dgm:spPr/>
    </dgm:pt>
    <dgm:pt modelId="{867C8628-44D2-43ED-8CB9-005259406749}" type="pres">
      <dgm:prSet presAssocID="{CC480B0C-D123-40D6-A79C-CC8CA9538759}" presName="vertThree" presStyleCnt="0"/>
      <dgm:spPr/>
    </dgm:pt>
    <dgm:pt modelId="{87D06C1B-9166-41DD-8A99-7AC3561EAB1B}" type="pres">
      <dgm:prSet presAssocID="{CC480B0C-D123-40D6-A79C-CC8CA9538759}" presName="txThree" presStyleLbl="node3" presStyleIdx="18" presStyleCnt="27" custScaleY="111764">
        <dgm:presLayoutVars>
          <dgm:chPref val="3"/>
        </dgm:presLayoutVars>
      </dgm:prSet>
      <dgm:spPr/>
    </dgm:pt>
    <dgm:pt modelId="{9D1B1C00-94DA-4334-BDA8-A1CECD0DBD63}" type="pres">
      <dgm:prSet presAssocID="{CC480B0C-D123-40D6-A79C-CC8CA9538759}" presName="horzThree" presStyleCnt="0"/>
      <dgm:spPr/>
    </dgm:pt>
    <dgm:pt modelId="{D905DD5E-5F46-4B3D-8ACC-FFAC01E4BC33}" type="pres">
      <dgm:prSet presAssocID="{7DAFFB05-E5B6-45EF-ADA4-57798A80357A}" presName="sibSpaceTwo" presStyleCnt="0"/>
      <dgm:spPr/>
    </dgm:pt>
    <dgm:pt modelId="{0A9038D0-FEC2-44D6-8817-88AC7BD8C0F2}" type="pres">
      <dgm:prSet presAssocID="{52B197CD-4D95-445F-AA89-DAF27F76E9AE}" presName="vertTwo" presStyleCnt="0"/>
      <dgm:spPr/>
    </dgm:pt>
    <dgm:pt modelId="{AF2A67E9-5EFA-492C-8CA5-887CFFE66000}" type="pres">
      <dgm:prSet presAssocID="{52B197CD-4D95-445F-AA89-DAF27F76E9AE}" presName="txTwo" presStyleLbl="node2" presStyleIdx="3" presStyleCnt="4" custScaleY="28365">
        <dgm:presLayoutVars>
          <dgm:chPref val="3"/>
        </dgm:presLayoutVars>
      </dgm:prSet>
      <dgm:spPr/>
    </dgm:pt>
    <dgm:pt modelId="{F2B0F56D-CC44-43ED-8BFE-886E379F5262}" type="pres">
      <dgm:prSet presAssocID="{52B197CD-4D95-445F-AA89-DAF27F76E9AE}" presName="parTransTwo" presStyleCnt="0"/>
      <dgm:spPr/>
    </dgm:pt>
    <dgm:pt modelId="{F8F06E7C-DD0F-4A0A-BFB5-2497CBF19B28}" type="pres">
      <dgm:prSet presAssocID="{52B197CD-4D95-445F-AA89-DAF27F76E9AE}" presName="horzTwo" presStyleCnt="0"/>
      <dgm:spPr/>
    </dgm:pt>
    <dgm:pt modelId="{2327BE65-CFE9-4FE7-AB65-6B971DB649A8}" type="pres">
      <dgm:prSet presAssocID="{3F989ECC-F287-4CC3-BD3D-394B3B859235}" presName="vertThree" presStyleCnt="0"/>
      <dgm:spPr/>
    </dgm:pt>
    <dgm:pt modelId="{4BA48247-3837-4198-BC09-29D60FB4A3ED}" type="pres">
      <dgm:prSet presAssocID="{3F989ECC-F287-4CC3-BD3D-394B3B859235}" presName="txThree" presStyleLbl="node3" presStyleIdx="19" presStyleCnt="27" custScaleY="111764">
        <dgm:presLayoutVars>
          <dgm:chPref val="3"/>
        </dgm:presLayoutVars>
      </dgm:prSet>
      <dgm:spPr/>
    </dgm:pt>
    <dgm:pt modelId="{951AD56C-DDFD-4E8F-B449-83FB32C86A42}" type="pres">
      <dgm:prSet presAssocID="{3F989ECC-F287-4CC3-BD3D-394B3B859235}" presName="horzThree" presStyleCnt="0"/>
      <dgm:spPr/>
    </dgm:pt>
    <dgm:pt modelId="{94EC4C8C-DE73-4AB9-B434-223F0353869B}" type="pres">
      <dgm:prSet presAssocID="{7225904C-AC58-4235-8FE6-F14E1FCF3A48}" presName="sibSpaceThree" presStyleCnt="0"/>
      <dgm:spPr/>
    </dgm:pt>
    <dgm:pt modelId="{2C11F857-F55F-4DF7-8084-914B07CD631E}" type="pres">
      <dgm:prSet presAssocID="{E29E987A-1BE1-48BE-B975-7E6B26EAEDA3}" presName="vertThree" presStyleCnt="0"/>
      <dgm:spPr/>
    </dgm:pt>
    <dgm:pt modelId="{73929307-3D45-4543-8872-E2FC6947681A}" type="pres">
      <dgm:prSet presAssocID="{E29E987A-1BE1-48BE-B975-7E6B26EAEDA3}" presName="txThree" presStyleLbl="node3" presStyleIdx="20" presStyleCnt="27" custScaleY="111764">
        <dgm:presLayoutVars>
          <dgm:chPref val="3"/>
        </dgm:presLayoutVars>
      </dgm:prSet>
      <dgm:spPr/>
    </dgm:pt>
    <dgm:pt modelId="{EDC8404F-7C68-4DBD-B16D-22968C11CAB1}" type="pres">
      <dgm:prSet presAssocID="{E29E987A-1BE1-48BE-B975-7E6B26EAEDA3}" presName="horzThree" presStyleCnt="0"/>
      <dgm:spPr/>
    </dgm:pt>
    <dgm:pt modelId="{40F06E7C-8CDF-4AA7-A9CA-949961AE755E}" type="pres">
      <dgm:prSet presAssocID="{020244F8-D3A2-47F3-805D-FD6060E99811}" presName="sibSpaceThree" presStyleCnt="0"/>
      <dgm:spPr/>
    </dgm:pt>
    <dgm:pt modelId="{97451CEF-A034-4C05-ADFB-6245596B75ED}" type="pres">
      <dgm:prSet presAssocID="{8627C86A-42F2-43F6-93F8-6C633148CEA1}" presName="vertThree" presStyleCnt="0"/>
      <dgm:spPr/>
    </dgm:pt>
    <dgm:pt modelId="{B6530501-532C-4882-8107-61E3CB970DCF}" type="pres">
      <dgm:prSet presAssocID="{8627C86A-42F2-43F6-93F8-6C633148CEA1}" presName="txThree" presStyleLbl="node3" presStyleIdx="21" presStyleCnt="27" custScaleY="111764">
        <dgm:presLayoutVars>
          <dgm:chPref val="3"/>
        </dgm:presLayoutVars>
      </dgm:prSet>
      <dgm:spPr/>
    </dgm:pt>
    <dgm:pt modelId="{AE1C8238-FE31-4965-B25A-DD966777CED0}" type="pres">
      <dgm:prSet presAssocID="{8627C86A-42F2-43F6-93F8-6C633148CEA1}" presName="horzThree" presStyleCnt="0"/>
      <dgm:spPr/>
    </dgm:pt>
    <dgm:pt modelId="{8C44CA5A-080F-4E1D-AEF6-794E26E604DD}" type="pres">
      <dgm:prSet presAssocID="{F86A6F73-6DC9-4AA1-9DE7-CB4862D763B0}" presName="sibSpaceThree" presStyleCnt="0"/>
      <dgm:spPr/>
    </dgm:pt>
    <dgm:pt modelId="{9C7B2930-EA06-4E6D-AA7A-9061F2636E75}" type="pres">
      <dgm:prSet presAssocID="{81F0A0B3-0EC6-4A8C-AE50-9F9C270A5EA2}" presName="vertThree" presStyleCnt="0"/>
      <dgm:spPr/>
    </dgm:pt>
    <dgm:pt modelId="{F177B20A-3650-4D8F-BA18-F214CECA2548}" type="pres">
      <dgm:prSet presAssocID="{81F0A0B3-0EC6-4A8C-AE50-9F9C270A5EA2}" presName="txThree" presStyleLbl="node3" presStyleIdx="22" presStyleCnt="27" custScaleY="111764">
        <dgm:presLayoutVars>
          <dgm:chPref val="3"/>
        </dgm:presLayoutVars>
      </dgm:prSet>
      <dgm:spPr/>
    </dgm:pt>
    <dgm:pt modelId="{FFF76FCE-6A09-4922-A2C0-6B764851207D}" type="pres">
      <dgm:prSet presAssocID="{81F0A0B3-0EC6-4A8C-AE50-9F9C270A5EA2}" presName="horzThree" presStyleCnt="0"/>
      <dgm:spPr/>
    </dgm:pt>
    <dgm:pt modelId="{1D12771A-2E52-4A15-BE65-9F911004EA29}" type="pres">
      <dgm:prSet presAssocID="{B890DB43-55D5-4EC1-B26B-A0996D7F3586}" presName="sibSpaceThree" presStyleCnt="0"/>
      <dgm:spPr/>
    </dgm:pt>
    <dgm:pt modelId="{BF1471FC-0F63-45C7-AAFF-B2722B3BB48F}" type="pres">
      <dgm:prSet presAssocID="{8ED7B852-86DD-40F1-A930-0ABFFB936531}" presName="vertThree" presStyleCnt="0"/>
      <dgm:spPr/>
    </dgm:pt>
    <dgm:pt modelId="{D5C9D95B-5A0B-47FB-A7CE-6E7A6BF1F4CE}" type="pres">
      <dgm:prSet presAssocID="{8ED7B852-86DD-40F1-A930-0ABFFB936531}" presName="txThree" presStyleLbl="node3" presStyleIdx="23" presStyleCnt="27" custScaleY="111764">
        <dgm:presLayoutVars>
          <dgm:chPref val="3"/>
        </dgm:presLayoutVars>
      </dgm:prSet>
      <dgm:spPr/>
    </dgm:pt>
    <dgm:pt modelId="{7EBCB5C5-D350-4EAA-9557-FFA97CD6426F}" type="pres">
      <dgm:prSet presAssocID="{8ED7B852-86DD-40F1-A930-0ABFFB936531}" presName="horzThree" presStyleCnt="0"/>
      <dgm:spPr/>
    </dgm:pt>
    <dgm:pt modelId="{96D63E08-88E0-4A57-A1A7-36F165B53104}" type="pres">
      <dgm:prSet presAssocID="{30B691E9-9C71-435E-A3A6-996C4B99B818}" presName="sibSpaceThree" presStyleCnt="0"/>
      <dgm:spPr/>
    </dgm:pt>
    <dgm:pt modelId="{3714EF3F-AA9B-485C-A1C7-07E2FCFDCA55}" type="pres">
      <dgm:prSet presAssocID="{E114B98D-0400-4D7D-AAA5-1592AEE2F980}" presName="vertThree" presStyleCnt="0"/>
      <dgm:spPr/>
    </dgm:pt>
    <dgm:pt modelId="{CA3142D1-4762-41C6-BE4B-2EF2484B4050}" type="pres">
      <dgm:prSet presAssocID="{E114B98D-0400-4D7D-AAA5-1592AEE2F980}" presName="txThree" presStyleLbl="node3" presStyleIdx="24" presStyleCnt="27" custScaleY="111764">
        <dgm:presLayoutVars>
          <dgm:chPref val="3"/>
        </dgm:presLayoutVars>
      </dgm:prSet>
      <dgm:spPr/>
    </dgm:pt>
    <dgm:pt modelId="{118881A8-AD84-457E-89D1-C4C1796040E6}" type="pres">
      <dgm:prSet presAssocID="{E114B98D-0400-4D7D-AAA5-1592AEE2F980}" presName="horzThree" presStyleCnt="0"/>
      <dgm:spPr/>
    </dgm:pt>
    <dgm:pt modelId="{C570C7B1-A99E-4D6A-9582-CB59F5258962}" type="pres">
      <dgm:prSet presAssocID="{E732F022-3CB0-489A-B961-CECA9A4D3440}" presName="sibSpaceThree" presStyleCnt="0"/>
      <dgm:spPr/>
    </dgm:pt>
    <dgm:pt modelId="{517FA124-3862-4069-8188-FBAC463C1BC5}" type="pres">
      <dgm:prSet presAssocID="{C4972693-04F6-4A5C-9481-8B23D3A8EAE3}" presName="vertThree" presStyleCnt="0"/>
      <dgm:spPr/>
    </dgm:pt>
    <dgm:pt modelId="{5A884129-26F7-46C1-B9B3-0F18D58B1219}" type="pres">
      <dgm:prSet presAssocID="{C4972693-04F6-4A5C-9481-8B23D3A8EAE3}" presName="txThree" presStyleLbl="node3" presStyleIdx="25" presStyleCnt="27" custScaleY="111764">
        <dgm:presLayoutVars>
          <dgm:chPref val="3"/>
        </dgm:presLayoutVars>
      </dgm:prSet>
      <dgm:spPr/>
    </dgm:pt>
    <dgm:pt modelId="{4D9CBEB8-A1EF-4D65-AE83-07378E0DC3E7}" type="pres">
      <dgm:prSet presAssocID="{C4972693-04F6-4A5C-9481-8B23D3A8EAE3}" presName="horzThree" presStyleCnt="0"/>
      <dgm:spPr/>
    </dgm:pt>
    <dgm:pt modelId="{F2CD7E15-937D-4108-93E3-887026668639}" type="pres">
      <dgm:prSet presAssocID="{207D5928-8D3A-45F8-98D5-FC10C7743880}" presName="sibSpaceThree" presStyleCnt="0"/>
      <dgm:spPr/>
    </dgm:pt>
    <dgm:pt modelId="{0CE35B61-6084-4C1B-9D6E-65A97AA26791}" type="pres">
      <dgm:prSet presAssocID="{C1CD562F-ECD0-410D-8DA8-1F0443ACC80B}" presName="vertThree" presStyleCnt="0"/>
      <dgm:spPr/>
    </dgm:pt>
    <dgm:pt modelId="{786F0802-8433-424F-962B-F043BDAF8876}" type="pres">
      <dgm:prSet presAssocID="{C1CD562F-ECD0-410D-8DA8-1F0443ACC80B}" presName="txThree" presStyleLbl="node3" presStyleIdx="26" presStyleCnt="27" custScaleY="111764">
        <dgm:presLayoutVars>
          <dgm:chPref val="3"/>
        </dgm:presLayoutVars>
      </dgm:prSet>
      <dgm:spPr/>
    </dgm:pt>
    <dgm:pt modelId="{0419F799-DD73-401A-BA64-A77C662FF310}" type="pres">
      <dgm:prSet presAssocID="{C1CD562F-ECD0-410D-8DA8-1F0443ACC80B}" presName="horzThree" presStyleCnt="0"/>
      <dgm:spPr/>
    </dgm:pt>
  </dgm:ptLst>
  <dgm:cxnLst>
    <dgm:cxn modelId="{BB9189E0-7BB6-42C6-AAA2-88488646E249}" type="presOf" srcId="{F2894070-31C5-40DC-AE17-D89B676B27DA}" destId="{6ACD30DB-3209-4EA2-9FC3-342EDEA10388}" srcOrd="0" destOrd="0" presId="urn:microsoft.com/office/officeart/2005/8/layout/hierarchy4"/>
    <dgm:cxn modelId="{77CD345E-64D8-431E-A8BF-C6F01DD57247}" type="presOf" srcId="{8ED7B852-86DD-40F1-A930-0ABFFB936531}" destId="{D5C9D95B-5A0B-47FB-A7CE-6E7A6BF1F4CE}" srcOrd="0" destOrd="0" presId="urn:microsoft.com/office/officeart/2005/8/layout/hierarchy4"/>
    <dgm:cxn modelId="{F251A6C2-3616-4F83-BCAA-B561B7C542C1}" type="presOf" srcId="{9570DF3E-ADC6-4778-B660-FC1C178ED202}" destId="{245C007C-E031-4006-B692-DB99020ABDB3}" srcOrd="0" destOrd="0" presId="urn:microsoft.com/office/officeart/2005/8/layout/hierarchy4"/>
    <dgm:cxn modelId="{07509824-4157-4288-B63D-15EB636C7A63}" srcId="{52B197CD-4D95-445F-AA89-DAF27F76E9AE}" destId="{C1CD562F-ECD0-410D-8DA8-1F0443ACC80B}" srcOrd="7" destOrd="0" parTransId="{29977B0D-712E-44A5-AF4C-755F33717340}" sibTransId="{0CD06378-2D4D-40D8-AF06-CDF6AFC6A6FB}"/>
    <dgm:cxn modelId="{A82DB233-F7CE-4458-A9C4-0B709F76C4CD}" type="presOf" srcId="{3C601AD7-9331-4CD4-8596-5607CF5F582D}" destId="{432079A5-6899-4561-A654-F300241C0E04}" srcOrd="0" destOrd="0" presId="urn:microsoft.com/office/officeart/2005/8/layout/hierarchy4"/>
    <dgm:cxn modelId="{6A5671AC-E9AF-487F-935C-7212AB6721E6}" srcId="{0C7D80B0-B0DA-434A-BCEF-F0BB96939F35}" destId="{26B36EE7-505F-4419-A22F-8259026F49AF}" srcOrd="0" destOrd="0" parTransId="{F2154D4F-9F8E-4E92-BB0B-0C672B267459}" sibTransId="{2BEBBFEB-F7A7-4EA4-9CE7-B398933DE83D}"/>
    <dgm:cxn modelId="{39851121-C724-43A2-99B7-91B3E77D8AF7}" srcId="{52B197CD-4D95-445F-AA89-DAF27F76E9AE}" destId="{3F989ECC-F287-4CC3-BD3D-394B3B859235}" srcOrd="0" destOrd="0" parTransId="{C0472468-806E-423A-885E-94B18A510075}" sibTransId="{7225904C-AC58-4235-8FE6-F14E1FCF3A48}"/>
    <dgm:cxn modelId="{DE927FF4-2080-4EA7-B3C8-058EF31C398D}" srcId="{0C7D80B0-B0DA-434A-BCEF-F0BB96939F35}" destId="{145A1C37-1D96-4DD9-B64C-1B5997EDBBD2}" srcOrd="5" destOrd="0" parTransId="{22F27D6E-ABAD-4F5F-B8E1-43C61B174F2C}" sibTransId="{27374574-6C51-4464-8A89-448E8C0414D8}"/>
    <dgm:cxn modelId="{94500C7B-FF2A-4C11-93B3-E9C687793DDB}" type="presOf" srcId="{0C7D80B0-B0DA-434A-BCEF-F0BB96939F35}" destId="{FF74D863-283A-42C7-8237-C71E474F1F91}" srcOrd="0" destOrd="0" presId="urn:microsoft.com/office/officeart/2005/8/layout/hierarchy4"/>
    <dgm:cxn modelId="{6EA21266-FB12-4203-8F79-7298A9972940}" type="presOf" srcId="{EC6A8B55-017A-48ED-A28D-1AEA7C2D1645}" destId="{29952826-B167-4787-B78B-4E142DEC4B0D}" srcOrd="0" destOrd="0" presId="urn:microsoft.com/office/officeart/2005/8/layout/hierarchy4"/>
    <dgm:cxn modelId="{F8194AA5-9A4E-4036-BA11-302616F8739E}" type="presOf" srcId="{CC480B0C-D123-40D6-A79C-CC8CA9538759}" destId="{87D06C1B-9166-41DD-8A99-7AC3561EAB1B}" srcOrd="0" destOrd="0" presId="urn:microsoft.com/office/officeart/2005/8/layout/hierarchy4"/>
    <dgm:cxn modelId="{846A4DB1-8928-48CB-B8A1-A80E9EB5C13B}" srcId="{EB23897D-17E6-4A3A-905F-E057A152F043}" destId="{0A48A224-0193-4A5A-BB0F-3CCE478D950B}" srcOrd="2" destOrd="0" parTransId="{44172696-6152-406B-ACDF-63F29D7AC89F}" sibTransId="{C5102CF5-A77F-458E-A584-7D6DAC2AE994}"/>
    <dgm:cxn modelId="{538ADAB1-4FB3-43F3-994B-E2F214CD5FBE}" srcId="{EB23897D-17E6-4A3A-905F-E057A152F043}" destId="{6BD3924B-B3F3-447D-997C-399EECAFAB93}" srcOrd="0" destOrd="0" parTransId="{1A59C8AC-1C75-48C6-B57B-F715352F3784}" sibTransId="{B721DD90-581C-4947-9960-79D652485FFD}"/>
    <dgm:cxn modelId="{C6EDA78E-AFB6-4D2D-BEF6-57951C45A780}" srcId="{0C7D80B0-B0DA-434A-BCEF-F0BB96939F35}" destId="{5CCAF045-6A63-4190-B5E3-92AF76A94DDD}" srcOrd="1" destOrd="0" parTransId="{1588FD6C-C8F9-4407-97CB-BC8DD645BFC8}" sibTransId="{BA50CD1B-1F62-45D1-8482-F1E78B43282B}"/>
    <dgm:cxn modelId="{2F1B058E-D691-4B55-AFBB-3E5CBFD88904}" srcId="{0C7D80B0-B0DA-434A-BCEF-F0BB96939F35}" destId="{9570DF3E-ADC6-4778-B660-FC1C178ED202}" srcOrd="4" destOrd="0" parTransId="{8A6618A9-A925-41EB-836F-24AF8B451474}" sibTransId="{8E7C6C4A-B9A8-4DD4-AE4A-6B98692E1502}"/>
    <dgm:cxn modelId="{A97765D4-9D94-435D-8108-816098CCA9C8}" srcId="{52B197CD-4D95-445F-AA89-DAF27F76E9AE}" destId="{E29E987A-1BE1-48BE-B975-7E6B26EAEDA3}" srcOrd="1" destOrd="0" parTransId="{95EC21D2-D868-4F47-82CB-7BF8057C40EB}" sibTransId="{020244F8-D3A2-47F3-805D-FD6060E99811}"/>
    <dgm:cxn modelId="{9C1B1E49-E1CB-401A-9576-C65A4CCEBB4F}" type="presOf" srcId="{C1CD562F-ECD0-410D-8DA8-1F0443ACC80B}" destId="{786F0802-8433-424F-962B-F043BDAF8876}" srcOrd="0" destOrd="0" presId="urn:microsoft.com/office/officeart/2005/8/layout/hierarchy4"/>
    <dgm:cxn modelId="{E429D7D4-E296-4BAE-9330-13F9A3507859}" srcId="{DEAC178C-2A96-458C-8446-0890C017D7BC}" destId="{52B197CD-4D95-445F-AA89-DAF27F76E9AE}" srcOrd="3" destOrd="0" parTransId="{B997A12C-40F8-41CC-B2FA-DD5B1F47368F}" sibTransId="{FE22800E-D839-48EB-A5DE-5D63CE72DE95}"/>
    <dgm:cxn modelId="{0D4AFC6A-83CC-4D74-AD67-3C3396CCB0AF}" type="presOf" srcId="{AF196F9E-E571-4FAF-A5EF-80A4C2DFEBA9}" destId="{1F73E72B-AC23-4784-A8C9-1705F754D391}" srcOrd="0" destOrd="0" presId="urn:microsoft.com/office/officeart/2005/8/layout/hierarchy4"/>
    <dgm:cxn modelId="{B2182AB6-250B-4302-83BC-E56A3FF90BFB}" srcId="{EB23897D-17E6-4A3A-905F-E057A152F043}" destId="{553FCA86-D54F-4818-8B79-A6BC6B411413}" srcOrd="3" destOrd="0" parTransId="{D2CE4EC2-6A23-4C0D-968E-A386E4CE6A1E}" sibTransId="{B95FF89C-7C03-40F9-A505-CACD510E3E48}"/>
    <dgm:cxn modelId="{E2B1A295-AA76-4852-A382-4D09CA12CDFC}" srcId="{52B197CD-4D95-445F-AA89-DAF27F76E9AE}" destId="{8ED7B852-86DD-40F1-A930-0ABFFB936531}" srcOrd="4" destOrd="0" parTransId="{96163599-687D-485B-AE6C-E7902B205B5F}" sibTransId="{30B691E9-9C71-435E-A3A6-996C4B99B818}"/>
    <dgm:cxn modelId="{764F19AF-285F-4B13-87E5-EC61C2864586}" srcId="{3C601AD7-9331-4CD4-8596-5607CF5F582D}" destId="{AF196F9E-E571-4FAF-A5EF-80A4C2DFEBA9}" srcOrd="2" destOrd="0" parTransId="{01F8D1BD-C426-4A67-85FB-7505232335BC}" sibTransId="{888BC014-8CCA-4EAD-B5FE-6C5E06677C7F}"/>
    <dgm:cxn modelId="{A4194DED-7B5B-48E8-B468-F2D1F6DB4B0E}" type="presOf" srcId="{27D961DE-0730-49EF-87A2-39F1B2D77C52}" destId="{BF7B5AF5-4DFF-48A2-9317-107C748E16D9}" srcOrd="0" destOrd="0" presId="urn:microsoft.com/office/officeart/2005/8/layout/hierarchy4"/>
    <dgm:cxn modelId="{0ABFCF85-7885-4926-972F-53F350AB1F44}" type="presOf" srcId="{6BD3924B-B3F3-447D-997C-399EECAFAB93}" destId="{3BBFF1C8-406C-4467-AAB3-70885F66C1E7}" srcOrd="0" destOrd="0" presId="urn:microsoft.com/office/officeart/2005/8/layout/hierarchy4"/>
    <dgm:cxn modelId="{DC447EAF-E32C-4C37-8B7C-D02F03764C48}" type="presOf" srcId="{0A48A224-0193-4A5A-BB0F-3CCE478D950B}" destId="{6E46ED21-FECC-4234-A2B4-2618F90A35EB}" srcOrd="0" destOrd="0" presId="urn:microsoft.com/office/officeart/2005/8/layout/hierarchy4"/>
    <dgm:cxn modelId="{69DEAEE4-372E-4F46-96BD-352F6BE31031}" srcId="{0C7D80B0-B0DA-434A-BCEF-F0BB96939F35}" destId="{CC480B0C-D123-40D6-A79C-CC8CA9538759}" srcOrd="7" destOrd="0" parTransId="{696A2AA9-79EE-41DA-B255-CFDB5346DA75}" sibTransId="{612F212B-6134-4104-949D-790C9EAB057D}"/>
    <dgm:cxn modelId="{840AF3DF-78E6-4704-90AD-DC8F1EC4EFE7}" srcId="{0C7D80B0-B0DA-434A-BCEF-F0BB96939F35}" destId="{4BEE6F21-84E4-410A-9DA7-922BAB744F69}" srcOrd="2" destOrd="0" parTransId="{A0CE09E0-25D1-4300-ADF0-3B4A98AB4467}" sibTransId="{B0BB70C5-A1F0-4ACF-80F7-80D48B28287C}"/>
    <dgm:cxn modelId="{149855AE-732A-4013-B1A4-A768D03DD225}" type="presOf" srcId="{1926FCF8-FB5C-4E9A-8E87-10E16CA3E7D8}" destId="{4475E2ED-44B5-4B2E-AFE7-337D99EB9DD3}" srcOrd="0" destOrd="0" presId="urn:microsoft.com/office/officeart/2005/8/layout/hierarchy4"/>
    <dgm:cxn modelId="{ED8379AA-EC49-4CC2-B186-437CF59F546E}" type="presOf" srcId="{553FCA86-D54F-4818-8B79-A6BC6B411413}" destId="{DE2B48CE-BEE5-4B8F-A53E-2BAC06050D2C}" srcOrd="0" destOrd="0" presId="urn:microsoft.com/office/officeart/2005/8/layout/hierarchy4"/>
    <dgm:cxn modelId="{8D5B29DC-2383-4660-9A87-AD7EF3E92F3E}" type="presOf" srcId="{B59F27A9-C9E6-4260-AA60-70B23CCE5856}" destId="{75582084-226F-4BEF-8514-DD97FDA64504}" srcOrd="0" destOrd="0" presId="urn:microsoft.com/office/officeart/2005/8/layout/hierarchy4"/>
    <dgm:cxn modelId="{BE34F69C-1946-41D9-AA16-47AAAF0B7B30}" srcId="{52B197CD-4D95-445F-AA89-DAF27F76E9AE}" destId="{81F0A0B3-0EC6-4A8C-AE50-9F9C270A5EA2}" srcOrd="3" destOrd="0" parTransId="{88CA1ADB-F5DD-42C1-AF82-D195127C2A1F}" sibTransId="{B890DB43-55D5-4EC1-B26B-A0996D7F3586}"/>
    <dgm:cxn modelId="{3D8EA54A-7AFE-42A9-952A-400F77A5909B}" type="presOf" srcId="{8627C86A-42F2-43F6-93F8-6C633148CEA1}" destId="{B6530501-532C-4882-8107-61E3CB970DCF}" srcOrd="0" destOrd="0" presId="urn:microsoft.com/office/officeart/2005/8/layout/hierarchy4"/>
    <dgm:cxn modelId="{E48F5B33-A9E9-4300-9CA6-32B8700E3B0C}" srcId="{52B197CD-4D95-445F-AA89-DAF27F76E9AE}" destId="{C4972693-04F6-4A5C-9481-8B23D3A8EAE3}" srcOrd="6" destOrd="0" parTransId="{E726757C-DD9E-4D57-BC80-C96878EE7AF2}" sibTransId="{207D5928-8D3A-45F8-98D5-FC10C7743880}"/>
    <dgm:cxn modelId="{8EFF0585-BF81-4565-8B5F-26304BCC1DAC}" srcId="{3C601AD7-9331-4CD4-8596-5607CF5F582D}" destId="{F2894070-31C5-40DC-AE17-D89B676B27DA}" srcOrd="0" destOrd="0" parTransId="{2A328C10-51C9-44FA-BF31-11BFA1501637}" sibTransId="{F289A33D-27D8-408F-9338-D24C6C7D7FFA}"/>
    <dgm:cxn modelId="{96ABED6E-C516-47A4-9C35-5AD1915A8F94}" type="presOf" srcId="{B2339664-B2A5-48F5-9AA2-DFE91362BA9A}" destId="{347A259A-A144-43E9-AEDF-CF2BC19D87D8}" srcOrd="0" destOrd="0" presId="urn:microsoft.com/office/officeart/2005/8/layout/hierarchy4"/>
    <dgm:cxn modelId="{01306852-F435-4191-8D23-94A0F1309891}" srcId="{3C601AD7-9331-4CD4-8596-5607CF5F582D}" destId="{1926FCF8-FB5C-4E9A-8E87-10E16CA3E7D8}" srcOrd="4" destOrd="0" parTransId="{A7D7E6E1-C897-4E0D-A290-E11CFE8B4880}" sibTransId="{56C1EE0E-0D6D-4DDC-A6B8-76FC929022DA}"/>
    <dgm:cxn modelId="{EEBF0190-F315-40C5-B099-2773B64FA968}" type="presOf" srcId="{442BF5B8-1B1F-4F3E-8A84-2F7E1979C6F3}" destId="{F2504B54-855A-4688-8DD1-00E1CBD873A0}" srcOrd="0" destOrd="0" presId="urn:microsoft.com/office/officeart/2005/8/layout/hierarchy4"/>
    <dgm:cxn modelId="{D1520516-37F4-4824-89AE-A621DEDF8B07}" srcId="{3C601AD7-9331-4CD4-8596-5607CF5F582D}" destId="{172100C9-CC14-4810-948D-1D163EEA909C}" srcOrd="5" destOrd="0" parTransId="{4B8945B2-9470-432C-9A2A-9AC9344D4EFF}" sibTransId="{7751866C-82E2-4E09-97BD-FA3A8943FF6D}"/>
    <dgm:cxn modelId="{CCB74818-519C-4743-B63C-08E2081643C6}" srcId="{3C601AD7-9331-4CD4-8596-5607CF5F582D}" destId="{27D961DE-0730-49EF-87A2-39F1B2D77C52}" srcOrd="1" destOrd="0" parTransId="{F033040D-8A80-4051-A3BF-D75E29FBCC91}" sibTransId="{D8F74431-0062-43BA-ACF3-A376A7F44BC4}"/>
    <dgm:cxn modelId="{DD26FD2A-D59A-459D-900A-A3B8B8993A67}" type="presOf" srcId="{5CCAF045-6A63-4190-B5E3-92AF76A94DDD}" destId="{9C92C9A4-20D3-45D7-ADC5-9A1D34B05CEB}" srcOrd="0" destOrd="0" presId="urn:microsoft.com/office/officeart/2005/8/layout/hierarchy4"/>
    <dgm:cxn modelId="{1CB264C0-7FA6-48EC-96BB-F873C43F353A}" type="presOf" srcId="{81F0A0B3-0EC6-4A8C-AE50-9F9C270A5EA2}" destId="{F177B20A-3650-4D8F-BA18-F214CECA2548}" srcOrd="0" destOrd="0" presId="urn:microsoft.com/office/officeart/2005/8/layout/hierarchy4"/>
    <dgm:cxn modelId="{17207FC4-DA96-4875-80C0-9909C11408E9}" type="presOf" srcId="{DEAC178C-2A96-458C-8446-0890C017D7BC}" destId="{928967C7-CD1B-4C5A-917C-8D7F804234DF}" srcOrd="0" destOrd="0" presId="urn:microsoft.com/office/officeart/2005/8/layout/hierarchy4"/>
    <dgm:cxn modelId="{3A1C1B05-7F16-4EB4-8874-D3B37E15D7F4}" type="presOf" srcId="{26B36EE7-505F-4419-A22F-8259026F49AF}" destId="{86F9E803-6558-4835-9BFC-B6AE3DA9C364}" srcOrd="0" destOrd="0" presId="urn:microsoft.com/office/officeart/2005/8/layout/hierarchy4"/>
    <dgm:cxn modelId="{5CCA2DFD-1CBF-4E14-93BE-9A737F871BEC}" srcId="{52B197CD-4D95-445F-AA89-DAF27F76E9AE}" destId="{E114B98D-0400-4D7D-AAA5-1592AEE2F980}" srcOrd="5" destOrd="0" parTransId="{925FE53A-17E1-49AC-B637-2F24DFCF6DEC}" sibTransId="{E732F022-3CB0-489A-B961-CECA9A4D3440}"/>
    <dgm:cxn modelId="{0301055C-504D-438A-805C-EC2EDFA6D20F}" srcId="{0C7D80B0-B0DA-434A-BCEF-F0BB96939F35}" destId="{442BF5B8-1B1F-4F3E-8A84-2F7E1979C6F3}" srcOrd="6" destOrd="0" parTransId="{832B921C-8570-4163-A227-E6056B9A93A4}" sibTransId="{9025F129-BCF4-4B85-B870-2AB4D4022C0A}"/>
    <dgm:cxn modelId="{D210165B-E0E6-48CC-8867-3FC1673559BF}" srcId="{52B197CD-4D95-445F-AA89-DAF27F76E9AE}" destId="{8627C86A-42F2-43F6-93F8-6C633148CEA1}" srcOrd="2" destOrd="0" parTransId="{FF820ACB-B7E5-40EB-A5BE-6001245AADDF}" sibTransId="{F86A6F73-6DC9-4AA1-9DE7-CB4862D763B0}"/>
    <dgm:cxn modelId="{1472BAA9-D608-4B04-B357-9FF0D6324F19}" type="presOf" srcId="{ADEF0D18-5369-4E7A-B970-A33DCBEB9138}" destId="{C2A4AB65-B8F3-48A1-9F5D-0454E8947164}" srcOrd="0" destOrd="0" presId="urn:microsoft.com/office/officeart/2005/8/layout/hierarchy4"/>
    <dgm:cxn modelId="{A625E616-9ABB-4E21-9521-911D06711CBF}" srcId="{B2339664-B2A5-48F5-9AA2-DFE91362BA9A}" destId="{DEAC178C-2A96-458C-8446-0890C017D7BC}" srcOrd="0" destOrd="0" parTransId="{63A61286-17B8-46CC-8350-E59B26577F49}" sibTransId="{6DA8EC6D-0439-4FB4-B838-3C85FC715689}"/>
    <dgm:cxn modelId="{0865719D-921F-4B44-A68D-2451679CF7CA}" srcId="{EB23897D-17E6-4A3A-905F-E057A152F043}" destId="{B59F27A9-C9E6-4260-AA60-70B23CCE5856}" srcOrd="1" destOrd="0" parTransId="{CB1CCD3F-2FF6-4587-9F2C-E76F62838273}" sibTransId="{B3BC42F4-45B4-46CA-ADFB-D0C3E949108B}"/>
    <dgm:cxn modelId="{74809B51-794A-405B-9F56-E9D86151CB40}" srcId="{DEAC178C-2A96-458C-8446-0890C017D7BC}" destId="{EB23897D-17E6-4A3A-905F-E057A152F043}" srcOrd="1" destOrd="0" parTransId="{CC51B26A-4A21-4D5D-B1E1-652009311661}" sibTransId="{8BC562F7-A5BD-4831-A8DF-5C78F5927DE1}"/>
    <dgm:cxn modelId="{6936DD41-3DBD-4AA6-857C-D6382154F90B}" srcId="{DEAC178C-2A96-458C-8446-0890C017D7BC}" destId="{0C7D80B0-B0DA-434A-BCEF-F0BB96939F35}" srcOrd="2" destOrd="0" parTransId="{7A50E5A1-C3BA-4FA6-BC18-4E7B2ADAADD3}" sibTransId="{7DAFFB05-E5B6-45EF-ADA4-57798A80357A}"/>
    <dgm:cxn modelId="{88495574-77DB-4AE9-873E-F0CC416A9DF7}" srcId="{DEAC178C-2A96-458C-8446-0890C017D7BC}" destId="{3C601AD7-9331-4CD4-8596-5607CF5F582D}" srcOrd="0" destOrd="0" parTransId="{CD484052-CE72-447B-A062-346E72D16980}" sibTransId="{6FE46FF3-26B4-4D1D-A13E-08829BE2613B}"/>
    <dgm:cxn modelId="{3667F21F-B786-4178-9CE4-04A0A54953F4}" type="presOf" srcId="{E114B98D-0400-4D7D-AAA5-1592AEE2F980}" destId="{CA3142D1-4762-41C6-BE4B-2EF2484B4050}" srcOrd="0" destOrd="0" presId="urn:microsoft.com/office/officeart/2005/8/layout/hierarchy4"/>
    <dgm:cxn modelId="{A4BE295B-9557-4F94-AC9D-75501ABB7B2B}" type="presOf" srcId="{EB23897D-17E6-4A3A-905F-E057A152F043}" destId="{69CEAEC0-85F8-422A-8EDA-90B4FE9A024C}" srcOrd="0" destOrd="0" presId="urn:microsoft.com/office/officeart/2005/8/layout/hierarchy4"/>
    <dgm:cxn modelId="{83CCF239-11CE-45B1-966A-D3DAE7BEF133}" type="presOf" srcId="{96694E1D-0225-4E4F-990D-95ABBF78899C}" destId="{01B1DF2C-6064-4FFF-859A-341DE4A184CB}" srcOrd="0" destOrd="0" presId="urn:microsoft.com/office/officeart/2005/8/layout/hierarchy4"/>
    <dgm:cxn modelId="{A385F643-527A-4353-A311-27C23DB0D4DE}" type="presOf" srcId="{E29E987A-1BE1-48BE-B975-7E6B26EAEDA3}" destId="{73929307-3D45-4543-8872-E2FC6947681A}" srcOrd="0" destOrd="0" presId="urn:microsoft.com/office/officeart/2005/8/layout/hierarchy4"/>
    <dgm:cxn modelId="{8A7C5E0A-51C8-45DA-8933-60B911965B1A}" srcId="{EB23897D-17E6-4A3A-905F-E057A152F043}" destId="{ADEF0D18-5369-4E7A-B970-A33DCBEB9138}" srcOrd="4" destOrd="0" parTransId="{35787732-22FB-46A6-80A0-87AED9BF5AE5}" sibTransId="{5E5AB62B-C86F-42EC-B6F7-6DD582053CDA}"/>
    <dgm:cxn modelId="{7B40D998-D30E-4716-9115-014C2F97ABAD}" srcId="{3C601AD7-9331-4CD4-8596-5607CF5F582D}" destId="{96694E1D-0225-4E4F-990D-95ABBF78899C}" srcOrd="3" destOrd="0" parTransId="{1AF89C60-E517-4776-878A-3BDB7CA17843}" sibTransId="{A2B9C3FE-C4ED-46B8-B105-F2AEC048273F}"/>
    <dgm:cxn modelId="{71CD9BE2-4146-46F7-86CB-77FE970D8414}" type="presOf" srcId="{145A1C37-1D96-4DD9-B64C-1B5997EDBBD2}" destId="{5812EE61-5909-44BD-A548-A2592565E875}" srcOrd="0" destOrd="0" presId="urn:microsoft.com/office/officeart/2005/8/layout/hierarchy4"/>
    <dgm:cxn modelId="{3C21BBC5-A32E-41B6-AB80-EA732575DEC7}" type="presOf" srcId="{52B197CD-4D95-445F-AA89-DAF27F76E9AE}" destId="{AF2A67E9-5EFA-492C-8CA5-887CFFE66000}" srcOrd="0" destOrd="0" presId="urn:microsoft.com/office/officeart/2005/8/layout/hierarchy4"/>
    <dgm:cxn modelId="{CB6CE987-C577-4424-8F6A-3887A3C92DD1}" type="presOf" srcId="{4BEE6F21-84E4-410A-9DA7-922BAB744F69}" destId="{FA3A7F6E-B830-4972-B8AD-7228ABCCC354}" srcOrd="0" destOrd="0" presId="urn:microsoft.com/office/officeart/2005/8/layout/hierarchy4"/>
    <dgm:cxn modelId="{6432A0D8-A74F-4743-9FD8-6BCD87C8474B}" type="presOf" srcId="{3F989ECC-F287-4CC3-BD3D-394B3B859235}" destId="{4BA48247-3837-4198-BC09-29D60FB4A3ED}" srcOrd="0" destOrd="0" presId="urn:microsoft.com/office/officeart/2005/8/layout/hierarchy4"/>
    <dgm:cxn modelId="{F3963A20-FA0B-45EB-941B-7E3420ACBF6C}" type="presOf" srcId="{172100C9-CC14-4810-948D-1D163EEA909C}" destId="{CFEDD1DD-FF6B-492E-928C-4B3B4EFD7A30}" srcOrd="0" destOrd="0" presId="urn:microsoft.com/office/officeart/2005/8/layout/hierarchy4"/>
    <dgm:cxn modelId="{9861B34D-3EF2-476E-A477-9EA4159ED6A9}" srcId="{0C7D80B0-B0DA-434A-BCEF-F0BB96939F35}" destId="{EC6A8B55-017A-48ED-A28D-1AEA7C2D1645}" srcOrd="3" destOrd="0" parTransId="{38A5698F-E63F-48F1-AF85-EE9260FBF293}" sibTransId="{FAFA87C5-4A9F-4E73-A95F-D2C5CD7CCC83}"/>
    <dgm:cxn modelId="{67D181EA-01F6-4C69-8C9F-F3A6D38D1966}" type="presOf" srcId="{C4972693-04F6-4A5C-9481-8B23D3A8EAE3}" destId="{5A884129-26F7-46C1-B9B3-0F18D58B1219}" srcOrd="0" destOrd="0" presId="urn:microsoft.com/office/officeart/2005/8/layout/hierarchy4"/>
    <dgm:cxn modelId="{476D5384-F5CF-4445-87FD-C00B5242EA65}" type="presParOf" srcId="{347A259A-A144-43E9-AEDF-CF2BC19D87D8}" destId="{E1249292-1238-4075-851E-B75A35B32E25}" srcOrd="0" destOrd="0" presId="urn:microsoft.com/office/officeart/2005/8/layout/hierarchy4"/>
    <dgm:cxn modelId="{39125DB5-7C9B-4D43-AACC-0B1D68A495EE}" type="presParOf" srcId="{E1249292-1238-4075-851E-B75A35B32E25}" destId="{928967C7-CD1B-4C5A-917C-8D7F804234DF}" srcOrd="0" destOrd="0" presId="urn:microsoft.com/office/officeart/2005/8/layout/hierarchy4"/>
    <dgm:cxn modelId="{10C2546F-B09C-4DBE-9178-2D1D9EB42860}" type="presParOf" srcId="{E1249292-1238-4075-851E-B75A35B32E25}" destId="{D1E04C7E-B39B-4894-AE5C-A16EC827047F}" srcOrd="1" destOrd="0" presId="urn:microsoft.com/office/officeart/2005/8/layout/hierarchy4"/>
    <dgm:cxn modelId="{FFDC8BA6-F41D-4882-82AD-E9FE4EC4F910}" type="presParOf" srcId="{E1249292-1238-4075-851E-B75A35B32E25}" destId="{22C0C062-D01B-4B3D-8A03-5A4130213CC5}" srcOrd="2" destOrd="0" presId="urn:microsoft.com/office/officeart/2005/8/layout/hierarchy4"/>
    <dgm:cxn modelId="{1712F4C1-94AA-4526-AFF5-AD5FF5771765}" type="presParOf" srcId="{22C0C062-D01B-4B3D-8A03-5A4130213CC5}" destId="{599DCAFD-F795-4529-9110-E35232610A26}" srcOrd="0" destOrd="0" presId="urn:microsoft.com/office/officeart/2005/8/layout/hierarchy4"/>
    <dgm:cxn modelId="{97FD58D1-7E13-4721-9EBD-F80B448E4854}" type="presParOf" srcId="{599DCAFD-F795-4529-9110-E35232610A26}" destId="{432079A5-6899-4561-A654-F300241C0E04}" srcOrd="0" destOrd="0" presId="urn:microsoft.com/office/officeart/2005/8/layout/hierarchy4"/>
    <dgm:cxn modelId="{2F5E88D1-5C40-450F-B3BD-18303409E0C7}" type="presParOf" srcId="{599DCAFD-F795-4529-9110-E35232610A26}" destId="{30F52393-CBA4-4EBA-84ED-DB62A7586516}" srcOrd="1" destOrd="0" presId="urn:microsoft.com/office/officeart/2005/8/layout/hierarchy4"/>
    <dgm:cxn modelId="{FB744765-B7A7-4A01-9C53-FACB9A7E3757}" type="presParOf" srcId="{599DCAFD-F795-4529-9110-E35232610A26}" destId="{20DB35FD-CFE7-436F-84F5-5496FAE6FE64}" srcOrd="2" destOrd="0" presId="urn:microsoft.com/office/officeart/2005/8/layout/hierarchy4"/>
    <dgm:cxn modelId="{19F43713-1E67-45D5-9547-4A9D8D83A1AC}" type="presParOf" srcId="{20DB35FD-CFE7-436F-84F5-5496FAE6FE64}" destId="{83F4B90A-8432-4DDF-B733-67CC8F82BE99}" srcOrd="0" destOrd="0" presId="urn:microsoft.com/office/officeart/2005/8/layout/hierarchy4"/>
    <dgm:cxn modelId="{1B10A2D9-7833-4B74-A87C-066BBAC38E14}" type="presParOf" srcId="{83F4B90A-8432-4DDF-B733-67CC8F82BE99}" destId="{6ACD30DB-3209-4EA2-9FC3-342EDEA10388}" srcOrd="0" destOrd="0" presId="urn:microsoft.com/office/officeart/2005/8/layout/hierarchy4"/>
    <dgm:cxn modelId="{A569E76E-0327-4D39-8E50-618C536A524E}" type="presParOf" srcId="{83F4B90A-8432-4DDF-B733-67CC8F82BE99}" destId="{97AA1B28-F894-4D56-9B9C-59008A0DB826}" srcOrd="1" destOrd="0" presId="urn:microsoft.com/office/officeart/2005/8/layout/hierarchy4"/>
    <dgm:cxn modelId="{05897A29-1CCD-4524-8066-69DD547C3887}" type="presParOf" srcId="{20DB35FD-CFE7-436F-84F5-5496FAE6FE64}" destId="{B11026B0-F804-4577-86A9-BEE798B800A9}" srcOrd="1" destOrd="0" presId="urn:microsoft.com/office/officeart/2005/8/layout/hierarchy4"/>
    <dgm:cxn modelId="{2496704E-DF61-47B7-92C6-F45CC427CDE7}" type="presParOf" srcId="{20DB35FD-CFE7-436F-84F5-5496FAE6FE64}" destId="{A8700917-3403-4B44-BD54-A991091F2F33}" srcOrd="2" destOrd="0" presId="urn:microsoft.com/office/officeart/2005/8/layout/hierarchy4"/>
    <dgm:cxn modelId="{4C8311C4-0753-4CBD-A9B0-F55F552A7BB6}" type="presParOf" srcId="{A8700917-3403-4B44-BD54-A991091F2F33}" destId="{BF7B5AF5-4DFF-48A2-9317-107C748E16D9}" srcOrd="0" destOrd="0" presId="urn:microsoft.com/office/officeart/2005/8/layout/hierarchy4"/>
    <dgm:cxn modelId="{8E316DB4-ED27-449B-8A03-4F2C8FE4072F}" type="presParOf" srcId="{A8700917-3403-4B44-BD54-A991091F2F33}" destId="{5CD90EFA-62A8-487A-BCC3-4B3961CDCC91}" srcOrd="1" destOrd="0" presId="urn:microsoft.com/office/officeart/2005/8/layout/hierarchy4"/>
    <dgm:cxn modelId="{BE68D995-D122-4CAF-A4AB-1D939885D6D4}" type="presParOf" srcId="{20DB35FD-CFE7-436F-84F5-5496FAE6FE64}" destId="{961B1FDF-8A28-4E45-A0D9-8B532276A8E1}" srcOrd="3" destOrd="0" presId="urn:microsoft.com/office/officeart/2005/8/layout/hierarchy4"/>
    <dgm:cxn modelId="{5EB37688-BAC2-4D80-9FFB-87D7C0A2FBA4}" type="presParOf" srcId="{20DB35FD-CFE7-436F-84F5-5496FAE6FE64}" destId="{9147E74F-D4BC-4379-9ADE-52D49E3DC341}" srcOrd="4" destOrd="0" presId="urn:microsoft.com/office/officeart/2005/8/layout/hierarchy4"/>
    <dgm:cxn modelId="{17DEA1D1-2F27-46F7-B969-EDCBFC9C36B3}" type="presParOf" srcId="{9147E74F-D4BC-4379-9ADE-52D49E3DC341}" destId="{1F73E72B-AC23-4784-A8C9-1705F754D391}" srcOrd="0" destOrd="0" presId="urn:microsoft.com/office/officeart/2005/8/layout/hierarchy4"/>
    <dgm:cxn modelId="{9A534B36-E68D-4582-92DE-45B89EE438C3}" type="presParOf" srcId="{9147E74F-D4BC-4379-9ADE-52D49E3DC341}" destId="{EB3590EC-28F5-40C0-9D93-E59DF72B75A1}" srcOrd="1" destOrd="0" presId="urn:microsoft.com/office/officeart/2005/8/layout/hierarchy4"/>
    <dgm:cxn modelId="{560AE438-C979-4661-A5CC-1C5C7F43C246}" type="presParOf" srcId="{20DB35FD-CFE7-436F-84F5-5496FAE6FE64}" destId="{9FB66FB1-0BC4-4A1E-B68E-5D1FD90C070A}" srcOrd="5" destOrd="0" presId="urn:microsoft.com/office/officeart/2005/8/layout/hierarchy4"/>
    <dgm:cxn modelId="{11173900-D416-4DC2-936D-EFD50E74C827}" type="presParOf" srcId="{20DB35FD-CFE7-436F-84F5-5496FAE6FE64}" destId="{6A7682B5-4ABB-403E-9C91-E99BC0B12C28}" srcOrd="6" destOrd="0" presId="urn:microsoft.com/office/officeart/2005/8/layout/hierarchy4"/>
    <dgm:cxn modelId="{AC42758A-3F8E-4724-AE73-EB37E9F6DDE9}" type="presParOf" srcId="{6A7682B5-4ABB-403E-9C91-E99BC0B12C28}" destId="{01B1DF2C-6064-4FFF-859A-341DE4A184CB}" srcOrd="0" destOrd="0" presId="urn:microsoft.com/office/officeart/2005/8/layout/hierarchy4"/>
    <dgm:cxn modelId="{5B65F734-F9FF-4267-9B8E-D5D9F3FB4607}" type="presParOf" srcId="{6A7682B5-4ABB-403E-9C91-E99BC0B12C28}" destId="{D31A1DE3-238B-43DA-9727-0400AB8ED0C5}" srcOrd="1" destOrd="0" presId="urn:microsoft.com/office/officeart/2005/8/layout/hierarchy4"/>
    <dgm:cxn modelId="{B0F9AF28-93B0-46F9-9776-06B2FD4C403C}" type="presParOf" srcId="{20DB35FD-CFE7-436F-84F5-5496FAE6FE64}" destId="{CAC3BE0C-D616-4228-9A34-D27E18B373BC}" srcOrd="7" destOrd="0" presId="urn:microsoft.com/office/officeart/2005/8/layout/hierarchy4"/>
    <dgm:cxn modelId="{5E904857-8A23-48B6-BE65-6FC7966DDBA9}" type="presParOf" srcId="{20DB35FD-CFE7-436F-84F5-5496FAE6FE64}" destId="{BECA6233-3962-42CB-ADE6-7147415E9232}" srcOrd="8" destOrd="0" presId="urn:microsoft.com/office/officeart/2005/8/layout/hierarchy4"/>
    <dgm:cxn modelId="{515D8F96-C428-4DE6-8C32-94C78DD8597F}" type="presParOf" srcId="{BECA6233-3962-42CB-ADE6-7147415E9232}" destId="{4475E2ED-44B5-4B2E-AFE7-337D99EB9DD3}" srcOrd="0" destOrd="0" presId="urn:microsoft.com/office/officeart/2005/8/layout/hierarchy4"/>
    <dgm:cxn modelId="{4FDBE871-D481-4482-B46C-EF665FCF405B}" type="presParOf" srcId="{BECA6233-3962-42CB-ADE6-7147415E9232}" destId="{A2CF4970-1F7E-4C7C-A027-5C9EF9BD4E96}" srcOrd="1" destOrd="0" presId="urn:microsoft.com/office/officeart/2005/8/layout/hierarchy4"/>
    <dgm:cxn modelId="{7029AABB-42F8-4E08-8208-3733FFEF9950}" type="presParOf" srcId="{20DB35FD-CFE7-436F-84F5-5496FAE6FE64}" destId="{C5F72162-C961-4913-A2D6-53EC6BB9B461}" srcOrd="9" destOrd="0" presId="urn:microsoft.com/office/officeart/2005/8/layout/hierarchy4"/>
    <dgm:cxn modelId="{9EA6C63E-5E2A-4659-9669-FDE4FB6263F3}" type="presParOf" srcId="{20DB35FD-CFE7-436F-84F5-5496FAE6FE64}" destId="{57643053-4580-4792-BC06-2F1F01CE82FC}" srcOrd="10" destOrd="0" presId="urn:microsoft.com/office/officeart/2005/8/layout/hierarchy4"/>
    <dgm:cxn modelId="{FEDF76F1-79F7-436E-B838-14808A8F83E7}" type="presParOf" srcId="{57643053-4580-4792-BC06-2F1F01CE82FC}" destId="{CFEDD1DD-FF6B-492E-928C-4B3B4EFD7A30}" srcOrd="0" destOrd="0" presId="urn:microsoft.com/office/officeart/2005/8/layout/hierarchy4"/>
    <dgm:cxn modelId="{75837723-ECC5-415A-AC55-04E0188B9308}" type="presParOf" srcId="{57643053-4580-4792-BC06-2F1F01CE82FC}" destId="{48BEF369-60ED-42DB-B805-7365139E4322}" srcOrd="1" destOrd="0" presId="urn:microsoft.com/office/officeart/2005/8/layout/hierarchy4"/>
    <dgm:cxn modelId="{EE78FD88-0D7E-4E8C-B588-395A5D987030}" type="presParOf" srcId="{22C0C062-D01B-4B3D-8A03-5A4130213CC5}" destId="{D0F428FB-5B8A-4FCD-8A9D-3F987616D16F}" srcOrd="1" destOrd="0" presId="urn:microsoft.com/office/officeart/2005/8/layout/hierarchy4"/>
    <dgm:cxn modelId="{1A85F441-D6DA-4580-9BCD-D213AEBE8D9C}" type="presParOf" srcId="{22C0C062-D01B-4B3D-8A03-5A4130213CC5}" destId="{93285BBD-22B9-40C8-BF00-28441C52670C}" srcOrd="2" destOrd="0" presId="urn:microsoft.com/office/officeart/2005/8/layout/hierarchy4"/>
    <dgm:cxn modelId="{9DA041D9-7B39-402E-BE64-7E2CFE805FEE}" type="presParOf" srcId="{93285BBD-22B9-40C8-BF00-28441C52670C}" destId="{69CEAEC0-85F8-422A-8EDA-90B4FE9A024C}" srcOrd="0" destOrd="0" presId="urn:microsoft.com/office/officeart/2005/8/layout/hierarchy4"/>
    <dgm:cxn modelId="{A45998D1-25EF-4D0B-B4B6-68FEAD43135F}" type="presParOf" srcId="{93285BBD-22B9-40C8-BF00-28441C52670C}" destId="{C3C07E21-CA9E-41FB-B722-D36BC88746A2}" srcOrd="1" destOrd="0" presId="urn:microsoft.com/office/officeart/2005/8/layout/hierarchy4"/>
    <dgm:cxn modelId="{816AC4F1-E974-4A63-BBFD-141C19E310F9}" type="presParOf" srcId="{93285BBD-22B9-40C8-BF00-28441C52670C}" destId="{37BFA907-C3E2-407B-AF84-3E5C672DF385}" srcOrd="2" destOrd="0" presId="urn:microsoft.com/office/officeart/2005/8/layout/hierarchy4"/>
    <dgm:cxn modelId="{492E8D75-464C-4B4E-A83F-009B5384C25D}" type="presParOf" srcId="{37BFA907-C3E2-407B-AF84-3E5C672DF385}" destId="{6E39EA39-815B-4DB9-A5BE-4CE7ED07E7A2}" srcOrd="0" destOrd="0" presId="urn:microsoft.com/office/officeart/2005/8/layout/hierarchy4"/>
    <dgm:cxn modelId="{E6030C0C-2659-4922-933D-21E89CAF87D0}" type="presParOf" srcId="{6E39EA39-815B-4DB9-A5BE-4CE7ED07E7A2}" destId="{3BBFF1C8-406C-4467-AAB3-70885F66C1E7}" srcOrd="0" destOrd="0" presId="urn:microsoft.com/office/officeart/2005/8/layout/hierarchy4"/>
    <dgm:cxn modelId="{83646154-5012-477B-8EC4-C46A7D335C38}" type="presParOf" srcId="{6E39EA39-815B-4DB9-A5BE-4CE7ED07E7A2}" destId="{429C22E8-9BD5-4F16-ACCB-49345D1FE2A8}" srcOrd="1" destOrd="0" presId="urn:microsoft.com/office/officeart/2005/8/layout/hierarchy4"/>
    <dgm:cxn modelId="{834A873E-C0CC-4578-9EFD-E0885A62227B}" type="presParOf" srcId="{37BFA907-C3E2-407B-AF84-3E5C672DF385}" destId="{BFB64BB9-0A7F-4148-B592-B47A117D0B2E}" srcOrd="1" destOrd="0" presId="urn:microsoft.com/office/officeart/2005/8/layout/hierarchy4"/>
    <dgm:cxn modelId="{68D49157-05CD-4273-82E2-FC56484787D2}" type="presParOf" srcId="{37BFA907-C3E2-407B-AF84-3E5C672DF385}" destId="{58083B59-7896-4314-8064-9B6CA5F8F245}" srcOrd="2" destOrd="0" presId="urn:microsoft.com/office/officeart/2005/8/layout/hierarchy4"/>
    <dgm:cxn modelId="{31B6C144-AF7F-4AF3-B9C5-EA989A74D728}" type="presParOf" srcId="{58083B59-7896-4314-8064-9B6CA5F8F245}" destId="{75582084-226F-4BEF-8514-DD97FDA64504}" srcOrd="0" destOrd="0" presId="urn:microsoft.com/office/officeart/2005/8/layout/hierarchy4"/>
    <dgm:cxn modelId="{59B951DE-34B7-4A1A-BE2D-4A744733E3D3}" type="presParOf" srcId="{58083B59-7896-4314-8064-9B6CA5F8F245}" destId="{CD2063C0-12BB-4BCC-B164-97915A00EA70}" srcOrd="1" destOrd="0" presId="urn:microsoft.com/office/officeart/2005/8/layout/hierarchy4"/>
    <dgm:cxn modelId="{2B42D1C6-82C2-412C-B762-D9B38ECB54C6}" type="presParOf" srcId="{37BFA907-C3E2-407B-AF84-3E5C672DF385}" destId="{CFA9D9B1-CC78-4A4D-83EB-BDD2F2417C75}" srcOrd="3" destOrd="0" presId="urn:microsoft.com/office/officeart/2005/8/layout/hierarchy4"/>
    <dgm:cxn modelId="{A286EEB7-8C67-4F45-B3E9-F66C92D65B9D}" type="presParOf" srcId="{37BFA907-C3E2-407B-AF84-3E5C672DF385}" destId="{313DC954-F080-4249-A58B-E442CBD8B3CB}" srcOrd="4" destOrd="0" presId="urn:microsoft.com/office/officeart/2005/8/layout/hierarchy4"/>
    <dgm:cxn modelId="{071239CD-A0B8-4185-8B3C-F4ABFDEB3C6A}" type="presParOf" srcId="{313DC954-F080-4249-A58B-E442CBD8B3CB}" destId="{6E46ED21-FECC-4234-A2B4-2618F90A35EB}" srcOrd="0" destOrd="0" presId="urn:microsoft.com/office/officeart/2005/8/layout/hierarchy4"/>
    <dgm:cxn modelId="{D39C4FAD-06F0-48F6-A312-DAF9E85D012D}" type="presParOf" srcId="{313DC954-F080-4249-A58B-E442CBD8B3CB}" destId="{B2892177-458E-4955-B1A8-B2F7B7A8AC7B}" srcOrd="1" destOrd="0" presId="urn:microsoft.com/office/officeart/2005/8/layout/hierarchy4"/>
    <dgm:cxn modelId="{9899DEFD-47C1-4A91-9341-4CD887326A96}" type="presParOf" srcId="{37BFA907-C3E2-407B-AF84-3E5C672DF385}" destId="{EA125CC6-6FB7-4C38-A0D9-C76ACC4698FF}" srcOrd="5" destOrd="0" presId="urn:microsoft.com/office/officeart/2005/8/layout/hierarchy4"/>
    <dgm:cxn modelId="{CE43B48F-01D0-40EF-AFC5-76ADF618BF5F}" type="presParOf" srcId="{37BFA907-C3E2-407B-AF84-3E5C672DF385}" destId="{EF2BC406-A587-4544-BF21-40199B206D72}" srcOrd="6" destOrd="0" presId="urn:microsoft.com/office/officeart/2005/8/layout/hierarchy4"/>
    <dgm:cxn modelId="{1452167C-9530-44F2-B024-FBF82D8AA8F2}" type="presParOf" srcId="{EF2BC406-A587-4544-BF21-40199B206D72}" destId="{DE2B48CE-BEE5-4B8F-A53E-2BAC06050D2C}" srcOrd="0" destOrd="0" presId="urn:microsoft.com/office/officeart/2005/8/layout/hierarchy4"/>
    <dgm:cxn modelId="{D220F713-B6F1-4234-A15D-8F6AD4E98BC9}" type="presParOf" srcId="{EF2BC406-A587-4544-BF21-40199B206D72}" destId="{370ADE10-C2E8-4BB1-ACAA-2836EE1FE987}" srcOrd="1" destOrd="0" presId="urn:microsoft.com/office/officeart/2005/8/layout/hierarchy4"/>
    <dgm:cxn modelId="{F741FDCD-996C-49C6-81F7-AB81B44FD53E}" type="presParOf" srcId="{37BFA907-C3E2-407B-AF84-3E5C672DF385}" destId="{9E8B699F-BC00-4867-B478-53C07CE7A3A1}" srcOrd="7" destOrd="0" presId="urn:microsoft.com/office/officeart/2005/8/layout/hierarchy4"/>
    <dgm:cxn modelId="{BCCE991E-726E-4248-A2B2-666C45F72320}" type="presParOf" srcId="{37BFA907-C3E2-407B-AF84-3E5C672DF385}" destId="{F84F37FE-AFFF-4ACE-B950-A91B837C149C}" srcOrd="8" destOrd="0" presId="urn:microsoft.com/office/officeart/2005/8/layout/hierarchy4"/>
    <dgm:cxn modelId="{EF523FEF-45DC-4ABC-91AC-F811F951BA2C}" type="presParOf" srcId="{F84F37FE-AFFF-4ACE-B950-A91B837C149C}" destId="{C2A4AB65-B8F3-48A1-9F5D-0454E8947164}" srcOrd="0" destOrd="0" presId="urn:microsoft.com/office/officeart/2005/8/layout/hierarchy4"/>
    <dgm:cxn modelId="{73D661A4-90D0-4E7A-811C-0C832A9226E9}" type="presParOf" srcId="{F84F37FE-AFFF-4ACE-B950-A91B837C149C}" destId="{D2B7E870-23B9-46D5-9D1B-80C84561B8C4}" srcOrd="1" destOrd="0" presId="urn:microsoft.com/office/officeart/2005/8/layout/hierarchy4"/>
    <dgm:cxn modelId="{9F1BA039-15D8-47A8-A887-A2143E10CE04}" type="presParOf" srcId="{22C0C062-D01B-4B3D-8A03-5A4130213CC5}" destId="{E18773FC-CEA1-4B1B-8CAB-CB88A2BD3551}" srcOrd="3" destOrd="0" presId="urn:microsoft.com/office/officeart/2005/8/layout/hierarchy4"/>
    <dgm:cxn modelId="{9C405B86-CFCB-46E5-8D1D-8DC27935D6A5}" type="presParOf" srcId="{22C0C062-D01B-4B3D-8A03-5A4130213CC5}" destId="{750CF79A-D5B3-4B14-9E2A-649B73DE13A8}" srcOrd="4" destOrd="0" presId="urn:microsoft.com/office/officeart/2005/8/layout/hierarchy4"/>
    <dgm:cxn modelId="{12DBCA49-E31E-42CD-BC88-C2C796F8C312}" type="presParOf" srcId="{750CF79A-D5B3-4B14-9E2A-649B73DE13A8}" destId="{FF74D863-283A-42C7-8237-C71E474F1F91}" srcOrd="0" destOrd="0" presId="urn:microsoft.com/office/officeart/2005/8/layout/hierarchy4"/>
    <dgm:cxn modelId="{094E615A-2B1C-4797-BE5E-6176552FE317}" type="presParOf" srcId="{750CF79A-D5B3-4B14-9E2A-649B73DE13A8}" destId="{0EC8B093-6755-41FD-B8BE-70A6B2E69EF3}" srcOrd="1" destOrd="0" presId="urn:microsoft.com/office/officeart/2005/8/layout/hierarchy4"/>
    <dgm:cxn modelId="{71CEFF50-B17D-4650-9947-D681A3B68363}" type="presParOf" srcId="{750CF79A-D5B3-4B14-9E2A-649B73DE13A8}" destId="{0616B56D-8E2C-4281-BEA2-4D6A9067D331}" srcOrd="2" destOrd="0" presId="urn:microsoft.com/office/officeart/2005/8/layout/hierarchy4"/>
    <dgm:cxn modelId="{DA31E573-33FC-43CA-B27E-D2B2E09DF12F}" type="presParOf" srcId="{0616B56D-8E2C-4281-BEA2-4D6A9067D331}" destId="{AFD6A312-8B14-4AB8-89DA-A8120FD45149}" srcOrd="0" destOrd="0" presId="urn:microsoft.com/office/officeart/2005/8/layout/hierarchy4"/>
    <dgm:cxn modelId="{0D5E9005-A5C8-49A6-BB11-46C31155C74C}" type="presParOf" srcId="{AFD6A312-8B14-4AB8-89DA-A8120FD45149}" destId="{86F9E803-6558-4835-9BFC-B6AE3DA9C364}" srcOrd="0" destOrd="0" presId="urn:microsoft.com/office/officeart/2005/8/layout/hierarchy4"/>
    <dgm:cxn modelId="{0318EDB7-DB83-46BE-B78E-AAE84B2E297A}" type="presParOf" srcId="{AFD6A312-8B14-4AB8-89DA-A8120FD45149}" destId="{91FFC822-0147-42FF-8FA9-CF2EBBFBCEBE}" srcOrd="1" destOrd="0" presId="urn:microsoft.com/office/officeart/2005/8/layout/hierarchy4"/>
    <dgm:cxn modelId="{8CBD31D7-DB13-40A3-A24F-BCB01FD9ABAB}" type="presParOf" srcId="{0616B56D-8E2C-4281-BEA2-4D6A9067D331}" destId="{4F05EFFD-8F71-4F8C-ABAD-BC033BB926EF}" srcOrd="1" destOrd="0" presId="urn:microsoft.com/office/officeart/2005/8/layout/hierarchy4"/>
    <dgm:cxn modelId="{FED802B3-D217-4D3E-BA80-05F0B74C45B5}" type="presParOf" srcId="{0616B56D-8E2C-4281-BEA2-4D6A9067D331}" destId="{E882DBB6-3909-47B0-85F2-3A907BBE4837}" srcOrd="2" destOrd="0" presId="urn:microsoft.com/office/officeart/2005/8/layout/hierarchy4"/>
    <dgm:cxn modelId="{3D20033F-E480-43B0-BCA4-0758461854C8}" type="presParOf" srcId="{E882DBB6-3909-47B0-85F2-3A907BBE4837}" destId="{9C92C9A4-20D3-45D7-ADC5-9A1D34B05CEB}" srcOrd="0" destOrd="0" presId="urn:microsoft.com/office/officeart/2005/8/layout/hierarchy4"/>
    <dgm:cxn modelId="{FA5BA22F-5964-40A5-9C38-32ECBC645FDA}" type="presParOf" srcId="{E882DBB6-3909-47B0-85F2-3A907BBE4837}" destId="{BA4836B9-BF74-4311-880B-A852087724CC}" srcOrd="1" destOrd="0" presId="urn:microsoft.com/office/officeart/2005/8/layout/hierarchy4"/>
    <dgm:cxn modelId="{DF27A710-6675-4B4A-ABBF-78908242E900}" type="presParOf" srcId="{0616B56D-8E2C-4281-BEA2-4D6A9067D331}" destId="{CC6FFAF5-B416-4961-88CE-E6B60EDC1DBE}" srcOrd="3" destOrd="0" presId="urn:microsoft.com/office/officeart/2005/8/layout/hierarchy4"/>
    <dgm:cxn modelId="{235AB823-67F2-4214-BA35-937DD54E888A}" type="presParOf" srcId="{0616B56D-8E2C-4281-BEA2-4D6A9067D331}" destId="{7552F67A-7C86-46A2-A2A7-99A6FD7A9D81}" srcOrd="4" destOrd="0" presId="urn:microsoft.com/office/officeart/2005/8/layout/hierarchy4"/>
    <dgm:cxn modelId="{0C66D40B-0351-49D2-8547-25A133494D21}" type="presParOf" srcId="{7552F67A-7C86-46A2-A2A7-99A6FD7A9D81}" destId="{FA3A7F6E-B830-4972-B8AD-7228ABCCC354}" srcOrd="0" destOrd="0" presId="urn:microsoft.com/office/officeart/2005/8/layout/hierarchy4"/>
    <dgm:cxn modelId="{9FFE5C40-262D-4F04-AA61-B3AFD05557A7}" type="presParOf" srcId="{7552F67A-7C86-46A2-A2A7-99A6FD7A9D81}" destId="{4D645749-8993-4817-8938-F3475994635F}" srcOrd="1" destOrd="0" presId="urn:microsoft.com/office/officeart/2005/8/layout/hierarchy4"/>
    <dgm:cxn modelId="{2C32DD82-09B2-4432-BB3D-919388E93E50}" type="presParOf" srcId="{0616B56D-8E2C-4281-BEA2-4D6A9067D331}" destId="{22597E3E-ABC4-4B79-85B3-9DBE5FF977FA}" srcOrd="5" destOrd="0" presId="urn:microsoft.com/office/officeart/2005/8/layout/hierarchy4"/>
    <dgm:cxn modelId="{A1C0433C-7D00-40C0-9933-7ABC71E38C3A}" type="presParOf" srcId="{0616B56D-8E2C-4281-BEA2-4D6A9067D331}" destId="{730A7233-39D8-4D47-BE79-47B565739261}" srcOrd="6" destOrd="0" presId="urn:microsoft.com/office/officeart/2005/8/layout/hierarchy4"/>
    <dgm:cxn modelId="{3CC8DC85-4E78-4886-86FF-5B7D2D2156D3}" type="presParOf" srcId="{730A7233-39D8-4D47-BE79-47B565739261}" destId="{29952826-B167-4787-B78B-4E142DEC4B0D}" srcOrd="0" destOrd="0" presId="urn:microsoft.com/office/officeart/2005/8/layout/hierarchy4"/>
    <dgm:cxn modelId="{BABA7FB9-6FCF-4917-AA31-BAB0E44C65A9}" type="presParOf" srcId="{730A7233-39D8-4D47-BE79-47B565739261}" destId="{EAAAFF3C-A464-4B11-8AA1-D745693E8976}" srcOrd="1" destOrd="0" presId="urn:microsoft.com/office/officeart/2005/8/layout/hierarchy4"/>
    <dgm:cxn modelId="{3BDB3667-2B8A-43B7-848F-5CF42A699C6C}" type="presParOf" srcId="{0616B56D-8E2C-4281-BEA2-4D6A9067D331}" destId="{B9C561C6-CD17-4FD4-B911-3CB9ED214EDD}" srcOrd="7" destOrd="0" presId="urn:microsoft.com/office/officeart/2005/8/layout/hierarchy4"/>
    <dgm:cxn modelId="{39A57DA5-E0C4-4525-9DF3-73CBF348DF4A}" type="presParOf" srcId="{0616B56D-8E2C-4281-BEA2-4D6A9067D331}" destId="{F0681358-0DBC-43EE-8721-11D451290C58}" srcOrd="8" destOrd="0" presId="urn:microsoft.com/office/officeart/2005/8/layout/hierarchy4"/>
    <dgm:cxn modelId="{3B1FF984-1071-48CD-93C8-E40C6210D74A}" type="presParOf" srcId="{F0681358-0DBC-43EE-8721-11D451290C58}" destId="{245C007C-E031-4006-B692-DB99020ABDB3}" srcOrd="0" destOrd="0" presId="urn:microsoft.com/office/officeart/2005/8/layout/hierarchy4"/>
    <dgm:cxn modelId="{CBCD8996-B6FE-4782-ACEC-84364D310D02}" type="presParOf" srcId="{F0681358-0DBC-43EE-8721-11D451290C58}" destId="{768AEC69-3413-440A-A830-0E64230AC13B}" srcOrd="1" destOrd="0" presId="urn:microsoft.com/office/officeart/2005/8/layout/hierarchy4"/>
    <dgm:cxn modelId="{CAEE15E2-49C2-4135-9DD0-542AFB5D90A8}" type="presParOf" srcId="{0616B56D-8E2C-4281-BEA2-4D6A9067D331}" destId="{20F8112B-4E87-4851-B1C5-5F8F7A4A15EE}" srcOrd="9" destOrd="0" presId="urn:microsoft.com/office/officeart/2005/8/layout/hierarchy4"/>
    <dgm:cxn modelId="{6B88A891-0C64-409B-A8EB-D927338113DE}" type="presParOf" srcId="{0616B56D-8E2C-4281-BEA2-4D6A9067D331}" destId="{12931E1A-4F0A-48E5-95F9-4AF7B48E37BE}" srcOrd="10" destOrd="0" presId="urn:microsoft.com/office/officeart/2005/8/layout/hierarchy4"/>
    <dgm:cxn modelId="{BD574F74-1C6E-4DE9-B528-4E572AA6B35D}" type="presParOf" srcId="{12931E1A-4F0A-48E5-95F9-4AF7B48E37BE}" destId="{5812EE61-5909-44BD-A548-A2592565E875}" srcOrd="0" destOrd="0" presId="urn:microsoft.com/office/officeart/2005/8/layout/hierarchy4"/>
    <dgm:cxn modelId="{27955635-EC99-4CA3-89F9-EC3F0BCC7B18}" type="presParOf" srcId="{12931E1A-4F0A-48E5-95F9-4AF7B48E37BE}" destId="{E372F084-C484-470F-8B03-900A700895CE}" srcOrd="1" destOrd="0" presId="urn:microsoft.com/office/officeart/2005/8/layout/hierarchy4"/>
    <dgm:cxn modelId="{8E0F0B38-BB06-4B77-9FC4-C459C0638990}" type="presParOf" srcId="{0616B56D-8E2C-4281-BEA2-4D6A9067D331}" destId="{D6F6E1AC-A071-4B0D-A3FC-E1744A4DC810}" srcOrd="11" destOrd="0" presId="urn:microsoft.com/office/officeart/2005/8/layout/hierarchy4"/>
    <dgm:cxn modelId="{19168045-CC56-4B7E-B004-FFB65C15D5E6}" type="presParOf" srcId="{0616B56D-8E2C-4281-BEA2-4D6A9067D331}" destId="{79C58516-1FE1-4A15-BDF1-9F5F372B2B48}" srcOrd="12" destOrd="0" presId="urn:microsoft.com/office/officeart/2005/8/layout/hierarchy4"/>
    <dgm:cxn modelId="{C8E1FE10-9641-44C9-9991-0158AD96FC72}" type="presParOf" srcId="{79C58516-1FE1-4A15-BDF1-9F5F372B2B48}" destId="{F2504B54-855A-4688-8DD1-00E1CBD873A0}" srcOrd="0" destOrd="0" presId="urn:microsoft.com/office/officeart/2005/8/layout/hierarchy4"/>
    <dgm:cxn modelId="{50948FE3-9A78-455E-BCAF-9B0281C01267}" type="presParOf" srcId="{79C58516-1FE1-4A15-BDF1-9F5F372B2B48}" destId="{64A912EB-9AC5-4D42-A270-CBFA01543337}" srcOrd="1" destOrd="0" presId="urn:microsoft.com/office/officeart/2005/8/layout/hierarchy4"/>
    <dgm:cxn modelId="{6641DCBA-BD29-4C3C-99BA-FA054CEF9153}" type="presParOf" srcId="{0616B56D-8E2C-4281-BEA2-4D6A9067D331}" destId="{00F984DA-F74F-48C2-B0D5-F8B02232BCBB}" srcOrd="13" destOrd="0" presId="urn:microsoft.com/office/officeart/2005/8/layout/hierarchy4"/>
    <dgm:cxn modelId="{02050A0B-A3FE-4E24-9337-6EC60DE0C318}" type="presParOf" srcId="{0616B56D-8E2C-4281-BEA2-4D6A9067D331}" destId="{867C8628-44D2-43ED-8CB9-005259406749}" srcOrd="14" destOrd="0" presId="urn:microsoft.com/office/officeart/2005/8/layout/hierarchy4"/>
    <dgm:cxn modelId="{444A569D-296C-4629-992C-2F975938AB19}" type="presParOf" srcId="{867C8628-44D2-43ED-8CB9-005259406749}" destId="{87D06C1B-9166-41DD-8A99-7AC3561EAB1B}" srcOrd="0" destOrd="0" presId="urn:microsoft.com/office/officeart/2005/8/layout/hierarchy4"/>
    <dgm:cxn modelId="{BBBE99CB-3396-4980-9B26-A6D4A1EC317E}" type="presParOf" srcId="{867C8628-44D2-43ED-8CB9-005259406749}" destId="{9D1B1C00-94DA-4334-BDA8-A1CECD0DBD63}" srcOrd="1" destOrd="0" presId="urn:microsoft.com/office/officeart/2005/8/layout/hierarchy4"/>
    <dgm:cxn modelId="{EFA63A45-216B-46D3-9723-CD76E4C0EE5A}" type="presParOf" srcId="{22C0C062-D01B-4B3D-8A03-5A4130213CC5}" destId="{D905DD5E-5F46-4B3D-8ACC-FFAC01E4BC33}" srcOrd="5" destOrd="0" presId="urn:microsoft.com/office/officeart/2005/8/layout/hierarchy4"/>
    <dgm:cxn modelId="{31CC0939-0BD9-4B7E-B735-F49B9394486D}" type="presParOf" srcId="{22C0C062-D01B-4B3D-8A03-5A4130213CC5}" destId="{0A9038D0-FEC2-44D6-8817-88AC7BD8C0F2}" srcOrd="6" destOrd="0" presId="urn:microsoft.com/office/officeart/2005/8/layout/hierarchy4"/>
    <dgm:cxn modelId="{909170B2-A368-4A4D-A5A0-96EC90B4F203}" type="presParOf" srcId="{0A9038D0-FEC2-44D6-8817-88AC7BD8C0F2}" destId="{AF2A67E9-5EFA-492C-8CA5-887CFFE66000}" srcOrd="0" destOrd="0" presId="urn:microsoft.com/office/officeart/2005/8/layout/hierarchy4"/>
    <dgm:cxn modelId="{5116CE3F-3DD2-4B5A-A138-4585C88BA349}" type="presParOf" srcId="{0A9038D0-FEC2-44D6-8817-88AC7BD8C0F2}" destId="{F2B0F56D-CC44-43ED-8BFE-886E379F5262}" srcOrd="1" destOrd="0" presId="urn:microsoft.com/office/officeart/2005/8/layout/hierarchy4"/>
    <dgm:cxn modelId="{990F31E1-D972-4CA2-87F5-72F02912E682}" type="presParOf" srcId="{0A9038D0-FEC2-44D6-8817-88AC7BD8C0F2}" destId="{F8F06E7C-DD0F-4A0A-BFB5-2497CBF19B28}" srcOrd="2" destOrd="0" presId="urn:microsoft.com/office/officeart/2005/8/layout/hierarchy4"/>
    <dgm:cxn modelId="{9DE8FC83-739C-4816-9AEC-2104986394D3}" type="presParOf" srcId="{F8F06E7C-DD0F-4A0A-BFB5-2497CBF19B28}" destId="{2327BE65-CFE9-4FE7-AB65-6B971DB649A8}" srcOrd="0" destOrd="0" presId="urn:microsoft.com/office/officeart/2005/8/layout/hierarchy4"/>
    <dgm:cxn modelId="{1D5B5CB8-0823-489F-8AAD-CC48C78C1122}" type="presParOf" srcId="{2327BE65-CFE9-4FE7-AB65-6B971DB649A8}" destId="{4BA48247-3837-4198-BC09-29D60FB4A3ED}" srcOrd="0" destOrd="0" presId="urn:microsoft.com/office/officeart/2005/8/layout/hierarchy4"/>
    <dgm:cxn modelId="{EF9A503A-CCD6-4478-96F6-AAA0EA6BC462}" type="presParOf" srcId="{2327BE65-CFE9-4FE7-AB65-6B971DB649A8}" destId="{951AD56C-DDFD-4E8F-B449-83FB32C86A42}" srcOrd="1" destOrd="0" presId="urn:microsoft.com/office/officeart/2005/8/layout/hierarchy4"/>
    <dgm:cxn modelId="{E34FE1AC-4962-48CA-9970-67018CB1996F}" type="presParOf" srcId="{F8F06E7C-DD0F-4A0A-BFB5-2497CBF19B28}" destId="{94EC4C8C-DE73-4AB9-B434-223F0353869B}" srcOrd="1" destOrd="0" presId="urn:microsoft.com/office/officeart/2005/8/layout/hierarchy4"/>
    <dgm:cxn modelId="{E9A8BD6E-23FF-4CF6-BC0A-7BCB6420CF70}" type="presParOf" srcId="{F8F06E7C-DD0F-4A0A-BFB5-2497CBF19B28}" destId="{2C11F857-F55F-4DF7-8084-914B07CD631E}" srcOrd="2" destOrd="0" presId="urn:microsoft.com/office/officeart/2005/8/layout/hierarchy4"/>
    <dgm:cxn modelId="{00E3AC9E-400A-4A8C-99F4-3F933C8A86CF}" type="presParOf" srcId="{2C11F857-F55F-4DF7-8084-914B07CD631E}" destId="{73929307-3D45-4543-8872-E2FC6947681A}" srcOrd="0" destOrd="0" presId="urn:microsoft.com/office/officeart/2005/8/layout/hierarchy4"/>
    <dgm:cxn modelId="{547965C9-75FD-442E-9702-EA0BAC10F14E}" type="presParOf" srcId="{2C11F857-F55F-4DF7-8084-914B07CD631E}" destId="{EDC8404F-7C68-4DBD-B16D-22968C11CAB1}" srcOrd="1" destOrd="0" presId="urn:microsoft.com/office/officeart/2005/8/layout/hierarchy4"/>
    <dgm:cxn modelId="{783FC447-4C4F-4D58-B6CB-7C322647ADAC}" type="presParOf" srcId="{F8F06E7C-DD0F-4A0A-BFB5-2497CBF19B28}" destId="{40F06E7C-8CDF-4AA7-A9CA-949961AE755E}" srcOrd="3" destOrd="0" presId="urn:microsoft.com/office/officeart/2005/8/layout/hierarchy4"/>
    <dgm:cxn modelId="{4E8EBCAB-2A7E-437B-8DAD-1704273BF266}" type="presParOf" srcId="{F8F06E7C-DD0F-4A0A-BFB5-2497CBF19B28}" destId="{97451CEF-A034-4C05-ADFB-6245596B75ED}" srcOrd="4" destOrd="0" presId="urn:microsoft.com/office/officeart/2005/8/layout/hierarchy4"/>
    <dgm:cxn modelId="{4C938FE8-5C7A-4E07-B934-3CCEA2AF1520}" type="presParOf" srcId="{97451CEF-A034-4C05-ADFB-6245596B75ED}" destId="{B6530501-532C-4882-8107-61E3CB970DCF}" srcOrd="0" destOrd="0" presId="urn:microsoft.com/office/officeart/2005/8/layout/hierarchy4"/>
    <dgm:cxn modelId="{B1AA1B07-46C3-4560-A42D-42787E4DCD17}" type="presParOf" srcId="{97451CEF-A034-4C05-ADFB-6245596B75ED}" destId="{AE1C8238-FE31-4965-B25A-DD966777CED0}" srcOrd="1" destOrd="0" presId="urn:microsoft.com/office/officeart/2005/8/layout/hierarchy4"/>
    <dgm:cxn modelId="{7965ADD6-A60D-4B38-A6F5-B7BE96C18F5D}" type="presParOf" srcId="{F8F06E7C-DD0F-4A0A-BFB5-2497CBF19B28}" destId="{8C44CA5A-080F-4E1D-AEF6-794E26E604DD}" srcOrd="5" destOrd="0" presId="urn:microsoft.com/office/officeart/2005/8/layout/hierarchy4"/>
    <dgm:cxn modelId="{DCBFFD89-EF68-4967-BBE1-E4277D6CD05A}" type="presParOf" srcId="{F8F06E7C-DD0F-4A0A-BFB5-2497CBF19B28}" destId="{9C7B2930-EA06-4E6D-AA7A-9061F2636E75}" srcOrd="6" destOrd="0" presId="urn:microsoft.com/office/officeart/2005/8/layout/hierarchy4"/>
    <dgm:cxn modelId="{A2C2F51C-4E7C-488C-AB8A-A5CE9E7B45B2}" type="presParOf" srcId="{9C7B2930-EA06-4E6D-AA7A-9061F2636E75}" destId="{F177B20A-3650-4D8F-BA18-F214CECA2548}" srcOrd="0" destOrd="0" presId="urn:microsoft.com/office/officeart/2005/8/layout/hierarchy4"/>
    <dgm:cxn modelId="{FDDB1448-13A0-40B0-97A3-466A7F4152F6}" type="presParOf" srcId="{9C7B2930-EA06-4E6D-AA7A-9061F2636E75}" destId="{FFF76FCE-6A09-4922-A2C0-6B764851207D}" srcOrd="1" destOrd="0" presId="urn:microsoft.com/office/officeart/2005/8/layout/hierarchy4"/>
    <dgm:cxn modelId="{C763C66E-4B9C-46FE-8A14-11DF6E394F98}" type="presParOf" srcId="{F8F06E7C-DD0F-4A0A-BFB5-2497CBF19B28}" destId="{1D12771A-2E52-4A15-BE65-9F911004EA29}" srcOrd="7" destOrd="0" presId="urn:microsoft.com/office/officeart/2005/8/layout/hierarchy4"/>
    <dgm:cxn modelId="{8F20C924-7CD1-482A-A109-740A2F880C5D}" type="presParOf" srcId="{F8F06E7C-DD0F-4A0A-BFB5-2497CBF19B28}" destId="{BF1471FC-0F63-45C7-AAFF-B2722B3BB48F}" srcOrd="8" destOrd="0" presId="urn:microsoft.com/office/officeart/2005/8/layout/hierarchy4"/>
    <dgm:cxn modelId="{B91BDAC7-7B0B-45D6-BF34-244D6CAADEEE}" type="presParOf" srcId="{BF1471FC-0F63-45C7-AAFF-B2722B3BB48F}" destId="{D5C9D95B-5A0B-47FB-A7CE-6E7A6BF1F4CE}" srcOrd="0" destOrd="0" presId="urn:microsoft.com/office/officeart/2005/8/layout/hierarchy4"/>
    <dgm:cxn modelId="{EA8F7D15-DB6F-4B58-9497-05861759EADA}" type="presParOf" srcId="{BF1471FC-0F63-45C7-AAFF-B2722B3BB48F}" destId="{7EBCB5C5-D350-4EAA-9557-FFA97CD6426F}" srcOrd="1" destOrd="0" presId="urn:microsoft.com/office/officeart/2005/8/layout/hierarchy4"/>
    <dgm:cxn modelId="{13314EFB-BF36-4860-9C48-7E503DEA2C02}" type="presParOf" srcId="{F8F06E7C-DD0F-4A0A-BFB5-2497CBF19B28}" destId="{96D63E08-88E0-4A57-A1A7-36F165B53104}" srcOrd="9" destOrd="0" presId="urn:microsoft.com/office/officeart/2005/8/layout/hierarchy4"/>
    <dgm:cxn modelId="{78516102-4F86-4C08-A7F4-296B52A3F02D}" type="presParOf" srcId="{F8F06E7C-DD0F-4A0A-BFB5-2497CBF19B28}" destId="{3714EF3F-AA9B-485C-A1C7-07E2FCFDCA55}" srcOrd="10" destOrd="0" presId="urn:microsoft.com/office/officeart/2005/8/layout/hierarchy4"/>
    <dgm:cxn modelId="{68BC1704-97F8-4513-AA66-2C85C91E3113}" type="presParOf" srcId="{3714EF3F-AA9B-485C-A1C7-07E2FCFDCA55}" destId="{CA3142D1-4762-41C6-BE4B-2EF2484B4050}" srcOrd="0" destOrd="0" presId="urn:microsoft.com/office/officeart/2005/8/layout/hierarchy4"/>
    <dgm:cxn modelId="{C105076F-0E1E-4B0F-96C5-19C4FF54EC5E}" type="presParOf" srcId="{3714EF3F-AA9B-485C-A1C7-07E2FCFDCA55}" destId="{118881A8-AD84-457E-89D1-C4C1796040E6}" srcOrd="1" destOrd="0" presId="urn:microsoft.com/office/officeart/2005/8/layout/hierarchy4"/>
    <dgm:cxn modelId="{7BB0D0B1-9FB8-4503-A4F6-13DE0192602F}" type="presParOf" srcId="{F8F06E7C-DD0F-4A0A-BFB5-2497CBF19B28}" destId="{C570C7B1-A99E-4D6A-9582-CB59F5258962}" srcOrd="11" destOrd="0" presId="urn:microsoft.com/office/officeart/2005/8/layout/hierarchy4"/>
    <dgm:cxn modelId="{A92B3F2A-5F9D-4815-81A3-99ABFABEB754}" type="presParOf" srcId="{F8F06E7C-DD0F-4A0A-BFB5-2497CBF19B28}" destId="{517FA124-3862-4069-8188-FBAC463C1BC5}" srcOrd="12" destOrd="0" presId="urn:microsoft.com/office/officeart/2005/8/layout/hierarchy4"/>
    <dgm:cxn modelId="{C44CB518-E710-4B57-9369-0B749639642D}" type="presParOf" srcId="{517FA124-3862-4069-8188-FBAC463C1BC5}" destId="{5A884129-26F7-46C1-B9B3-0F18D58B1219}" srcOrd="0" destOrd="0" presId="urn:microsoft.com/office/officeart/2005/8/layout/hierarchy4"/>
    <dgm:cxn modelId="{91FF9A50-0A1D-4D2D-82C5-069578E5B10D}" type="presParOf" srcId="{517FA124-3862-4069-8188-FBAC463C1BC5}" destId="{4D9CBEB8-A1EF-4D65-AE83-07378E0DC3E7}" srcOrd="1" destOrd="0" presId="urn:microsoft.com/office/officeart/2005/8/layout/hierarchy4"/>
    <dgm:cxn modelId="{927DE6ED-772B-4EB0-A993-5B54D0F10790}" type="presParOf" srcId="{F8F06E7C-DD0F-4A0A-BFB5-2497CBF19B28}" destId="{F2CD7E15-937D-4108-93E3-887026668639}" srcOrd="13" destOrd="0" presId="urn:microsoft.com/office/officeart/2005/8/layout/hierarchy4"/>
    <dgm:cxn modelId="{B35BF93B-101D-498F-96DB-0513985A1B23}" type="presParOf" srcId="{F8F06E7C-DD0F-4A0A-BFB5-2497CBF19B28}" destId="{0CE35B61-6084-4C1B-9D6E-65A97AA26791}" srcOrd="14" destOrd="0" presId="urn:microsoft.com/office/officeart/2005/8/layout/hierarchy4"/>
    <dgm:cxn modelId="{7DBF3EAF-8087-4E3D-811D-CEA4CB92F5E8}" type="presParOf" srcId="{0CE35B61-6084-4C1B-9D6E-65A97AA26791}" destId="{786F0802-8433-424F-962B-F043BDAF8876}" srcOrd="0" destOrd="0" presId="urn:microsoft.com/office/officeart/2005/8/layout/hierarchy4"/>
    <dgm:cxn modelId="{732AA719-F8CE-4CD8-A94D-3870A10F7C82}" type="presParOf" srcId="{0CE35B61-6084-4C1B-9D6E-65A97AA26791}" destId="{0419F799-DD73-401A-BA64-A77C662FF31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AAEB0-C3C0-453D-A082-BE8682207911}">
      <dsp:nvSpPr>
        <dsp:cNvPr id="0" name=""/>
        <dsp:cNvSpPr/>
      </dsp:nvSpPr>
      <dsp:spPr>
        <a:xfrm>
          <a:off x="10760133" y="2132659"/>
          <a:ext cx="12743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7315"/>
              </a:lnTo>
              <a:lnTo>
                <a:pt x="1274361" y="77315"/>
              </a:lnTo>
              <a:lnTo>
                <a:pt x="1274361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2CB85-ECF4-4993-BD32-EFAEC1109D4B}">
      <dsp:nvSpPr>
        <dsp:cNvPr id="0" name=""/>
        <dsp:cNvSpPr/>
      </dsp:nvSpPr>
      <dsp:spPr>
        <a:xfrm>
          <a:off x="11504307" y="2392026"/>
          <a:ext cx="91440" cy="779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9361"/>
              </a:lnTo>
              <a:lnTo>
                <a:pt x="90856" y="7793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B96D6-3F2A-4E72-AE95-4B9E77E6DF29}">
      <dsp:nvSpPr>
        <dsp:cNvPr id="0" name=""/>
        <dsp:cNvSpPr/>
      </dsp:nvSpPr>
      <dsp:spPr>
        <a:xfrm>
          <a:off x="11504307" y="2392026"/>
          <a:ext cx="91440" cy="5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5714"/>
              </a:lnTo>
              <a:lnTo>
                <a:pt x="90856" y="5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E2FBE-8065-4ABB-B060-C74F2D158E6B}">
      <dsp:nvSpPr>
        <dsp:cNvPr id="0" name=""/>
        <dsp:cNvSpPr/>
      </dsp:nvSpPr>
      <dsp:spPr>
        <a:xfrm>
          <a:off x="11504307" y="2392026"/>
          <a:ext cx="91440" cy="352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066"/>
              </a:lnTo>
              <a:lnTo>
                <a:pt x="90856" y="352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B8381-79CC-4C44-9617-EB2CE3F61F19}">
      <dsp:nvSpPr>
        <dsp:cNvPr id="0" name=""/>
        <dsp:cNvSpPr/>
      </dsp:nvSpPr>
      <dsp:spPr>
        <a:xfrm>
          <a:off x="11504307" y="2392026"/>
          <a:ext cx="91440" cy="13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419"/>
              </a:lnTo>
              <a:lnTo>
                <a:pt x="90856" y="13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54A48-BEE8-4278-9D6F-80347CBB7BE8}">
      <dsp:nvSpPr>
        <dsp:cNvPr id="0" name=""/>
        <dsp:cNvSpPr/>
      </dsp:nvSpPr>
      <dsp:spPr>
        <a:xfrm>
          <a:off x="10760133" y="2132659"/>
          <a:ext cx="9102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7315"/>
              </a:lnTo>
              <a:lnTo>
                <a:pt x="910258" y="77315"/>
              </a:lnTo>
              <a:lnTo>
                <a:pt x="910258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9E7F0-816D-4585-814E-6C7CBE20812C}">
      <dsp:nvSpPr>
        <dsp:cNvPr id="0" name=""/>
        <dsp:cNvSpPr/>
      </dsp:nvSpPr>
      <dsp:spPr>
        <a:xfrm>
          <a:off x="10760133" y="2132659"/>
          <a:ext cx="5461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7315"/>
              </a:lnTo>
              <a:lnTo>
                <a:pt x="546155" y="77315"/>
              </a:lnTo>
              <a:lnTo>
                <a:pt x="546155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D7C15-9D7A-4158-A880-304AC6237CB7}">
      <dsp:nvSpPr>
        <dsp:cNvPr id="0" name=""/>
        <dsp:cNvSpPr/>
      </dsp:nvSpPr>
      <dsp:spPr>
        <a:xfrm>
          <a:off x="10776100" y="2392026"/>
          <a:ext cx="91440" cy="352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066"/>
              </a:lnTo>
              <a:lnTo>
                <a:pt x="90856" y="352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AFFCE-8F61-4506-98BD-019E2510001C}">
      <dsp:nvSpPr>
        <dsp:cNvPr id="0" name=""/>
        <dsp:cNvSpPr/>
      </dsp:nvSpPr>
      <dsp:spPr>
        <a:xfrm>
          <a:off x="10776100" y="2392026"/>
          <a:ext cx="91440" cy="13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419"/>
              </a:lnTo>
              <a:lnTo>
                <a:pt x="90856" y="13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DA354-97A4-4C40-BAAF-5443FD87D60A}">
      <dsp:nvSpPr>
        <dsp:cNvPr id="0" name=""/>
        <dsp:cNvSpPr/>
      </dsp:nvSpPr>
      <dsp:spPr>
        <a:xfrm>
          <a:off x="10760133" y="2132659"/>
          <a:ext cx="1820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7315"/>
              </a:lnTo>
              <a:lnTo>
                <a:pt x="182051" y="77315"/>
              </a:lnTo>
              <a:lnTo>
                <a:pt x="182051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621A6-687F-4A4E-9DAA-C140E3DEAC9E}">
      <dsp:nvSpPr>
        <dsp:cNvPr id="0" name=""/>
        <dsp:cNvSpPr/>
      </dsp:nvSpPr>
      <dsp:spPr>
        <a:xfrm>
          <a:off x="10411997" y="2392026"/>
          <a:ext cx="91440" cy="9930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93009"/>
              </a:lnTo>
              <a:lnTo>
                <a:pt x="90856" y="9930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E08A4-2B77-4B3C-BDE2-4CCD8E24D3CE}">
      <dsp:nvSpPr>
        <dsp:cNvPr id="0" name=""/>
        <dsp:cNvSpPr/>
      </dsp:nvSpPr>
      <dsp:spPr>
        <a:xfrm>
          <a:off x="10411997" y="2392026"/>
          <a:ext cx="91440" cy="779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9361"/>
              </a:lnTo>
              <a:lnTo>
                <a:pt x="90856" y="7793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BD47B-BB7C-4B35-A531-B10AD131C3AF}">
      <dsp:nvSpPr>
        <dsp:cNvPr id="0" name=""/>
        <dsp:cNvSpPr/>
      </dsp:nvSpPr>
      <dsp:spPr>
        <a:xfrm>
          <a:off x="10411997" y="2392026"/>
          <a:ext cx="91440" cy="5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5714"/>
              </a:lnTo>
              <a:lnTo>
                <a:pt x="90856" y="5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825CE-0A7D-44DD-89D5-9501180D4840}">
      <dsp:nvSpPr>
        <dsp:cNvPr id="0" name=""/>
        <dsp:cNvSpPr/>
      </dsp:nvSpPr>
      <dsp:spPr>
        <a:xfrm>
          <a:off x="10411997" y="2392026"/>
          <a:ext cx="91440" cy="352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066"/>
              </a:lnTo>
              <a:lnTo>
                <a:pt x="90856" y="352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0FC6C6-1F18-4AC5-81A4-581C83598B9C}">
      <dsp:nvSpPr>
        <dsp:cNvPr id="0" name=""/>
        <dsp:cNvSpPr/>
      </dsp:nvSpPr>
      <dsp:spPr>
        <a:xfrm>
          <a:off x="10411997" y="2392026"/>
          <a:ext cx="91440" cy="13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419"/>
              </a:lnTo>
              <a:lnTo>
                <a:pt x="90856" y="13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D588E4-8D55-405F-BC42-40D3F95F4DA9}">
      <dsp:nvSpPr>
        <dsp:cNvPr id="0" name=""/>
        <dsp:cNvSpPr/>
      </dsp:nvSpPr>
      <dsp:spPr>
        <a:xfrm>
          <a:off x="10578082" y="2132659"/>
          <a:ext cx="182051" cy="91440"/>
        </a:xfrm>
        <a:custGeom>
          <a:avLst/>
          <a:gdLst/>
          <a:ahLst/>
          <a:cxnLst/>
          <a:rect l="0" t="0" r="0" b="0"/>
          <a:pathLst>
            <a:path>
              <a:moveTo>
                <a:pt x="182051" y="45720"/>
              </a:moveTo>
              <a:lnTo>
                <a:pt x="182051" y="77315"/>
              </a:lnTo>
              <a:lnTo>
                <a:pt x="0" y="77315"/>
              </a:lnTo>
              <a:lnTo>
                <a:pt x="0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60E5F4-2932-4D89-92E8-142411095CE8}">
      <dsp:nvSpPr>
        <dsp:cNvPr id="0" name=""/>
        <dsp:cNvSpPr/>
      </dsp:nvSpPr>
      <dsp:spPr>
        <a:xfrm>
          <a:off x="10047894" y="2392026"/>
          <a:ext cx="91440" cy="9930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93009"/>
              </a:lnTo>
              <a:lnTo>
                <a:pt x="90856" y="9930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95821F-C5A3-4507-A741-EA28D44E3994}">
      <dsp:nvSpPr>
        <dsp:cNvPr id="0" name=""/>
        <dsp:cNvSpPr/>
      </dsp:nvSpPr>
      <dsp:spPr>
        <a:xfrm>
          <a:off x="10047894" y="2392026"/>
          <a:ext cx="91440" cy="779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9361"/>
              </a:lnTo>
              <a:lnTo>
                <a:pt x="90856" y="7793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A2AFF-0CBD-4687-9222-311C8E11F2A3}">
      <dsp:nvSpPr>
        <dsp:cNvPr id="0" name=""/>
        <dsp:cNvSpPr/>
      </dsp:nvSpPr>
      <dsp:spPr>
        <a:xfrm>
          <a:off x="10047894" y="2392026"/>
          <a:ext cx="91440" cy="5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5714"/>
              </a:lnTo>
              <a:lnTo>
                <a:pt x="90856" y="5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BDC51B-D8F4-419C-B5B7-CA6BB8908793}">
      <dsp:nvSpPr>
        <dsp:cNvPr id="0" name=""/>
        <dsp:cNvSpPr/>
      </dsp:nvSpPr>
      <dsp:spPr>
        <a:xfrm>
          <a:off x="10047894" y="2392026"/>
          <a:ext cx="91440" cy="352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066"/>
              </a:lnTo>
              <a:lnTo>
                <a:pt x="90856" y="352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394BEF-BB60-43A2-8948-E0D0412CD670}">
      <dsp:nvSpPr>
        <dsp:cNvPr id="0" name=""/>
        <dsp:cNvSpPr/>
      </dsp:nvSpPr>
      <dsp:spPr>
        <a:xfrm>
          <a:off x="10047894" y="2392026"/>
          <a:ext cx="91440" cy="13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419"/>
              </a:lnTo>
              <a:lnTo>
                <a:pt x="90856" y="13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5F4145-9907-4E1E-867B-256C81F9163C}">
      <dsp:nvSpPr>
        <dsp:cNvPr id="0" name=""/>
        <dsp:cNvSpPr/>
      </dsp:nvSpPr>
      <dsp:spPr>
        <a:xfrm>
          <a:off x="10213978" y="2132659"/>
          <a:ext cx="546155" cy="91440"/>
        </a:xfrm>
        <a:custGeom>
          <a:avLst/>
          <a:gdLst/>
          <a:ahLst/>
          <a:cxnLst/>
          <a:rect l="0" t="0" r="0" b="0"/>
          <a:pathLst>
            <a:path>
              <a:moveTo>
                <a:pt x="546155" y="45720"/>
              </a:moveTo>
              <a:lnTo>
                <a:pt x="546155" y="77315"/>
              </a:lnTo>
              <a:lnTo>
                <a:pt x="0" y="77315"/>
              </a:lnTo>
              <a:lnTo>
                <a:pt x="0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3C5AA-9998-4479-8236-1BD86197A8A5}">
      <dsp:nvSpPr>
        <dsp:cNvPr id="0" name=""/>
        <dsp:cNvSpPr/>
      </dsp:nvSpPr>
      <dsp:spPr>
        <a:xfrm>
          <a:off x="9683790" y="2392026"/>
          <a:ext cx="91440" cy="779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9361"/>
              </a:lnTo>
              <a:lnTo>
                <a:pt x="90856" y="7793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3B735-97D1-4807-B863-402D98089309}">
      <dsp:nvSpPr>
        <dsp:cNvPr id="0" name=""/>
        <dsp:cNvSpPr/>
      </dsp:nvSpPr>
      <dsp:spPr>
        <a:xfrm>
          <a:off x="9683790" y="2392026"/>
          <a:ext cx="91440" cy="5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5714"/>
              </a:lnTo>
              <a:lnTo>
                <a:pt x="90856" y="5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35604-AB0A-4CCC-9D26-5138D8BD88EC}">
      <dsp:nvSpPr>
        <dsp:cNvPr id="0" name=""/>
        <dsp:cNvSpPr/>
      </dsp:nvSpPr>
      <dsp:spPr>
        <a:xfrm>
          <a:off x="9683790" y="2392026"/>
          <a:ext cx="91440" cy="352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066"/>
              </a:lnTo>
              <a:lnTo>
                <a:pt x="90856" y="352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D65FB-B574-43BD-9B85-DD47144A831B}">
      <dsp:nvSpPr>
        <dsp:cNvPr id="0" name=""/>
        <dsp:cNvSpPr/>
      </dsp:nvSpPr>
      <dsp:spPr>
        <a:xfrm>
          <a:off x="9683790" y="2392026"/>
          <a:ext cx="91440" cy="13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419"/>
              </a:lnTo>
              <a:lnTo>
                <a:pt x="90856" y="13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B4A3-230A-4732-AD27-4B15DBE11F1C}">
      <dsp:nvSpPr>
        <dsp:cNvPr id="0" name=""/>
        <dsp:cNvSpPr/>
      </dsp:nvSpPr>
      <dsp:spPr>
        <a:xfrm>
          <a:off x="9849875" y="2132659"/>
          <a:ext cx="910258" cy="91440"/>
        </a:xfrm>
        <a:custGeom>
          <a:avLst/>
          <a:gdLst/>
          <a:ahLst/>
          <a:cxnLst/>
          <a:rect l="0" t="0" r="0" b="0"/>
          <a:pathLst>
            <a:path>
              <a:moveTo>
                <a:pt x="910258" y="45720"/>
              </a:moveTo>
              <a:lnTo>
                <a:pt x="910258" y="77315"/>
              </a:lnTo>
              <a:lnTo>
                <a:pt x="0" y="77315"/>
              </a:lnTo>
              <a:lnTo>
                <a:pt x="0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6C4B1-FC67-4DBD-9269-EB66D062CBDA}">
      <dsp:nvSpPr>
        <dsp:cNvPr id="0" name=""/>
        <dsp:cNvSpPr/>
      </dsp:nvSpPr>
      <dsp:spPr>
        <a:xfrm>
          <a:off x="9319687" y="2392026"/>
          <a:ext cx="91440" cy="5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5714"/>
              </a:lnTo>
              <a:lnTo>
                <a:pt x="90856" y="5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C1BC1-6816-46AE-911A-084B796671E2}">
      <dsp:nvSpPr>
        <dsp:cNvPr id="0" name=""/>
        <dsp:cNvSpPr/>
      </dsp:nvSpPr>
      <dsp:spPr>
        <a:xfrm>
          <a:off x="9319687" y="2392026"/>
          <a:ext cx="91440" cy="352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066"/>
              </a:lnTo>
              <a:lnTo>
                <a:pt x="90856" y="352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56C26-43E0-44D5-8C9A-CCCB1FCF34E7}">
      <dsp:nvSpPr>
        <dsp:cNvPr id="0" name=""/>
        <dsp:cNvSpPr/>
      </dsp:nvSpPr>
      <dsp:spPr>
        <a:xfrm>
          <a:off x="9319687" y="2392026"/>
          <a:ext cx="91440" cy="13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419"/>
              </a:lnTo>
              <a:lnTo>
                <a:pt x="90856" y="13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90563-3504-4A2F-AB2D-0D77CA4DE908}">
      <dsp:nvSpPr>
        <dsp:cNvPr id="0" name=""/>
        <dsp:cNvSpPr/>
      </dsp:nvSpPr>
      <dsp:spPr>
        <a:xfrm>
          <a:off x="9485772" y="2132659"/>
          <a:ext cx="1274361" cy="91440"/>
        </a:xfrm>
        <a:custGeom>
          <a:avLst/>
          <a:gdLst/>
          <a:ahLst/>
          <a:cxnLst/>
          <a:rect l="0" t="0" r="0" b="0"/>
          <a:pathLst>
            <a:path>
              <a:moveTo>
                <a:pt x="1274361" y="45720"/>
              </a:moveTo>
              <a:lnTo>
                <a:pt x="1274361" y="77315"/>
              </a:lnTo>
              <a:lnTo>
                <a:pt x="0" y="77315"/>
              </a:lnTo>
              <a:lnTo>
                <a:pt x="0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9B6B73-FCFB-4E01-8751-A07F7F279086}">
      <dsp:nvSpPr>
        <dsp:cNvPr id="0" name=""/>
        <dsp:cNvSpPr/>
      </dsp:nvSpPr>
      <dsp:spPr>
        <a:xfrm>
          <a:off x="6205832" y="1919011"/>
          <a:ext cx="45543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7315"/>
              </a:lnTo>
              <a:lnTo>
                <a:pt x="4554301" y="77315"/>
              </a:lnTo>
              <a:lnTo>
                <a:pt x="4554301" y="1089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D7429-E6BB-44DC-905B-FE9DD471C7BA}">
      <dsp:nvSpPr>
        <dsp:cNvPr id="0" name=""/>
        <dsp:cNvSpPr/>
      </dsp:nvSpPr>
      <dsp:spPr>
        <a:xfrm>
          <a:off x="7809693" y="2132659"/>
          <a:ext cx="13119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7315"/>
              </a:lnTo>
              <a:lnTo>
                <a:pt x="1311975" y="77315"/>
              </a:lnTo>
              <a:lnTo>
                <a:pt x="1311975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24A2F-40FA-4306-BE08-B948BC09CD15}">
      <dsp:nvSpPr>
        <dsp:cNvPr id="0" name=""/>
        <dsp:cNvSpPr/>
      </dsp:nvSpPr>
      <dsp:spPr>
        <a:xfrm>
          <a:off x="8591480" y="2392026"/>
          <a:ext cx="91440" cy="13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419"/>
              </a:lnTo>
              <a:lnTo>
                <a:pt x="90856" y="13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0793EE-4C28-49D5-8672-DA0D4140644D}">
      <dsp:nvSpPr>
        <dsp:cNvPr id="0" name=""/>
        <dsp:cNvSpPr/>
      </dsp:nvSpPr>
      <dsp:spPr>
        <a:xfrm>
          <a:off x="7809693" y="2132659"/>
          <a:ext cx="947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7315"/>
              </a:lnTo>
              <a:lnTo>
                <a:pt x="947872" y="77315"/>
              </a:lnTo>
              <a:lnTo>
                <a:pt x="947872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3F015-0A57-4052-92C2-7AAFB57552B2}">
      <dsp:nvSpPr>
        <dsp:cNvPr id="0" name=""/>
        <dsp:cNvSpPr/>
      </dsp:nvSpPr>
      <dsp:spPr>
        <a:xfrm>
          <a:off x="8227377" y="2392026"/>
          <a:ext cx="91440" cy="13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419"/>
              </a:lnTo>
              <a:lnTo>
                <a:pt x="90856" y="13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68249-C9ED-41DB-86D4-FBB465713CCD}">
      <dsp:nvSpPr>
        <dsp:cNvPr id="0" name=""/>
        <dsp:cNvSpPr/>
      </dsp:nvSpPr>
      <dsp:spPr>
        <a:xfrm>
          <a:off x="7809693" y="2132659"/>
          <a:ext cx="5837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7315"/>
              </a:lnTo>
              <a:lnTo>
                <a:pt x="583769" y="77315"/>
              </a:lnTo>
              <a:lnTo>
                <a:pt x="583769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231AC-5C12-4EA9-B5BA-29191432165F}">
      <dsp:nvSpPr>
        <dsp:cNvPr id="0" name=""/>
        <dsp:cNvSpPr/>
      </dsp:nvSpPr>
      <dsp:spPr>
        <a:xfrm>
          <a:off x="7809693" y="2132659"/>
          <a:ext cx="2196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7315"/>
              </a:lnTo>
              <a:lnTo>
                <a:pt x="219665" y="77315"/>
              </a:lnTo>
              <a:lnTo>
                <a:pt x="219665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DD36C-9D0B-4046-BA7F-53E297F5A876}">
      <dsp:nvSpPr>
        <dsp:cNvPr id="0" name=""/>
        <dsp:cNvSpPr/>
      </dsp:nvSpPr>
      <dsp:spPr>
        <a:xfrm>
          <a:off x="7863273" y="2605673"/>
          <a:ext cx="91440" cy="9930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93009"/>
              </a:lnTo>
              <a:lnTo>
                <a:pt x="90856" y="9930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1757E-65C9-4C66-89B2-C61E810DD3D1}">
      <dsp:nvSpPr>
        <dsp:cNvPr id="0" name=""/>
        <dsp:cNvSpPr/>
      </dsp:nvSpPr>
      <dsp:spPr>
        <a:xfrm>
          <a:off x="7863273" y="2605673"/>
          <a:ext cx="91440" cy="779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9361"/>
              </a:lnTo>
              <a:lnTo>
                <a:pt x="90856" y="7793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6B554-7997-4FED-90B0-6949E3070660}">
      <dsp:nvSpPr>
        <dsp:cNvPr id="0" name=""/>
        <dsp:cNvSpPr/>
      </dsp:nvSpPr>
      <dsp:spPr>
        <a:xfrm>
          <a:off x="7863273" y="2605673"/>
          <a:ext cx="91440" cy="5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5714"/>
              </a:lnTo>
              <a:lnTo>
                <a:pt x="90856" y="5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4B0FE-FC4A-40BF-934E-DE65D8A028E7}">
      <dsp:nvSpPr>
        <dsp:cNvPr id="0" name=""/>
        <dsp:cNvSpPr/>
      </dsp:nvSpPr>
      <dsp:spPr>
        <a:xfrm>
          <a:off x="7863273" y="2605673"/>
          <a:ext cx="91440" cy="352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066"/>
              </a:lnTo>
              <a:lnTo>
                <a:pt x="90856" y="352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EBBD2-3835-4D58-B2F1-EE2BBEDD3A8C}">
      <dsp:nvSpPr>
        <dsp:cNvPr id="0" name=""/>
        <dsp:cNvSpPr/>
      </dsp:nvSpPr>
      <dsp:spPr>
        <a:xfrm>
          <a:off x="7863273" y="2605673"/>
          <a:ext cx="91440" cy="13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419"/>
              </a:lnTo>
              <a:lnTo>
                <a:pt x="90856" y="13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C18EC-A0B1-490D-B1A5-D5BD98D4A53C}">
      <dsp:nvSpPr>
        <dsp:cNvPr id="0" name=""/>
        <dsp:cNvSpPr/>
      </dsp:nvSpPr>
      <dsp:spPr>
        <a:xfrm>
          <a:off x="7665255" y="2346306"/>
          <a:ext cx="3641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7315"/>
              </a:lnTo>
              <a:lnTo>
                <a:pt x="364103" y="77315"/>
              </a:lnTo>
              <a:lnTo>
                <a:pt x="364103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9ABB1-4912-4483-8E19-E09841C1CCC5}">
      <dsp:nvSpPr>
        <dsp:cNvPr id="0" name=""/>
        <dsp:cNvSpPr/>
      </dsp:nvSpPr>
      <dsp:spPr>
        <a:xfrm>
          <a:off x="7499170" y="2605673"/>
          <a:ext cx="91440" cy="5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5714"/>
              </a:lnTo>
              <a:lnTo>
                <a:pt x="90856" y="5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D916E-EDEB-4482-85AB-E888462DFA88}">
      <dsp:nvSpPr>
        <dsp:cNvPr id="0" name=""/>
        <dsp:cNvSpPr/>
      </dsp:nvSpPr>
      <dsp:spPr>
        <a:xfrm>
          <a:off x="7499170" y="2605673"/>
          <a:ext cx="91440" cy="352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066"/>
              </a:lnTo>
              <a:lnTo>
                <a:pt x="90856" y="352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57796-65CF-4CD6-AB05-5BB173D37CE0}">
      <dsp:nvSpPr>
        <dsp:cNvPr id="0" name=""/>
        <dsp:cNvSpPr/>
      </dsp:nvSpPr>
      <dsp:spPr>
        <a:xfrm>
          <a:off x="7499170" y="2605673"/>
          <a:ext cx="91440" cy="13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419"/>
              </a:lnTo>
              <a:lnTo>
                <a:pt x="90856" y="13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561EF-8B15-43D3-BE39-722D4B8FA45A}">
      <dsp:nvSpPr>
        <dsp:cNvPr id="0" name=""/>
        <dsp:cNvSpPr/>
      </dsp:nvSpPr>
      <dsp:spPr>
        <a:xfrm>
          <a:off x="7619535" y="234630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FA6A1-B13C-44E9-892D-CEEBD875C4D4}">
      <dsp:nvSpPr>
        <dsp:cNvPr id="0" name=""/>
        <dsp:cNvSpPr/>
      </dsp:nvSpPr>
      <dsp:spPr>
        <a:xfrm>
          <a:off x="7135067" y="2605673"/>
          <a:ext cx="91440" cy="13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419"/>
              </a:lnTo>
              <a:lnTo>
                <a:pt x="90856" y="13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0C6DB-CA4E-4B32-AFF2-F4840E85E5E3}">
      <dsp:nvSpPr>
        <dsp:cNvPr id="0" name=""/>
        <dsp:cNvSpPr/>
      </dsp:nvSpPr>
      <dsp:spPr>
        <a:xfrm>
          <a:off x="7301152" y="2346306"/>
          <a:ext cx="364103" cy="91440"/>
        </a:xfrm>
        <a:custGeom>
          <a:avLst/>
          <a:gdLst/>
          <a:ahLst/>
          <a:cxnLst/>
          <a:rect l="0" t="0" r="0" b="0"/>
          <a:pathLst>
            <a:path>
              <a:moveTo>
                <a:pt x="364103" y="45720"/>
              </a:moveTo>
              <a:lnTo>
                <a:pt x="364103" y="77315"/>
              </a:lnTo>
              <a:lnTo>
                <a:pt x="0" y="77315"/>
              </a:lnTo>
              <a:lnTo>
                <a:pt x="0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BB5A8-B5C4-43C8-A4E6-23D4F49C1A72}">
      <dsp:nvSpPr>
        <dsp:cNvPr id="0" name=""/>
        <dsp:cNvSpPr/>
      </dsp:nvSpPr>
      <dsp:spPr>
        <a:xfrm>
          <a:off x="7665255" y="2132659"/>
          <a:ext cx="144437" cy="91440"/>
        </a:xfrm>
        <a:custGeom>
          <a:avLst/>
          <a:gdLst/>
          <a:ahLst/>
          <a:cxnLst/>
          <a:rect l="0" t="0" r="0" b="0"/>
          <a:pathLst>
            <a:path>
              <a:moveTo>
                <a:pt x="144437" y="45720"/>
              </a:moveTo>
              <a:lnTo>
                <a:pt x="144437" y="77315"/>
              </a:lnTo>
              <a:lnTo>
                <a:pt x="0" y="77315"/>
              </a:lnTo>
              <a:lnTo>
                <a:pt x="0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C0670-8A91-4458-83AB-E61554CBDD36}">
      <dsp:nvSpPr>
        <dsp:cNvPr id="0" name=""/>
        <dsp:cNvSpPr/>
      </dsp:nvSpPr>
      <dsp:spPr>
        <a:xfrm>
          <a:off x="7225924" y="2132659"/>
          <a:ext cx="583769" cy="91440"/>
        </a:xfrm>
        <a:custGeom>
          <a:avLst/>
          <a:gdLst/>
          <a:ahLst/>
          <a:cxnLst/>
          <a:rect l="0" t="0" r="0" b="0"/>
          <a:pathLst>
            <a:path>
              <a:moveTo>
                <a:pt x="583769" y="45720"/>
              </a:moveTo>
              <a:lnTo>
                <a:pt x="583769" y="77315"/>
              </a:lnTo>
              <a:lnTo>
                <a:pt x="0" y="77315"/>
              </a:lnTo>
              <a:lnTo>
                <a:pt x="0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8D023-2A8B-463C-81F0-4C2208A4173C}">
      <dsp:nvSpPr>
        <dsp:cNvPr id="0" name=""/>
        <dsp:cNvSpPr/>
      </dsp:nvSpPr>
      <dsp:spPr>
        <a:xfrm>
          <a:off x="6695735" y="2392026"/>
          <a:ext cx="91440" cy="9930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93009"/>
              </a:lnTo>
              <a:lnTo>
                <a:pt x="90856" y="9930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C78DA-A317-48B5-9133-F42BD15DDBEE}">
      <dsp:nvSpPr>
        <dsp:cNvPr id="0" name=""/>
        <dsp:cNvSpPr/>
      </dsp:nvSpPr>
      <dsp:spPr>
        <a:xfrm>
          <a:off x="6695735" y="2392026"/>
          <a:ext cx="91440" cy="779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9361"/>
              </a:lnTo>
              <a:lnTo>
                <a:pt x="90856" y="7793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5A804-39C5-4391-AF87-A42E4C6D9372}">
      <dsp:nvSpPr>
        <dsp:cNvPr id="0" name=""/>
        <dsp:cNvSpPr/>
      </dsp:nvSpPr>
      <dsp:spPr>
        <a:xfrm>
          <a:off x="6695735" y="2392026"/>
          <a:ext cx="91440" cy="5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5714"/>
              </a:lnTo>
              <a:lnTo>
                <a:pt x="90856" y="5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5A12C-4360-4347-8921-11C64495F224}">
      <dsp:nvSpPr>
        <dsp:cNvPr id="0" name=""/>
        <dsp:cNvSpPr/>
      </dsp:nvSpPr>
      <dsp:spPr>
        <a:xfrm>
          <a:off x="6695735" y="2392026"/>
          <a:ext cx="91440" cy="352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066"/>
              </a:lnTo>
              <a:lnTo>
                <a:pt x="90856" y="352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FD5B6-3F2C-4C55-8D8D-0F6DF4A9170C}">
      <dsp:nvSpPr>
        <dsp:cNvPr id="0" name=""/>
        <dsp:cNvSpPr/>
      </dsp:nvSpPr>
      <dsp:spPr>
        <a:xfrm>
          <a:off x="6695735" y="2392026"/>
          <a:ext cx="91440" cy="13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419"/>
              </a:lnTo>
              <a:lnTo>
                <a:pt x="90856" y="13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3ABAB-0599-4BDE-9B3A-B7AA500D5D80}">
      <dsp:nvSpPr>
        <dsp:cNvPr id="0" name=""/>
        <dsp:cNvSpPr/>
      </dsp:nvSpPr>
      <dsp:spPr>
        <a:xfrm>
          <a:off x="6861820" y="2132659"/>
          <a:ext cx="947872" cy="91440"/>
        </a:xfrm>
        <a:custGeom>
          <a:avLst/>
          <a:gdLst/>
          <a:ahLst/>
          <a:cxnLst/>
          <a:rect l="0" t="0" r="0" b="0"/>
          <a:pathLst>
            <a:path>
              <a:moveTo>
                <a:pt x="947872" y="45720"/>
              </a:moveTo>
              <a:lnTo>
                <a:pt x="947872" y="77315"/>
              </a:lnTo>
              <a:lnTo>
                <a:pt x="0" y="77315"/>
              </a:lnTo>
              <a:lnTo>
                <a:pt x="0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704D3-AAD9-46D0-A42C-4DD8AF9B50FE}">
      <dsp:nvSpPr>
        <dsp:cNvPr id="0" name=""/>
        <dsp:cNvSpPr/>
      </dsp:nvSpPr>
      <dsp:spPr>
        <a:xfrm>
          <a:off x="6331632" y="2392026"/>
          <a:ext cx="91440" cy="13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419"/>
              </a:lnTo>
              <a:lnTo>
                <a:pt x="90856" y="13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04EA3-D649-46C5-A5F5-91E00B5274DD}">
      <dsp:nvSpPr>
        <dsp:cNvPr id="0" name=""/>
        <dsp:cNvSpPr/>
      </dsp:nvSpPr>
      <dsp:spPr>
        <a:xfrm>
          <a:off x="6497717" y="2132659"/>
          <a:ext cx="1311975" cy="91440"/>
        </a:xfrm>
        <a:custGeom>
          <a:avLst/>
          <a:gdLst/>
          <a:ahLst/>
          <a:cxnLst/>
          <a:rect l="0" t="0" r="0" b="0"/>
          <a:pathLst>
            <a:path>
              <a:moveTo>
                <a:pt x="1311975" y="45720"/>
              </a:moveTo>
              <a:lnTo>
                <a:pt x="1311975" y="77315"/>
              </a:lnTo>
              <a:lnTo>
                <a:pt x="0" y="77315"/>
              </a:lnTo>
              <a:lnTo>
                <a:pt x="0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13C5A-6CA2-4288-A533-2FC43AED9EE3}">
      <dsp:nvSpPr>
        <dsp:cNvPr id="0" name=""/>
        <dsp:cNvSpPr/>
      </dsp:nvSpPr>
      <dsp:spPr>
        <a:xfrm>
          <a:off x="6205832" y="1919011"/>
          <a:ext cx="16038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7315"/>
              </a:lnTo>
              <a:lnTo>
                <a:pt x="1603860" y="77315"/>
              </a:lnTo>
              <a:lnTo>
                <a:pt x="1603860" y="1089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B57E8-E9EF-41F2-B730-60C35C0B693A}">
      <dsp:nvSpPr>
        <dsp:cNvPr id="0" name=""/>
        <dsp:cNvSpPr/>
      </dsp:nvSpPr>
      <dsp:spPr>
        <a:xfrm>
          <a:off x="5967529" y="2392026"/>
          <a:ext cx="91440" cy="9930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93009"/>
              </a:lnTo>
              <a:lnTo>
                <a:pt x="90856" y="9930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277D90-FF2F-4469-B9E6-F1B4F63A0D4C}">
      <dsp:nvSpPr>
        <dsp:cNvPr id="0" name=""/>
        <dsp:cNvSpPr/>
      </dsp:nvSpPr>
      <dsp:spPr>
        <a:xfrm>
          <a:off x="5967529" y="2392026"/>
          <a:ext cx="91440" cy="779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9361"/>
              </a:lnTo>
              <a:lnTo>
                <a:pt x="90856" y="7793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206CE-EDDE-4278-8361-ABD5CC2C319C}">
      <dsp:nvSpPr>
        <dsp:cNvPr id="0" name=""/>
        <dsp:cNvSpPr/>
      </dsp:nvSpPr>
      <dsp:spPr>
        <a:xfrm>
          <a:off x="5967529" y="2392026"/>
          <a:ext cx="91440" cy="5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5714"/>
              </a:lnTo>
              <a:lnTo>
                <a:pt x="90856" y="5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CCEE1-DEDF-4C58-947F-8DB904A91D7C}">
      <dsp:nvSpPr>
        <dsp:cNvPr id="0" name=""/>
        <dsp:cNvSpPr/>
      </dsp:nvSpPr>
      <dsp:spPr>
        <a:xfrm>
          <a:off x="5967529" y="2392026"/>
          <a:ext cx="91440" cy="352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066"/>
              </a:lnTo>
              <a:lnTo>
                <a:pt x="90856" y="352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1E7A2-4608-4E8B-9A7F-5CA0B9996713}">
      <dsp:nvSpPr>
        <dsp:cNvPr id="0" name=""/>
        <dsp:cNvSpPr/>
      </dsp:nvSpPr>
      <dsp:spPr>
        <a:xfrm>
          <a:off x="5967529" y="2392026"/>
          <a:ext cx="91440" cy="13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419"/>
              </a:lnTo>
              <a:lnTo>
                <a:pt x="90856" y="13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8205D4-D37A-4D5C-AD77-622A31AAB28F}">
      <dsp:nvSpPr>
        <dsp:cNvPr id="0" name=""/>
        <dsp:cNvSpPr/>
      </dsp:nvSpPr>
      <dsp:spPr>
        <a:xfrm>
          <a:off x="4821638" y="2132659"/>
          <a:ext cx="13119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7315"/>
              </a:lnTo>
              <a:lnTo>
                <a:pt x="1311975" y="77315"/>
              </a:lnTo>
              <a:lnTo>
                <a:pt x="1311975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CCEDA-9BDE-479B-88D5-9DA1073E4755}">
      <dsp:nvSpPr>
        <dsp:cNvPr id="0" name=""/>
        <dsp:cNvSpPr/>
      </dsp:nvSpPr>
      <dsp:spPr>
        <a:xfrm>
          <a:off x="5603425" y="2392026"/>
          <a:ext cx="91440" cy="352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066"/>
              </a:lnTo>
              <a:lnTo>
                <a:pt x="90856" y="352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4AA77-9111-4E48-AFC7-98281BF00FD4}">
      <dsp:nvSpPr>
        <dsp:cNvPr id="0" name=""/>
        <dsp:cNvSpPr/>
      </dsp:nvSpPr>
      <dsp:spPr>
        <a:xfrm>
          <a:off x="5603425" y="2392026"/>
          <a:ext cx="91440" cy="13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419"/>
              </a:lnTo>
              <a:lnTo>
                <a:pt x="90856" y="13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EB06C-37DC-4663-A714-63D765A595EC}">
      <dsp:nvSpPr>
        <dsp:cNvPr id="0" name=""/>
        <dsp:cNvSpPr/>
      </dsp:nvSpPr>
      <dsp:spPr>
        <a:xfrm>
          <a:off x="4821638" y="2132659"/>
          <a:ext cx="947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7315"/>
              </a:lnTo>
              <a:lnTo>
                <a:pt x="947872" y="77315"/>
              </a:lnTo>
              <a:lnTo>
                <a:pt x="947872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53CD0-AA74-42CB-B184-91A44E5B8737}">
      <dsp:nvSpPr>
        <dsp:cNvPr id="0" name=""/>
        <dsp:cNvSpPr/>
      </dsp:nvSpPr>
      <dsp:spPr>
        <a:xfrm>
          <a:off x="5239322" y="2605673"/>
          <a:ext cx="91440" cy="9930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93009"/>
              </a:lnTo>
              <a:lnTo>
                <a:pt x="90856" y="9930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E7747-B423-45F6-8CE6-2467EA385019}">
      <dsp:nvSpPr>
        <dsp:cNvPr id="0" name=""/>
        <dsp:cNvSpPr/>
      </dsp:nvSpPr>
      <dsp:spPr>
        <a:xfrm>
          <a:off x="5239322" y="2605673"/>
          <a:ext cx="91440" cy="779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9361"/>
              </a:lnTo>
              <a:lnTo>
                <a:pt x="90856" y="7793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0E9B0-9E98-4BBB-96B1-6F09D4C84DD0}">
      <dsp:nvSpPr>
        <dsp:cNvPr id="0" name=""/>
        <dsp:cNvSpPr/>
      </dsp:nvSpPr>
      <dsp:spPr>
        <a:xfrm>
          <a:off x="5239322" y="2605673"/>
          <a:ext cx="91440" cy="5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5714"/>
              </a:lnTo>
              <a:lnTo>
                <a:pt x="90856" y="5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0495A-A844-4626-9450-2FB409F1CB2E}">
      <dsp:nvSpPr>
        <dsp:cNvPr id="0" name=""/>
        <dsp:cNvSpPr/>
      </dsp:nvSpPr>
      <dsp:spPr>
        <a:xfrm>
          <a:off x="5239322" y="2605673"/>
          <a:ext cx="91440" cy="352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066"/>
              </a:lnTo>
              <a:lnTo>
                <a:pt x="90856" y="352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3450B-10CD-4473-9996-7DAE7724DB7D}">
      <dsp:nvSpPr>
        <dsp:cNvPr id="0" name=""/>
        <dsp:cNvSpPr/>
      </dsp:nvSpPr>
      <dsp:spPr>
        <a:xfrm>
          <a:off x="5239322" y="2605673"/>
          <a:ext cx="91440" cy="13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419"/>
              </a:lnTo>
              <a:lnTo>
                <a:pt x="90856" y="13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5E5E6-E42F-4E07-9394-A36C1B0DFCF8}">
      <dsp:nvSpPr>
        <dsp:cNvPr id="0" name=""/>
        <dsp:cNvSpPr/>
      </dsp:nvSpPr>
      <dsp:spPr>
        <a:xfrm>
          <a:off x="4859252" y="2346306"/>
          <a:ext cx="5461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7315"/>
              </a:lnTo>
              <a:lnTo>
                <a:pt x="546155" y="77315"/>
              </a:lnTo>
              <a:lnTo>
                <a:pt x="546155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16886-4C46-402B-A31F-426E5DEA76E6}">
      <dsp:nvSpPr>
        <dsp:cNvPr id="0" name=""/>
        <dsp:cNvSpPr/>
      </dsp:nvSpPr>
      <dsp:spPr>
        <a:xfrm>
          <a:off x="4875219" y="2605673"/>
          <a:ext cx="91440" cy="5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5714"/>
              </a:lnTo>
              <a:lnTo>
                <a:pt x="90856" y="5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81C6E-9CF3-43F2-9092-8F81AAD97536}">
      <dsp:nvSpPr>
        <dsp:cNvPr id="0" name=""/>
        <dsp:cNvSpPr/>
      </dsp:nvSpPr>
      <dsp:spPr>
        <a:xfrm>
          <a:off x="4875219" y="2605673"/>
          <a:ext cx="91440" cy="352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066"/>
              </a:lnTo>
              <a:lnTo>
                <a:pt x="90856" y="352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E75C9-ADB8-40BA-8471-8259B78E33DF}">
      <dsp:nvSpPr>
        <dsp:cNvPr id="0" name=""/>
        <dsp:cNvSpPr/>
      </dsp:nvSpPr>
      <dsp:spPr>
        <a:xfrm>
          <a:off x="4875219" y="2605673"/>
          <a:ext cx="91440" cy="13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419"/>
              </a:lnTo>
              <a:lnTo>
                <a:pt x="90856" y="13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CF471-D53D-4665-8EF3-2010DCD1EE27}">
      <dsp:nvSpPr>
        <dsp:cNvPr id="0" name=""/>
        <dsp:cNvSpPr/>
      </dsp:nvSpPr>
      <dsp:spPr>
        <a:xfrm>
          <a:off x="4859252" y="2346306"/>
          <a:ext cx="1820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7315"/>
              </a:lnTo>
              <a:lnTo>
                <a:pt x="182051" y="77315"/>
              </a:lnTo>
              <a:lnTo>
                <a:pt x="182051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997F7-4908-4F5D-BF7E-D134D1F89F0B}">
      <dsp:nvSpPr>
        <dsp:cNvPr id="0" name=""/>
        <dsp:cNvSpPr/>
      </dsp:nvSpPr>
      <dsp:spPr>
        <a:xfrm>
          <a:off x="4511115" y="2605673"/>
          <a:ext cx="91440" cy="352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066"/>
              </a:lnTo>
              <a:lnTo>
                <a:pt x="90856" y="352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E8A90E-2A6A-4F85-8A25-48F6F24E5B27}">
      <dsp:nvSpPr>
        <dsp:cNvPr id="0" name=""/>
        <dsp:cNvSpPr/>
      </dsp:nvSpPr>
      <dsp:spPr>
        <a:xfrm>
          <a:off x="4511115" y="2605673"/>
          <a:ext cx="91440" cy="13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419"/>
              </a:lnTo>
              <a:lnTo>
                <a:pt x="90856" y="13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FEF19-2942-4D48-9BD0-9237E850C2AA}">
      <dsp:nvSpPr>
        <dsp:cNvPr id="0" name=""/>
        <dsp:cNvSpPr/>
      </dsp:nvSpPr>
      <dsp:spPr>
        <a:xfrm>
          <a:off x="4677200" y="2346306"/>
          <a:ext cx="182051" cy="91440"/>
        </a:xfrm>
        <a:custGeom>
          <a:avLst/>
          <a:gdLst/>
          <a:ahLst/>
          <a:cxnLst/>
          <a:rect l="0" t="0" r="0" b="0"/>
          <a:pathLst>
            <a:path>
              <a:moveTo>
                <a:pt x="182051" y="45720"/>
              </a:moveTo>
              <a:lnTo>
                <a:pt x="182051" y="77315"/>
              </a:lnTo>
              <a:lnTo>
                <a:pt x="0" y="77315"/>
              </a:lnTo>
              <a:lnTo>
                <a:pt x="0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CE7F1-BF4A-48A1-80B8-17D884B26956}">
      <dsp:nvSpPr>
        <dsp:cNvPr id="0" name=""/>
        <dsp:cNvSpPr/>
      </dsp:nvSpPr>
      <dsp:spPr>
        <a:xfrm>
          <a:off x="4147012" y="2605673"/>
          <a:ext cx="91440" cy="352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066"/>
              </a:lnTo>
              <a:lnTo>
                <a:pt x="90856" y="352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CB6DA-26A7-438C-B10E-B8CF9E10C568}">
      <dsp:nvSpPr>
        <dsp:cNvPr id="0" name=""/>
        <dsp:cNvSpPr/>
      </dsp:nvSpPr>
      <dsp:spPr>
        <a:xfrm>
          <a:off x="4147012" y="2605673"/>
          <a:ext cx="91440" cy="13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419"/>
              </a:lnTo>
              <a:lnTo>
                <a:pt x="90856" y="13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06AE3E-0C0A-4875-AD09-D3B2BA6547B2}">
      <dsp:nvSpPr>
        <dsp:cNvPr id="0" name=""/>
        <dsp:cNvSpPr/>
      </dsp:nvSpPr>
      <dsp:spPr>
        <a:xfrm>
          <a:off x="4313097" y="2346306"/>
          <a:ext cx="546155" cy="91440"/>
        </a:xfrm>
        <a:custGeom>
          <a:avLst/>
          <a:gdLst/>
          <a:ahLst/>
          <a:cxnLst/>
          <a:rect l="0" t="0" r="0" b="0"/>
          <a:pathLst>
            <a:path>
              <a:moveTo>
                <a:pt x="546155" y="45720"/>
              </a:moveTo>
              <a:lnTo>
                <a:pt x="546155" y="77315"/>
              </a:lnTo>
              <a:lnTo>
                <a:pt x="0" y="77315"/>
              </a:lnTo>
              <a:lnTo>
                <a:pt x="0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DF482-D835-47C5-8BDE-B3B8DD556DBC}">
      <dsp:nvSpPr>
        <dsp:cNvPr id="0" name=""/>
        <dsp:cNvSpPr/>
      </dsp:nvSpPr>
      <dsp:spPr>
        <a:xfrm>
          <a:off x="4775918" y="2132659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77315"/>
              </a:lnTo>
              <a:lnTo>
                <a:pt x="83333" y="77315"/>
              </a:lnTo>
              <a:lnTo>
                <a:pt x="83333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C7EB8-CBB2-453E-B944-F17BF18714BB}">
      <dsp:nvSpPr>
        <dsp:cNvPr id="0" name=""/>
        <dsp:cNvSpPr/>
      </dsp:nvSpPr>
      <dsp:spPr>
        <a:xfrm>
          <a:off x="3707681" y="2392026"/>
          <a:ext cx="91440" cy="352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066"/>
              </a:lnTo>
              <a:lnTo>
                <a:pt x="90856" y="352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5CC9-EA37-4831-9A46-35E060B316F2}">
      <dsp:nvSpPr>
        <dsp:cNvPr id="0" name=""/>
        <dsp:cNvSpPr/>
      </dsp:nvSpPr>
      <dsp:spPr>
        <a:xfrm>
          <a:off x="3707681" y="2392026"/>
          <a:ext cx="91440" cy="13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419"/>
              </a:lnTo>
              <a:lnTo>
                <a:pt x="90856" y="13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DB3B8-CFFF-444D-93E5-F4DAE9FBFCF1}">
      <dsp:nvSpPr>
        <dsp:cNvPr id="0" name=""/>
        <dsp:cNvSpPr/>
      </dsp:nvSpPr>
      <dsp:spPr>
        <a:xfrm>
          <a:off x="3873765" y="2132659"/>
          <a:ext cx="947872" cy="91440"/>
        </a:xfrm>
        <a:custGeom>
          <a:avLst/>
          <a:gdLst/>
          <a:ahLst/>
          <a:cxnLst/>
          <a:rect l="0" t="0" r="0" b="0"/>
          <a:pathLst>
            <a:path>
              <a:moveTo>
                <a:pt x="947872" y="45720"/>
              </a:moveTo>
              <a:lnTo>
                <a:pt x="947872" y="77315"/>
              </a:lnTo>
              <a:lnTo>
                <a:pt x="0" y="77315"/>
              </a:lnTo>
              <a:lnTo>
                <a:pt x="0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87E074-AC84-4AC9-843D-10FAB05E0746}">
      <dsp:nvSpPr>
        <dsp:cNvPr id="0" name=""/>
        <dsp:cNvSpPr/>
      </dsp:nvSpPr>
      <dsp:spPr>
        <a:xfrm>
          <a:off x="3509662" y="2132659"/>
          <a:ext cx="1311975" cy="91440"/>
        </a:xfrm>
        <a:custGeom>
          <a:avLst/>
          <a:gdLst/>
          <a:ahLst/>
          <a:cxnLst/>
          <a:rect l="0" t="0" r="0" b="0"/>
          <a:pathLst>
            <a:path>
              <a:moveTo>
                <a:pt x="1311975" y="45720"/>
              </a:moveTo>
              <a:lnTo>
                <a:pt x="1311975" y="77315"/>
              </a:lnTo>
              <a:lnTo>
                <a:pt x="0" y="77315"/>
              </a:lnTo>
              <a:lnTo>
                <a:pt x="0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6C808-EB0D-4009-BBD5-EBF523990578}">
      <dsp:nvSpPr>
        <dsp:cNvPr id="0" name=""/>
        <dsp:cNvSpPr/>
      </dsp:nvSpPr>
      <dsp:spPr>
        <a:xfrm>
          <a:off x="4821638" y="1919011"/>
          <a:ext cx="1384194" cy="91440"/>
        </a:xfrm>
        <a:custGeom>
          <a:avLst/>
          <a:gdLst/>
          <a:ahLst/>
          <a:cxnLst/>
          <a:rect l="0" t="0" r="0" b="0"/>
          <a:pathLst>
            <a:path>
              <a:moveTo>
                <a:pt x="1384194" y="45720"/>
              </a:moveTo>
              <a:lnTo>
                <a:pt x="1384194" y="77315"/>
              </a:lnTo>
              <a:lnTo>
                <a:pt x="0" y="77315"/>
              </a:lnTo>
              <a:lnTo>
                <a:pt x="0" y="1089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2F80BA-6340-4381-B174-516204F7B38C}">
      <dsp:nvSpPr>
        <dsp:cNvPr id="0" name=""/>
        <dsp:cNvSpPr/>
      </dsp:nvSpPr>
      <dsp:spPr>
        <a:xfrm>
          <a:off x="2979474" y="2392026"/>
          <a:ext cx="91440" cy="18475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47598"/>
              </a:lnTo>
              <a:lnTo>
                <a:pt x="90856" y="18475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DCE35-1CFF-47A0-829E-01C205F92B8A}">
      <dsp:nvSpPr>
        <dsp:cNvPr id="0" name=""/>
        <dsp:cNvSpPr/>
      </dsp:nvSpPr>
      <dsp:spPr>
        <a:xfrm>
          <a:off x="2979474" y="2392026"/>
          <a:ext cx="91440" cy="16339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3951"/>
              </a:lnTo>
              <a:lnTo>
                <a:pt x="90856" y="16339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78D24-522D-40AD-B153-03E6C8BB2556}">
      <dsp:nvSpPr>
        <dsp:cNvPr id="0" name=""/>
        <dsp:cNvSpPr/>
      </dsp:nvSpPr>
      <dsp:spPr>
        <a:xfrm>
          <a:off x="2979474" y="2392026"/>
          <a:ext cx="91440" cy="14203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20304"/>
              </a:lnTo>
              <a:lnTo>
                <a:pt x="90856" y="1420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C20DA0-CB53-4A6D-9CA1-5814C18AF5EB}">
      <dsp:nvSpPr>
        <dsp:cNvPr id="0" name=""/>
        <dsp:cNvSpPr/>
      </dsp:nvSpPr>
      <dsp:spPr>
        <a:xfrm>
          <a:off x="2979474" y="2392026"/>
          <a:ext cx="91440" cy="12066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06656"/>
              </a:lnTo>
              <a:lnTo>
                <a:pt x="90856" y="12066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6B302-03B6-4F24-A8BA-F29CB757C327}">
      <dsp:nvSpPr>
        <dsp:cNvPr id="0" name=""/>
        <dsp:cNvSpPr/>
      </dsp:nvSpPr>
      <dsp:spPr>
        <a:xfrm>
          <a:off x="2979474" y="2392026"/>
          <a:ext cx="91440" cy="9930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93009"/>
              </a:lnTo>
              <a:lnTo>
                <a:pt x="90856" y="9930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06E401-8859-45CD-BD22-8BCDB2981085}">
      <dsp:nvSpPr>
        <dsp:cNvPr id="0" name=""/>
        <dsp:cNvSpPr/>
      </dsp:nvSpPr>
      <dsp:spPr>
        <a:xfrm>
          <a:off x="2979474" y="2392026"/>
          <a:ext cx="91440" cy="779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9361"/>
              </a:lnTo>
              <a:lnTo>
                <a:pt x="90856" y="7793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B4F5C-EF3D-479E-8C36-850DE35878CD}">
      <dsp:nvSpPr>
        <dsp:cNvPr id="0" name=""/>
        <dsp:cNvSpPr/>
      </dsp:nvSpPr>
      <dsp:spPr>
        <a:xfrm>
          <a:off x="2979474" y="2392026"/>
          <a:ext cx="91440" cy="5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5714"/>
              </a:lnTo>
              <a:lnTo>
                <a:pt x="90856" y="5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F8E40-7F03-4ED7-B146-409D4A8A33F0}">
      <dsp:nvSpPr>
        <dsp:cNvPr id="0" name=""/>
        <dsp:cNvSpPr/>
      </dsp:nvSpPr>
      <dsp:spPr>
        <a:xfrm>
          <a:off x="2979474" y="2392026"/>
          <a:ext cx="91440" cy="352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066"/>
              </a:lnTo>
              <a:lnTo>
                <a:pt x="90856" y="352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2334EC-2959-495C-82B7-1936B131D04E}">
      <dsp:nvSpPr>
        <dsp:cNvPr id="0" name=""/>
        <dsp:cNvSpPr/>
      </dsp:nvSpPr>
      <dsp:spPr>
        <a:xfrm>
          <a:off x="2979474" y="2392026"/>
          <a:ext cx="91440" cy="13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419"/>
              </a:lnTo>
              <a:lnTo>
                <a:pt x="90856" y="13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BE324-4A36-44C3-9F5B-439BCB3A3306}">
      <dsp:nvSpPr>
        <dsp:cNvPr id="0" name=""/>
        <dsp:cNvSpPr/>
      </dsp:nvSpPr>
      <dsp:spPr>
        <a:xfrm>
          <a:off x="1651531" y="2132659"/>
          <a:ext cx="14940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7315"/>
              </a:lnTo>
              <a:lnTo>
                <a:pt x="1494027" y="77315"/>
              </a:lnTo>
              <a:lnTo>
                <a:pt x="1494027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3C907-82BA-44EB-9E63-0270CEF218D7}">
      <dsp:nvSpPr>
        <dsp:cNvPr id="0" name=""/>
        <dsp:cNvSpPr/>
      </dsp:nvSpPr>
      <dsp:spPr>
        <a:xfrm>
          <a:off x="2615371" y="2392026"/>
          <a:ext cx="91440" cy="5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5714"/>
              </a:lnTo>
              <a:lnTo>
                <a:pt x="90856" y="5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8E1D4-A531-420E-8D0A-E1F8EB4A82E3}">
      <dsp:nvSpPr>
        <dsp:cNvPr id="0" name=""/>
        <dsp:cNvSpPr/>
      </dsp:nvSpPr>
      <dsp:spPr>
        <a:xfrm>
          <a:off x="2615371" y="2392026"/>
          <a:ext cx="91440" cy="352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066"/>
              </a:lnTo>
              <a:lnTo>
                <a:pt x="90856" y="352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DE947-0D15-404C-81CB-4286F1C10F1E}">
      <dsp:nvSpPr>
        <dsp:cNvPr id="0" name=""/>
        <dsp:cNvSpPr/>
      </dsp:nvSpPr>
      <dsp:spPr>
        <a:xfrm>
          <a:off x="2615371" y="2392026"/>
          <a:ext cx="91440" cy="13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419"/>
              </a:lnTo>
              <a:lnTo>
                <a:pt x="90856" y="13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FC8B8-C2BE-4B90-BFDA-67D510DD8834}">
      <dsp:nvSpPr>
        <dsp:cNvPr id="0" name=""/>
        <dsp:cNvSpPr/>
      </dsp:nvSpPr>
      <dsp:spPr>
        <a:xfrm>
          <a:off x="1651531" y="2132659"/>
          <a:ext cx="11299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7315"/>
              </a:lnTo>
              <a:lnTo>
                <a:pt x="1129924" y="77315"/>
              </a:lnTo>
              <a:lnTo>
                <a:pt x="1129924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7FD2F-DA2B-4F76-8D3A-4BB53BFA9D00}">
      <dsp:nvSpPr>
        <dsp:cNvPr id="0" name=""/>
        <dsp:cNvSpPr/>
      </dsp:nvSpPr>
      <dsp:spPr>
        <a:xfrm>
          <a:off x="2251267" y="2392026"/>
          <a:ext cx="91440" cy="5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5714"/>
              </a:lnTo>
              <a:lnTo>
                <a:pt x="90856" y="5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B122B-F79B-416B-92B4-C5DFBA966D94}">
      <dsp:nvSpPr>
        <dsp:cNvPr id="0" name=""/>
        <dsp:cNvSpPr/>
      </dsp:nvSpPr>
      <dsp:spPr>
        <a:xfrm>
          <a:off x="2251267" y="2392026"/>
          <a:ext cx="91440" cy="352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066"/>
              </a:lnTo>
              <a:lnTo>
                <a:pt x="90856" y="352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64E21E-437F-47F9-8C27-B61553E0B6DF}">
      <dsp:nvSpPr>
        <dsp:cNvPr id="0" name=""/>
        <dsp:cNvSpPr/>
      </dsp:nvSpPr>
      <dsp:spPr>
        <a:xfrm>
          <a:off x="2251267" y="2392026"/>
          <a:ext cx="91440" cy="13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419"/>
              </a:lnTo>
              <a:lnTo>
                <a:pt x="90856" y="13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ED600-E0CE-47FA-99D3-0843F86A7AC0}">
      <dsp:nvSpPr>
        <dsp:cNvPr id="0" name=""/>
        <dsp:cNvSpPr/>
      </dsp:nvSpPr>
      <dsp:spPr>
        <a:xfrm>
          <a:off x="1651531" y="2132659"/>
          <a:ext cx="7658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7315"/>
              </a:lnTo>
              <a:lnTo>
                <a:pt x="765820" y="77315"/>
              </a:lnTo>
              <a:lnTo>
                <a:pt x="765820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88B97-364C-4B9A-A0F7-55F8A0D543A6}">
      <dsp:nvSpPr>
        <dsp:cNvPr id="0" name=""/>
        <dsp:cNvSpPr/>
      </dsp:nvSpPr>
      <dsp:spPr>
        <a:xfrm>
          <a:off x="1887164" y="2392026"/>
          <a:ext cx="91440" cy="9930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93009"/>
              </a:lnTo>
              <a:lnTo>
                <a:pt x="90856" y="9930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14B85-25B0-43D4-9B89-8E3D7325DD4F}">
      <dsp:nvSpPr>
        <dsp:cNvPr id="0" name=""/>
        <dsp:cNvSpPr/>
      </dsp:nvSpPr>
      <dsp:spPr>
        <a:xfrm>
          <a:off x="1887164" y="2392026"/>
          <a:ext cx="91440" cy="779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9361"/>
              </a:lnTo>
              <a:lnTo>
                <a:pt x="90856" y="7793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D0473-84CA-4E98-9ADC-F17697B00CD8}">
      <dsp:nvSpPr>
        <dsp:cNvPr id="0" name=""/>
        <dsp:cNvSpPr/>
      </dsp:nvSpPr>
      <dsp:spPr>
        <a:xfrm>
          <a:off x="1887164" y="2392026"/>
          <a:ext cx="91440" cy="5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5714"/>
              </a:lnTo>
              <a:lnTo>
                <a:pt x="90856" y="5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1DC13-E497-46B0-858E-32CEE34BE236}">
      <dsp:nvSpPr>
        <dsp:cNvPr id="0" name=""/>
        <dsp:cNvSpPr/>
      </dsp:nvSpPr>
      <dsp:spPr>
        <a:xfrm>
          <a:off x="1887164" y="2392026"/>
          <a:ext cx="91440" cy="352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066"/>
              </a:lnTo>
              <a:lnTo>
                <a:pt x="90856" y="352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86F13-DEDF-429B-BA76-F6C468CE4D8F}">
      <dsp:nvSpPr>
        <dsp:cNvPr id="0" name=""/>
        <dsp:cNvSpPr/>
      </dsp:nvSpPr>
      <dsp:spPr>
        <a:xfrm>
          <a:off x="1887164" y="2392026"/>
          <a:ext cx="91440" cy="13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419"/>
              </a:lnTo>
              <a:lnTo>
                <a:pt x="90856" y="13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B8A9B-4711-4D03-BF30-BEC790B3504E}">
      <dsp:nvSpPr>
        <dsp:cNvPr id="0" name=""/>
        <dsp:cNvSpPr/>
      </dsp:nvSpPr>
      <dsp:spPr>
        <a:xfrm>
          <a:off x="1651531" y="2132659"/>
          <a:ext cx="4017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7315"/>
              </a:lnTo>
              <a:lnTo>
                <a:pt x="401717" y="77315"/>
              </a:lnTo>
              <a:lnTo>
                <a:pt x="401717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724A8-8861-4044-9E4C-1635CFE39BAC}">
      <dsp:nvSpPr>
        <dsp:cNvPr id="0" name=""/>
        <dsp:cNvSpPr/>
      </dsp:nvSpPr>
      <dsp:spPr>
        <a:xfrm>
          <a:off x="1523060" y="2605673"/>
          <a:ext cx="91440" cy="9930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93009"/>
              </a:lnTo>
              <a:lnTo>
                <a:pt x="90856" y="9930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8B5D9-AC2C-449B-A82D-B6F55C83068B}">
      <dsp:nvSpPr>
        <dsp:cNvPr id="0" name=""/>
        <dsp:cNvSpPr/>
      </dsp:nvSpPr>
      <dsp:spPr>
        <a:xfrm>
          <a:off x="1523060" y="2605673"/>
          <a:ext cx="91440" cy="779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9361"/>
              </a:lnTo>
              <a:lnTo>
                <a:pt x="90856" y="7793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9612C-D00C-468C-B9E3-0D0DA6114C46}">
      <dsp:nvSpPr>
        <dsp:cNvPr id="0" name=""/>
        <dsp:cNvSpPr/>
      </dsp:nvSpPr>
      <dsp:spPr>
        <a:xfrm>
          <a:off x="1523060" y="2605673"/>
          <a:ext cx="91440" cy="5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5714"/>
              </a:lnTo>
              <a:lnTo>
                <a:pt x="90856" y="5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853A1-09C7-474B-BEB0-CCD4595A3003}">
      <dsp:nvSpPr>
        <dsp:cNvPr id="0" name=""/>
        <dsp:cNvSpPr/>
      </dsp:nvSpPr>
      <dsp:spPr>
        <a:xfrm>
          <a:off x="1523060" y="2605673"/>
          <a:ext cx="91440" cy="352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066"/>
              </a:lnTo>
              <a:lnTo>
                <a:pt x="90856" y="352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EAFBF-5542-4B2D-8D10-7D414C03E915}">
      <dsp:nvSpPr>
        <dsp:cNvPr id="0" name=""/>
        <dsp:cNvSpPr/>
      </dsp:nvSpPr>
      <dsp:spPr>
        <a:xfrm>
          <a:off x="1523060" y="2605673"/>
          <a:ext cx="91440" cy="13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419"/>
              </a:lnTo>
              <a:lnTo>
                <a:pt x="90856" y="13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745923-33BB-45D3-9FD4-B2714D9484FC}">
      <dsp:nvSpPr>
        <dsp:cNvPr id="0" name=""/>
        <dsp:cNvSpPr/>
      </dsp:nvSpPr>
      <dsp:spPr>
        <a:xfrm>
          <a:off x="1142990" y="2346306"/>
          <a:ext cx="5461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7315"/>
              </a:lnTo>
              <a:lnTo>
                <a:pt x="546155" y="77315"/>
              </a:lnTo>
              <a:lnTo>
                <a:pt x="546155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BFE14-EE36-4E7B-84A5-CC67CFA62454}">
      <dsp:nvSpPr>
        <dsp:cNvPr id="0" name=""/>
        <dsp:cNvSpPr/>
      </dsp:nvSpPr>
      <dsp:spPr>
        <a:xfrm>
          <a:off x="1158957" y="2605673"/>
          <a:ext cx="91440" cy="779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9361"/>
              </a:lnTo>
              <a:lnTo>
                <a:pt x="90856" y="7793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89D45-0E97-428E-B8D7-D0E7ADBB81CA}">
      <dsp:nvSpPr>
        <dsp:cNvPr id="0" name=""/>
        <dsp:cNvSpPr/>
      </dsp:nvSpPr>
      <dsp:spPr>
        <a:xfrm>
          <a:off x="1158957" y="2605673"/>
          <a:ext cx="91440" cy="5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5714"/>
              </a:lnTo>
              <a:lnTo>
                <a:pt x="90856" y="5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2387F-ADA2-4901-B400-DD95C934FF0E}">
      <dsp:nvSpPr>
        <dsp:cNvPr id="0" name=""/>
        <dsp:cNvSpPr/>
      </dsp:nvSpPr>
      <dsp:spPr>
        <a:xfrm>
          <a:off x="1158957" y="2605673"/>
          <a:ext cx="91440" cy="352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066"/>
              </a:lnTo>
              <a:lnTo>
                <a:pt x="90856" y="352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9C8CD-386F-486D-9FC3-938CDF33A509}">
      <dsp:nvSpPr>
        <dsp:cNvPr id="0" name=""/>
        <dsp:cNvSpPr/>
      </dsp:nvSpPr>
      <dsp:spPr>
        <a:xfrm>
          <a:off x="1158957" y="2605673"/>
          <a:ext cx="91440" cy="13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419"/>
              </a:lnTo>
              <a:lnTo>
                <a:pt x="90856" y="13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63F4F-96A4-458D-83D6-392DC7324D52}">
      <dsp:nvSpPr>
        <dsp:cNvPr id="0" name=""/>
        <dsp:cNvSpPr/>
      </dsp:nvSpPr>
      <dsp:spPr>
        <a:xfrm>
          <a:off x="1142990" y="2346306"/>
          <a:ext cx="1820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7315"/>
              </a:lnTo>
              <a:lnTo>
                <a:pt x="182051" y="77315"/>
              </a:lnTo>
              <a:lnTo>
                <a:pt x="182051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B362E-DAF5-4913-9264-F9345F26E34D}">
      <dsp:nvSpPr>
        <dsp:cNvPr id="0" name=""/>
        <dsp:cNvSpPr/>
      </dsp:nvSpPr>
      <dsp:spPr>
        <a:xfrm>
          <a:off x="794854" y="2605673"/>
          <a:ext cx="91440" cy="779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9361"/>
              </a:lnTo>
              <a:lnTo>
                <a:pt x="90856" y="7793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83C8D-D19A-4480-83F9-67C8797D06BC}">
      <dsp:nvSpPr>
        <dsp:cNvPr id="0" name=""/>
        <dsp:cNvSpPr/>
      </dsp:nvSpPr>
      <dsp:spPr>
        <a:xfrm>
          <a:off x="794854" y="2605673"/>
          <a:ext cx="91440" cy="5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5714"/>
              </a:lnTo>
              <a:lnTo>
                <a:pt x="90856" y="5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93DFC-C588-4BF8-A96F-7B83D619D9A8}">
      <dsp:nvSpPr>
        <dsp:cNvPr id="0" name=""/>
        <dsp:cNvSpPr/>
      </dsp:nvSpPr>
      <dsp:spPr>
        <a:xfrm>
          <a:off x="794854" y="2605673"/>
          <a:ext cx="91440" cy="352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066"/>
              </a:lnTo>
              <a:lnTo>
                <a:pt x="90856" y="352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F0342-7389-4030-85EA-9390C25C53A3}">
      <dsp:nvSpPr>
        <dsp:cNvPr id="0" name=""/>
        <dsp:cNvSpPr/>
      </dsp:nvSpPr>
      <dsp:spPr>
        <a:xfrm>
          <a:off x="794854" y="2605673"/>
          <a:ext cx="91440" cy="13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419"/>
              </a:lnTo>
              <a:lnTo>
                <a:pt x="90856" y="13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8932E-5281-4F05-8EE8-FEB97839343A}">
      <dsp:nvSpPr>
        <dsp:cNvPr id="0" name=""/>
        <dsp:cNvSpPr/>
      </dsp:nvSpPr>
      <dsp:spPr>
        <a:xfrm>
          <a:off x="960939" y="2346306"/>
          <a:ext cx="182051" cy="91440"/>
        </a:xfrm>
        <a:custGeom>
          <a:avLst/>
          <a:gdLst/>
          <a:ahLst/>
          <a:cxnLst/>
          <a:rect l="0" t="0" r="0" b="0"/>
          <a:pathLst>
            <a:path>
              <a:moveTo>
                <a:pt x="182051" y="45720"/>
              </a:moveTo>
              <a:lnTo>
                <a:pt x="182051" y="77315"/>
              </a:lnTo>
              <a:lnTo>
                <a:pt x="0" y="77315"/>
              </a:lnTo>
              <a:lnTo>
                <a:pt x="0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816E4-93CA-49DA-BB18-E5F42C3B79A4}">
      <dsp:nvSpPr>
        <dsp:cNvPr id="0" name=""/>
        <dsp:cNvSpPr/>
      </dsp:nvSpPr>
      <dsp:spPr>
        <a:xfrm>
          <a:off x="430750" y="2605673"/>
          <a:ext cx="91440" cy="779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9361"/>
              </a:lnTo>
              <a:lnTo>
                <a:pt x="90856" y="7793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7DE27-6405-43B3-BD3E-A9BA9B708A50}">
      <dsp:nvSpPr>
        <dsp:cNvPr id="0" name=""/>
        <dsp:cNvSpPr/>
      </dsp:nvSpPr>
      <dsp:spPr>
        <a:xfrm>
          <a:off x="430750" y="2605673"/>
          <a:ext cx="91440" cy="5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5714"/>
              </a:lnTo>
              <a:lnTo>
                <a:pt x="90856" y="5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DC280-4CE3-457D-9590-E3A4814B705C}">
      <dsp:nvSpPr>
        <dsp:cNvPr id="0" name=""/>
        <dsp:cNvSpPr/>
      </dsp:nvSpPr>
      <dsp:spPr>
        <a:xfrm>
          <a:off x="430750" y="2605673"/>
          <a:ext cx="91440" cy="352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066"/>
              </a:lnTo>
              <a:lnTo>
                <a:pt x="90856" y="352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05DA4-04AF-445A-ABAE-28C003A3ABEB}">
      <dsp:nvSpPr>
        <dsp:cNvPr id="0" name=""/>
        <dsp:cNvSpPr/>
      </dsp:nvSpPr>
      <dsp:spPr>
        <a:xfrm>
          <a:off x="430750" y="2605673"/>
          <a:ext cx="91440" cy="13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419"/>
              </a:lnTo>
              <a:lnTo>
                <a:pt x="90856" y="13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9EAC8-CDAE-4667-AA1D-753315D66B17}">
      <dsp:nvSpPr>
        <dsp:cNvPr id="0" name=""/>
        <dsp:cNvSpPr/>
      </dsp:nvSpPr>
      <dsp:spPr>
        <a:xfrm>
          <a:off x="596835" y="2346306"/>
          <a:ext cx="546155" cy="91440"/>
        </a:xfrm>
        <a:custGeom>
          <a:avLst/>
          <a:gdLst/>
          <a:ahLst/>
          <a:cxnLst/>
          <a:rect l="0" t="0" r="0" b="0"/>
          <a:pathLst>
            <a:path>
              <a:moveTo>
                <a:pt x="546155" y="45720"/>
              </a:moveTo>
              <a:lnTo>
                <a:pt x="546155" y="77315"/>
              </a:lnTo>
              <a:lnTo>
                <a:pt x="0" y="77315"/>
              </a:lnTo>
              <a:lnTo>
                <a:pt x="0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3D75F-F050-4CC7-82DF-869D931610B7}">
      <dsp:nvSpPr>
        <dsp:cNvPr id="0" name=""/>
        <dsp:cNvSpPr/>
      </dsp:nvSpPr>
      <dsp:spPr>
        <a:xfrm>
          <a:off x="1142990" y="2132659"/>
          <a:ext cx="508541" cy="91440"/>
        </a:xfrm>
        <a:custGeom>
          <a:avLst/>
          <a:gdLst/>
          <a:ahLst/>
          <a:cxnLst/>
          <a:rect l="0" t="0" r="0" b="0"/>
          <a:pathLst>
            <a:path>
              <a:moveTo>
                <a:pt x="508541" y="45720"/>
              </a:moveTo>
              <a:lnTo>
                <a:pt x="508541" y="77315"/>
              </a:lnTo>
              <a:lnTo>
                <a:pt x="0" y="77315"/>
              </a:lnTo>
              <a:lnTo>
                <a:pt x="0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435B3-87FA-40E9-870C-789FCFA225A6}">
      <dsp:nvSpPr>
        <dsp:cNvPr id="0" name=""/>
        <dsp:cNvSpPr/>
      </dsp:nvSpPr>
      <dsp:spPr>
        <a:xfrm>
          <a:off x="-8580" y="2392026"/>
          <a:ext cx="91440" cy="5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5714"/>
              </a:lnTo>
              <a:lnTo>
                <a:pt x="90856" y="5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2714C-39B5-454E-9E8B-C2635F98C6DC}">
      <dsp:nvSpPr>
        <dsp:cNvPr id="0" name=""/>
        <dsp:cNvSpPr/>
      </dsp:nvSpPr>
      <dsp:spPr>
        <a:xfrm>
          <a:off x="-8580" y="2392026"/>
          <a:ext cx="91440" cy="3520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066"/>
              </a:lnTo>
              <a:lnTo>
                <a:pt x="90856" y="352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0002E-6F88-4E49-A724-A801ECFCCE20}">
      <dsp:nvSpPr>
        <dsp:cNvPr id="0" name=""/>
        <dsp:cNvSpPr/>
      </dsp:nvSpPr>
      <dsp:spPr>
        <a:xfrm>
          <a:off x="-8580" y="2392026"/>
          <a:ext cx="91440" cy="13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419"/>
              </a:lnTo>
              <a:lnTo>
                <a:pt x="90856" y="13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E1C94-3170-4341-9AF1-1A1339212A4C}">
      <dsp:nvSpPr>
        <dsp:cNvPr id="0" name=""/>
        <dsp:cNvSpPr/>
      </dsp:nvSpPr>
      <dsp:spPr>
        <a:xfrm>
          <a:off x="157504" y="2132659"/>
          <a:ext cx="1494027" cy="91440"/>
        </a:xfrm>
        <a:custGeom>
          <a:avLst/>
          <a:gdLst/>
          <a:ahLst/>
          <a:cxnLst/>
          <a:rect l="0" t="0" r="0" b="0"/>
          <a:pathLst>
            <a:path>
              <a:moveTo>
                <a:pt x="1494027" y="45720"/>
              </a:moveTo>
              <a:lnTo>
                <a:pt x="1494027" y="77315"/>
              </a:lnTo>
              <a:lnTo>
                <a:pt x="0" y="77315"/>
              </a:lnTo>
              <a:lnTo>
                <a:pt x="0" y="108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45C13-5C13-464E-A1B7-AB26CF09CCB2}">
      <dsp:nvSpPr>
        <dsp:cNvPr id="0" name=""/>
        <dsp:cNvSpPr/>
      </dsp:nvSpPr>
      <dsp:spPr>
        <a:xfrm>
          <a:off x="1651531" y="1919011"/>
          <a:ext cx="4554301" cy="91440"/>
        </a:xfrm>
        <a:custGeom>
          <a:avLst/>
          <a:gdLst/>
          <a:ahLst/>
          <a:cxnLst/>
          <a:rect l="0" t="0" r="0" b="0"/>
          <a:pathLst>
            <a:path>
              <a:moveTo>
                <a:pt x="4554301" y="45720"/>
              </a:moveTo>
              <a:lnTo>
                <a:pt x="4554301" y="77315"/>
              </a:lnTo>
              <a:lnTo>
                <a:pt x="0" y="77315"/>
              </a:lnTo>
              <a:lnTo>
                <a:pt x="0" y="1089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63BCA-D232-4942-8DE4-1D746A208E75}">
      <dsp:nvSpPr>
        <dsp:cNvPr id="0" name=""/>
        <dsp:cNvSpPr/>
      </dsp:nvSpPr>
      <dsp:spPr>
        <a:xfrm>
          <a:off x="6055376" y="1814275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 err="1"/>
            <a:t>Login</a:t>
          </a:r>
          <a:endParaRPr lang="pt-BR" sz="500" kern="1200" dirty="0"/>
        </a:p>
      </dsp:txBody>
      <dsp:txXfrm>
        <a:off x="6055376" y="1814275"/>
        <a:ext cx="300911" cy="150455"/>
      </dsp:txXfrm>
    </dsp:sp>
    <dsp:sp modelId="{959724FB-A06C-45CD-96B6-0DBE81EA9F23}">
      <dsp:nvSpPr>
        <dsp:cNvPr id="0" name=""/>
        <dsp:cNvSpPr/>
      </dsp:nvSpPr>
      <dsp:spPr>
        <a:xfrm>
          <a:off x="1501075" y="2027923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Quânttico</a:t>
          </a:r>
        </a:p>
      </dsp:txBody>
      <dsp:txXfrm>
        <a:off x="1501075" y="2027923"/>
        <a:ext cx="300911" cy="150455"/>
      </dsp:txXfrm>
    </dsp:sp>
    <dsp:sp modelId="{0DCEAEBD-8401-4A7A-8E1E-E99D46B1C419}">
      <dsp:nvSpPr>
        <dsp:cNvPr id="0" name=""/>
        <dsp:cNvSpPr/>
      </dsp:nvSpPr>
      <dsp:spPr>
        <a:xfrm>
          <a:off x="7048" y="224157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Cadastro</a:t>
          </a:r>
        </a:p>
      </dsp:txBody>
      <dsp:txXfrm>
        <a:off x="7048" y="2241570"/>
        <a:ext cx="300911" cy="150455"/>
      </dsp:txXfrm>
    </dsp:sp>
    <dsp:sp modelId="{4893FC13-B561-4B28-AAC1-C13E6A71DE6C}">
      <dsp:nvSpPr>
        <dsp:cNvPr id="0" name=""/>
        <dsp:cNvSpPr/>
      </dsp:nvSpPr>
      <dsp:spPr>
        <a:xfrm>
          <a:off x="82276" y="245521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Escola</a:t>
          </a:r>
        </a:p>
      </dsp:txBody>
      <dsp:txXfrm>
        <a:off x="82276" y="2455217"/>
        <a:ext cx="300911" cy="150455"/>
      </dsp:txXfrm>
    </dsp:sp>
    <dsp:sp modelId="{A9FF53AB-027E-4563-9600-07409F7CD2FA}">
      <dsp:nvSpPr>
        <dsp:cNvPr id="0" name=""/>
        <dsp:cNvSpPr/>
      </dsp:nvSpPr>
      <dsp:spPr>
        <a:xfrm>
          <a:off x="82276" y="2668865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Master</a:t>
          </a:r>
        </a:p>
      </dsp:txBody>
      <dsp:txXfrm>
        <a:off x="82276" y="2668865"/>
        <a:ext cx="300911" cy="150455"/>
      </dsp:txXfrm>
    </dsp:sp>
    <dsp:sp modelId="{8A50CF7A-6477-4166-8599-780CBB9A39C0}">
      <dsp:nvSpPr>
        <dsp:cNvPr id="0" name=""/>
        <dsp:cNvSpPr/>
      </dsp:nvSpPr>
      <dsp:spPr>
        <a:xfrm>
          <a:off x="82276" y="2882512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Produtos</a:t>
          </a:r>
        </a:p>
      </dsp:txBody>
      <dsp:txXfrm>
        <a:off x="82276" y="2882512"/>
        <a:ext cx="300911" cy="150455"/>
      </dsp:txXfrm>
    </dsp:sp>
    <dsp:sp modelId="{D923F9EC-3EC2-4111-A9E9-C438C56911BB}">
      <dsp:nvSpPr>
        <dsp:cNvPr id="0" name=""/>
        <dsp:cNvSpPr/>
      </dsp:nvSpPr>
      <dsp:spPr>
        <a:xfrm>
          <a:off x="992534" y="224157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Relatórios</a:t>
          </a:r>
        </a:p>
      </dsp:txBody>
      <dsp:txXfrm>
        <a:off x="992534" y="2241570"/>
        <a:ext cx="300911" cy="150455"/>
      </dsp:txXfrm>
    </dsp:sp>
    <dsp:sp modelId="{10A656A9-5465-4B4F-861E-D0A3BBC22D0D}">
      <dsp:nvSpPr>
        <dsp:cNvPr id="0" name=""/>
        <dsp:cNvSpPr/>
      </dsp:nvSpPr>
      <dsp:spPr>
        <a:xfrm>
          <a:off x="446379" y="245521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Usuários</a:t>
          </a:r>
        </a:p>
      </dsp:txBody>
      <dsp:txXfrm>
        <a:off x="446379" y="2455217"/>
        <a:ext cx="300911" cy="150455"/>
      </dsp:txXfrm>
    </dsp:sp>
    <dsp:sp modelId="{06A4C9F9-55F5-46D4-8AEE-A5F3F7EDF01A}">
      <dsp:nvSpPr>
        <dsp:cNvPr id="0" name=""/>
        <dsp:cNvSpPr/>
      </dsp:nvSpPr>
      <dsp:spPr>
        <a:xfrm>
          <a:off x="521607" y="2668865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Alunos</a:t>
          </a:r>
        </a:p>
      </dsp:txBody>
      <dsp:txXfrm>
        <a:off x="521607" y="2668865"/>
        <a:ext cx="300911" cy="150455"/>
      </dsp:txXfrm>
    </dsp:sp>
    <dsp:sp modelId="{C06BFA84-A244-4984-9EB0-EADFF2F32411}">
      <dsp:nvSpPr>
        <dsp:cNvPr id="0" name=""/>
        <dsp:cNvSpPr/>
      </dsp:nvSpPr>
      <dsp:spPr>
        <a:xfrm>
          <a:off x="521607" y="2882512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Professores</a:t>
          </a:r>
        </a:p>
      </dsp:txBody>
      <dsp:txXfrm>
        <a:off x="521607" y="2882512"/>
        <a:ext cx="300911" cy="150455"/>
      </dsp:txXfrm>
    </dsp:sp>
    <dsp:sp modelId="{5C57F205-785D-4D5C-A705-30174DC2DA6C}">
      <dsp:nvSpPr>
        <dsp:cNvPr id="0" name=""/>
        <dsp:cNvSpPr/>
      </dsp:nvSpPr>
      <dsp:spPr>
        <a:xfrm>
          <a:off x="521607" y="309616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Masters</a:t>
          </a:r>
        </a:p>
      </dsp:txBody>
      <dsp:txXfrm>
        <a:off x="521607" y="3096160"/>
        <a:ext cx="300911" cy="150455"/>
      </dsp:txXfrm>
    </dsp:sp>
    <dsp:sp modelId="{466BCBEB-1451-4ADB-900C-D487231D2000}">
      <dsp:nvSpPr>
        <dsp:cNvPr id="0" name=""/>
        <dsp:cNvSpPr/>
      </dsp:nvSpPr>
      <dsp:spPr>
        <a:xfrm>
          <a:off x="521607" y="330980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Escolas</a:t>
          </a:r>
        </a:p>
      </dsp:txBody>
      <dsp:txXfrm>
        <a:off x="521607" y="3309807"/>
        <a:ext cx="300911" cy="150455"/>
      </dsp:txXfrm>
    </dsp:sp>
    <dsp:sp modelId="{66F738EA-520E-4C68-87BE-EF4B2E4DD282}">
      <dsp:nvSpPr>
        <dsp:cNvPr id="0" name=""/>
        <dsp:cNvSpPr/>
      </dsp:nvSpPr>
      <dsp:spPr>
        <a:xfrm>
          <a:off x="810483" y="245521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Financeiro</a:t>
          </a:r>
        </a:p>
      </dsp:txBody>
      <dsp:txXfrm>
        <a:off x="810483" y="2455217"/>
        <a:ext cx="300911" cy="150455"/>
      </dsp:txXfrm>
    </dsp:sp>
    <dsp:sp modelId="{4C819A9B-3E71-4B74-9AE0-1623D6036877}">
      <dsp:nvSpPr>
        <dsp:cNvPr id="0" name=""/>
        <dsp:cNvSpPr/>
      </dsp:nvSpPr>
      <dsp:spPr>
        <a:xfrm>
          <a:off x="885711" y="2668865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Inadimplência</a:t>
          </a:r>
        </a:p>
      </dsp:txBody>
      <dsp:txXfrm>
        <a:off x="885711" y="2668865"/>
        <a:ext cx="300911" cy="150455"/>
      </dsp:txXfrm>
    </dsp:sp>
    <dsp:sp modelId="{0CC23C90-BDC0-4179-9252-00E8875DF939}">
      <dsp:nvSpPr>
        <dsp:cNvPr id="0" name=""/>
        <dsp:cNvSpPr/>
      </dsp:nvSpPr>
      <dsp:spPr>
        <a:xfrm>
          <a:off x="885711" y="2882512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Despesas</a:t>
          </a:r>
        </a:p>
      </dsp:txBody>
      <dsp:txXfrm>
        <a:off x="885711" y="2882512"/>
        <a:ext cx="300911" cy="150455"/>
      </dsp:txXfrm>
    </dsp:sp>
    <dsp:sp modelId="{A0C44162-088A-4E5B-ACA9-091780C59463}">
      <dsp:nvSpPr>
        <dsp:cNvPr id="0" name=""/>
        <dsp:cNvSpPr/>
      </dsp:nvSpPr>
      <dsp:spPr>
        <a:xfrm>
          <a:off x="885711" y="309616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Pagamento</a:t>
          </a:r>
        </a:p>
      </dsp:txBody>
      <dsp:txXfrm>
        <a:off x="885711" y="3096160"/>
        <a:ext cx="300911" cy="150455"/>
      </dsp:txXfrm>
    </dsp:sp>
    <dsp:sp modelId="{4067A5C5-B978-461F-A14B-93537A9074DB}">
      <dsp:nvSpPr>
        <dsp:cNvPr id="0" name=""/>
        <dsp:cNvSpPr/>
      </dsp:nvSpPr>
      <dsp:spPr>
        <a:xfrm>
          <a:off x="885711" y="330980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Previsões</a:t>
          </a:r>
        </a:p>
      </dsp:txBody>
      <dsp:txXfrm>
        <a:off x="885711" y="3309807"/>
        <a:ext cx="300911" cy="150455"/>
      </dsp:txXfrm>
    </dsp:sp>
    <dsp:sp modelId="{EAB82290-59A5-47C6-BD80-6CC074DD640D}">
      <dsp:nvSpPr>
        <dsp:cNvPr id="0" name=""/>
        <dsp:cNvSpPr/>
      </dsp:nvSpPr>
      <dsp:spPr>
        <a:xfrm>
          <a:off x="1174586" y="245521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Suporte</a:t>
          </a:r>
        </a:p>
      </dsp:txBody>
      <dsp:txXfrm>
        <a:off x="1174586" y="2455217"/>
        <a:ext cx="300911" cy="150455"/>
      </dsp:txXfrm>
    </dsp:sp>
    <dsp:sp modelId="{B1AC87AE-3469-4EB8-833C-6B4929B0183B}">
      <dsp:nvSpPr>
        <dsp:cNvPr id="0" name=""/>
        <dsp:cNvSpPr/>
      </dsp:nvSpPr>
      <dsp:spPr>
        <a:xfrm>
          <a:off x="1249814" y="2668865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Chamados abertos</a:t>
          </a:r>
        </a:p>
      </dsp:txBody>
      <dsp:txXfrm>
        <a:off x="1249814" y="2668865"/>
        <a:ext cx="300911" cy="150455"/>
      </dsp:txXfrm>
    </dsp:sp>
    <dsp:sp modelId="{5D282F82-4DE6-48A0-A22A-5E848B4B65A7}">
      <dsp:nvSpPr>
        <dsp:cNvPr id="0" name=""/>
        <dsp:cNvSpPr/>
      </dsp:nvSpPr>
      <dsp:spPr>
        <a:xfrm>
          <a:off x="1249814" y="2882512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Chamados concluídos</a:t>
          </a:r>
        </a:p>
      </dsp:txBody>
      <dsp:txXfrm>
        <a:off x="1249814" y="2882512"/>
        <a:ext cx="300911" cy="150455"/>
      </dsp:txXfrm>
    </dsp:sp>
    <dsp:sp modelId="{A8F8BBF8-3C8C-4FC7-BB7F-27583CE0D46A}">
      <dsp:nvSpPr>
        <dsp:cNvPr id="0" name=""/>
        <dsp:cNvSpPr/>
      </dsp:nvSpPr>
      <dsp:spPr>
        <a:xfrm>
          <a:off x="1249814" y="309616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Maiores problemas</a:t>
          </a:r>
        </a:p>
      </dsp:txBody>
      <dsp:txXfrm>
        <a:off x="1249814" y="3096160"/>
        <a:ext cx="300911" cy="150455"/>
      </dsp:txXfrm>
    </dsp:sp>
    <dsp:sp modelId="{1C1C00ED-5A46-4902-A350-90D3A1672D5F}">
      <dsp:nvSpPr>
        <dsp:cNvPr id="0" name=""/>
        <dsp:cNvSpPr/>
      </dsp:nvSpPr>
      <dsp:spPr>
        <a:xfrm>
          <a:off x="1249814" y="330980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Feedback</a:t>
          </a:r>
        </a:p>
      </dsp:txBody>
      <dsp:txXfrm>
        <a:off x="1249814" y="3309807"/>
        <a:ext cx="300911" cy="150455"/>
      </dsp:txXfrm>
    </dsp:sp>
    <dsp:sp modelId="{655F555D-0C79-4CC2-9EDD-BDECFB5D40E6}">
      <dsp:nvSpPr>
        <dsp:cNvPr id="0" name=""/>
        <dsp:cNvSpPr/>
      </dsp:nvSpPr>
      <dsp:spPr>
        <a:xfrm>
          <a:off x="1538689" y="245521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Usabilidade</a:t>
          </a:r>
        </a:p>
      </dsp:txBody>
      <dsp:txXfrm>
        <a:off x="1538689" y="2455217"/>
        <a:ext cx="300911" cy="150455"/>
      </dsp:txXfrm>
    </dsp:sp>
    <dsp:sp modelId="{53CF978D-C638-478C-AE6F-D4C4DF416E66}">
      <dsp:nvSpPr>
        <dsp:cNvPr id="0" name=""/>
        <dsp:cNvSpPr/>
      </dsp:nvSpPr>
      <dsp:spPr>
        <a:xfrm>
          <a:off x="1613917" y="2668865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Vendas</a:t>
          </a:r>
        </a:p>
      </dsp:txBody>
      <dsp:txXfrm>
        <a:off x="1613917" y="2668865"/>
        <a:ext cx="300911" cy="150455"/>
      </dsp:txXfrm>
    </dsp:sp>
    <dsp:sp modelId="{D763E2A0-D9C5-4138-8E6E-9BD8A2098A00}">
      <dsp:nvSpPr>
        <dsp:cNvPr id="0" name=""/>
        <dsp:cNvSpPr/>
      </dsp:nvSpPr>
      <dsp:spPr>
        <a:xfrm>
          <a:off x="1613917" y="2882512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Produtos e estoque</a:t>
          </a:r>
        </a:p>
      </dsp:txBody>
      <dsp:txXfrm>
        <a:off x="1613917" y="2882512"/>
        <a:ext cx="300911" cy="150455"/>
      </dsp:txXfrm>
    </dsp:sp>
    <dsp:sp modelId="{354EDB1C-E088-4B3C-8D11-349A56AF7889}">
      <dsp:nvSpPr>
        <dsp:cNvPr id="0" name=""/>
        <dsp:cNvSpPr/>
      </dsp:nvSpPr>
      <dsp:spPr>
        <a:xfrm>
          <a:off x="1613917" y="309616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Tempo de uso</a:t>
          </a:r>
        </a:p>
      </dsp:txBody>
      <dsp:txXfrm>
        <a:off x="1613917" y="3096160"/>
        <a:ext cx="300911" cy="150455"/>
      </dsp:txXfrm>
    </dsp:sp>
    <dsp:sp modelId="{A6FF4677-A0D1-4ACD-9D8A-773B2920097D}">
      <dsp:nvSpPr>
        <dsp:cNvPr id="0" name=""/>
        <dsp:cNvSpPr/>
      </dsp:nvSpPr>
      <dsp:spPr>
        <a:xfrm>
          <a:off x="1613917" y="330980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Financeiro dos alunos</a:t>
          </a:r>
        </a:p>
      </dsp:txBody>
      <dsp:txXfrm>
        <a:off x="1613917" y="3309807"/>
        <a:ext cx="300911" cy="150455"/>
      </dsp:txXfrm>
    </dsp:sp>
    <dsp:sp modelId="{82F4F409-A6DE-401A-9108-D579C82343FB}">
      <dsp:nvSpPr>
        <dsp:cNvPr id="0" name=""/>
        <dsp:cNvSpPr/>
      </dsp:nvSpPr>
      <dsp:spPr>
        <a:xfrm>
          <a:off x="1613917" y="3523455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Promoções</a:t>
          </a:r>
        </a:p>
      </dsp:txBody>
      <dsp:txXfrm>
        <a:off x="1613917" y="3523455"/>
        <a:ext cx="300911" cy="150455"/>
      </dsp:txXfrm>
    </dsp:sp>
    <dsp:sp modelId="{E80C77E2-6C06-452C-883E-D13E582109DE}">
      <dsp:nvSpPr>
        <dsp:cNvPr id="0" name=""/>
        <dsp:cNvSpPr/>
      </dsp:nvSpPr>
      <dsp:spPr>
        <a:xfrm>
          <a:off x="1902793" y="224157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Financeiro</a:t>
          </a:r>
        </a:p>
      </dsp:txBody>
      <dsp:txXfrm>
        <a:off x="1902793" y="2241570"/>
        <a:ext cx="300911" cy="150455"/>
      </dsp:txXfrm>
    </dsp:sp>
    <dsp:sp modelId="{B08BEA0C-E03F-40F2-825D-8F8FD8CB3C44}">
      <dsp:nvSpPr>
        <dsp:cNvPr id="0" name=""/>
        <dsp:cNvSpPr/>
      </dsp:nvSpPr>
      <dsp:spPr>
        <a:xfrm>
          <a:off x="1978021" y="245521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Gera boleto</a:t>
          </a:r>
        </a:p>
      </dsp:txBody>
      <dsp:txXfrm>
        <a:off x="1978021" y="2455217"/>
        <a:ext cx="300911" cy="150455"/>
      </dsp:txXfrm>
    </dsp:sp>
    <dsp:sp modelId="{A5D7BBD4-71E8-4147-81C9-49E460C42A8A}">
      <dsp:nvSpPr>
        <dsp:cNvPr id="0" name=""/>
        <dsp:cNvSpPr/>
      </dsp:nvSpPr>
      <dsp:spPr>
        <a:xfrm>
          <a:off x="1978021" y="2668865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Alerta</a:t>
          </a:r>
        </a:p>
      </dsp:txBody>
      <dsp:txXfrm>
        <a:off x="1978021" y="2668865"/>
        <a:ext cx="300911" cy="150455"/>
      </dsp:txXfrm>
    </dsp:sp>
    <dsp:sp modelId="{4DAD1833-E328-4F4F-9A28-80993BF12530}">
      <dsp:nvSpPr>
        <dsp:cNvPr id="0" name=""/>
        <dsp:cNvSpPr/>
      </dsp:nvSpPr>
      <dsp:spPr>
        <a:xfrm>
          <a:off x="1978021" y="2882512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Contrato</a:t>
          </a:r>
        </a:p>
      </dsp:txBody>
      <dsp:txXfrm>
        <a:off x="1978021" y="2882512"/>
        <a:ext cx="300911" cy="150455"/>
      </dsp:txXfrm>
    </dsp:sp>
    <dsp:sp modelId="{25F34605-702E-4AEF-AF23-A0BA5355DBA7}">
      <dsp:nvSpPr>
        <dsp:cNvPr id="0" name=""/>
        <dsp:cNvSpPr/>
      </dsp:nvSpPr>
      <dsp:spPr>
        <a:xfrm>
          <a:off x="1978021" y="309616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Despesas</a:t>
          </a:r>
        </a:p>
      </dsp:txBody>
      <dsp:txXfrm>
        <a:off x="1978021" y="3096160"/>
        <a:ext cx="300911" cy="150455"/>
      </dsp:txXfrm>
    </dsp:sp>
    <dsp:sp modelId="{25AD6EBB-300D-4BA2-96AE-D5E919B09600}">
      <dsp:nvSpPr>
        <dsp:cNvPr id="0" name=""/>
        <dsp:cNvSpPr/>
      </dsp:nvSpPr>
      <dsp:spPr>
        <a:xfrm>
          <a:off x="1978021" y="330980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Bloqueio de escola</a:t>
          </a:r>
        </a:p>
      </dsp:txBody>
      <dsp:txXfrm>
        <a:off x="1978021" y="3309807"/>
        <a:ext cx="300911" cy="150455"/>
      </dsp:txXfrm>
    </dsp:sp>
    <dsp:sp modelId="{3358B749-9535-4A54-BBB3-D1691A806066}">
      <dsp:nvSpPr>
        <dsp:cNvPr id="0" name=""/>
        <dsp:cNvSpPr/>
      </dsp:nvSpPr>
      <dsp:spPr>
        <a:xfrm>
          <a:off x="2266896" y="224157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Suporte</a:t>
          </a:r>
        </a:p>
      </dsp:txBody>
      <dsp:txXfrm>
        <a:off x="2266896" y="2241570"/>
        <a:ext cx="300911" cy="150455"/>
      </dsp:txXfrm>
    </dsp:sp>
    <dsp:sp modelId="{4861986C-7B21-42B0-A3DF-6D6751F54778}">
      <dsp:nvSpPr>
        <dsp:cNvPr id="0" name=""/>
        <dsp:cNvSpPr/>
      </dsp:nvSpPr>
      <dsp:spPr>
        <a:xfrm>
          <a:off x="2342124" y="245521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Chamados</a:t>
          </a:r>
        </a:p>
      </dsp:txBody>
      <dsp:txXfrm>
        <a:off x="2342124" y="2455217"/>
        <a:ext cx="300911" cy="150455"/>
      </dsp:txXfrm>
    </dsp:sp>
    <dsp:sp modelId="{E007701A-25CD-4751-B228-C3261E7CDBF9}">
      <dsp:nvSpPr>
        <dsp:cNvPr id="0" name=""/>
        <dsp:cNvSpPr/>
      </dsp:nvSpPr>
      <dsp:spPr>
        <a:xfrm>
          <a:off x="2342124" y="2668865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Treinamento</a:t>
          </a:r>
        </a:p>
      </dsp:txBody>
      <dsp:txXfrm>
        <a:off x="2342124" y="2668865"/>
        <a:ext cx="300911" cy="150455"/>
      </dsp:txXfrm>
    </dsp:sp>
    <dsp:sp modelId="{194E2BAE-51E7-4755-8DCC-53D3D4862EE7}">
      <dsp:nvSpPr>
        <dsp:cNvPr id="0" name=""/>
        <dsp:cNvSpPr/>
      </dsp:nvSpPr>
      <dsp:spPr>
        <a:xfrm>
          <a:off x="2342124" y="2882512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Tutorial</a:t>
          </a:r>
        </a:p>
      </dsp:txBody>
      <dsp:txXfrm>
        <a:off x="2342124" y="2882512"/>
        <a:ext cx="300911" cy="150455"/>
      </dsp:txXfrm>
    </dsp:sp>
    <dsp:sp modelId="{BBED00EC-0CFB-4E53-AC3F-660B0617B696}">
      <dsp:nvSpPr>
        <dsp:cNvPr id="0" name=""/>
        <dsp:cNvSpPr/>
      </dsp:nvSpPr>
      <dsp:spPr>
        <a:xfrm>
          <a:off x="2630999" y="224157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Arduíno</a:t>
          </a:r>
        </a:p>
      </dsp:txBody>
      <dsp:txXfrm>
        <a:off x="2630999" y="2241570"/>
        <a:ext cx="300911" cy="150455"/>
      </dsp:txXfrm>
    </dsp:sp>
    <dsp:sp modelId="{EC81DEA0-D541-46BD-8A5A-9CDFCA0AB188}">
      <dsp:nvSpPr>
        <dsp:cNvPr id="0" name=""/>
        <dsp:cNvSpPr/>
      </dsp:nvSpPr>
      <dsp:spPr>
        <a:xfrm>
          <a:off x="2706227" y="245521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Manutenção</a:t>
          </a:r>
        </a:p>
      </dsp:txBody>
      <dsp:txXfrm>
        <a:off x="2706227" y="2455217"/>
        <a:ext cx="300911" cy="150455"/>
      </dsp:txXfrm>
    </dsp:sp>
    <dsp:sp modelId="{E29A2ED2-F944-4563-B31C-61F9645C4BF5}">
      <dsp:nvSpPr>
        <dsp:cNvPr id="0" name=""/>
        <dsp:cNvSpPr/>
      </dsp:nvSpPr>
      <dsp:spPr>
        <a:xfrm>
          <a:off x="2706227" y="2668865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Suporte</a:t>
          </a:r>
        </a:p>
      </dsp:txBody>
      <dsp:txXfrm>
        <a:off x="2706227" y="2668865"/>
        <a:ext cx="300911" cy="150455"/>
      </dsp:txXfrm>
    </dsp:sp>
    <dsp:sp modelId="{B66F6D53-0ED1-4F66-8F9C-720FA506AC10}">
      <dsp:nvSpPr>
        <dsp:cNvPr id="0" name=""/>
        <dsp:cNvSpPr/>
      </dsp:nvSpPr>
      <dsp:spPr>
        <a:xfrm>
          <a:off x="2706227" y="2882512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Compra</a:t>
          </a:r>
        </a:p>
      </dsp:txBody>
      <dsp:txXfrm>
        <a:off x="2706227" y="2882512"/>
        <a:ext cx="300911" cy="150455"/>
      </dsp:txXfrm>
    </dsp:sp>
    <dsp:sp modelId="{946984CC-C76A-4D36-854C-4B31AE83CEE1}">
      <dsp:nvSpPr>
        <dsp:cNvPr id="0" name=""/>
        <dsp:cNvSpPr/>
      </dsp:nvSpPr>
      <dsp:spPr>
        <a:xfrm>
          <a:off x="2995103" y="224157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Configurações</a:t>
          </a:r>
        </a:p>
      </dsp:txBody>
      <dsp:txXfrm>
        <a:off x="2995103" y="2241570"/>
        <a:ext cx="300911" cy="150455"/>
      </dsp:txXfrm>
    </dsp:sp>
    <dsp:sp modelId="{AFA35228-4FB2-4C83-9EA4-6A7331096987}">
      <dsp:nvSpPr>
        <dsp:cNvPr id="0" name=""/>
        <dsp:cNvSpPr/>
      </dsp:nvSpPr>
      <dsp:spPr>
        <a:xfrm>
          <a:off x="3070331" y="245521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Estoque</a:t>
          </a:r>
        </a:p>
      </dsp:txBody>
      <dsp:txXfrm>
        <a:off x="3070331" y="2455217"/>
        <a:ext cx="300911" cy="150455"/>
      </dsp:txXfrm>
    </dsp:sp>
    <dsp:sp modelId="{AED03EB8-D44A-4D69-BBA6-FD4EA4B5AA55}">
      <dsp:nvSpPr>
        <dsp:cNvPr id="0" name=""/>
        <dsp:cNvSpPr/>
      </dsp:nvSpPr>
      <dsp:spPr>
        <a:xfrm>
          <a:off x="3070331" y="2668865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Contrato padrão</a:t>
          </a:r>
        </a:p>
      </dsp:txBody>
      <dsp:txXfrm>
        <a:off x="3070331" y="2668865"/>
        <a:ext cx="300911" cy="150455"/>
      </dsp:txXfrm>
    </dsp:sp>
    <dsp:sp modelId="{23F8C06A-9FF3-4070-8121-A608B08083B9}">
      <dsp:nvSpPr>
        <dsp:cNvPr id="0" name=""/>
        <dsp:cNvSpPr/>
      </dsp:nvSpPr>
      <dsp:spPr>
        <a:xfrm>
          <a:off x="3070331" y="2882512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Formas de pagamento do contrato</a:t>
          </a:r>
        </a:p>
      </dsp:txBody>
      <dsp:txXfrm>
        <a:off x="3070331" y="2882512"/>
        <a:ext cx="300911" cy="150455"/>
      </dsp:txXfrm>
    </dsp:sp>
    <dsp:sp modelId="{D6251C4F-549F-41DD-8DB3-2C023EA09298}">
      <dsp:nvSpPr>
        <dsp:cNvPr id="0" name=""/>
        <dsp:cNvSpPr/>
      </dsp:nvSpPr>
      <dsp:spPr>
        <a:xfrm>
          <a:off x="3070331" y="309616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Forma de pagamento disponível na compra</a:t>
          </a:r>
        </a:p>
      </dsp:txBody>
      <dsp:txXfrm>
        <a:off x="3070331" y="3096160"/>
        <a:ext cx="300911" cy="150455"/>
      </dsp:txXfrm>
    </dsp:sp>
    <dsp:sp modelId="{B8341730-0526-4909-ACD0-1BC5677CE40C}">
      <dsp:nvSpPr>
        <dsp:cNvPr id="0" name=""/>
        <dsp:cNvSpPr/>
      </dsp:nvSpPr>
      <dsp:spPr>
        <a:xfrm>
          <a:off x="3070331" y="330980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Juros</a:t>
          </a:r>
        </a:p>
      </dsp:txBody>
      <dsp:txXfrm>
        <a:off x="3070331" y="3309807"/>
        <a:ext cx="300911" cy="150455"/>
      </dsp:txXfrm>
    </dsp:sp>
    <dsp:sp modelId="{F8F26336-C1E4-48AF-83A0-DB93C892388D}">
      <dsp:nvSpPr>
        <dsp:cNvPr id="0" name=""/>
        <dsp:cNvSpPr/>
      </dsp:nvSpPr>
      <dsp:spPr>
        <a:xfrm>
          <a:off x="3070331" y="3523455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Atividades</a:t>
          </a:r>
        </a:p>
      </dsp:txBody>
      <dsp:txXfrm>
        <a:off x="3070331" y="3523455"/>
        <a:ext cx="300911" cy="150455"/>
      </dsp:txXfrm>
    </dsp:sp>
    <dsp:sp modelId="{76751B15-49D7-4386-9DD7-D8FECC8C5F4C}">
      <dsp:nvSpPr>
        <dsp:cNvPr id="0" name=""/>
        <dsp:cNvSpPr/>
      </dsp:nvSpPr>
      <dsp:spPr>
        <a:xfrm>
          <a:off x="3070331" y="3737102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Permissões de usuário</a:t>
          </a:r>
        </a:p>
      </dsp:txBody>
      <dsp:txXfrm>
        <a:off x="3070331" y="3737102"/>
        <a:ext cx="300911" cy="150455"/>
      </dsp:txXfrm>
    </dsp:sp>
    <dsp:sp modelId="{EEF56C4A-0C56-459F-9A77-81BB529213B1}">
      <dsp:nvSpPr>
        <dsp:cNvPr id="0" name=""/>
        <dsp:cNvSpPr/>
      </dsp:nvSpPr>
      <dsp:spPr>
        <a:xfrm>
          <a:off x="3070331" y="3950749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Estoque</a:t>
          </a:r>
        </a:p>
      </dsp:txBody>
      <dsp:txXfrm>
        <a:off x="3070331" y="3950749"/>
        <a:ext cx="300911" cy="150455"/>
      </dsp:txXfrm>
    </dsp:sp>
    <dsp:sp modelId="{5B0E08EF-F2E5-4B77-8BE3-20E6DF10BCC3}">
      <dsp:nvSpPr>
        <dsp:cNvPr id="0" name=""/>
        <dsp:cNvSpPr/>
      </dsp:nvSpPr>
      <dsp:spPr>
        <a:xfrm>
          <a:off x="3070331" y="416439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Promoções</a:t>
          </a:r>
        </a:p>
      </dsp:txBody>
      <dsp:txXfrm>
        <a:off x="3070331" y="4164397"/>
        <a:ext cx="300911" cy="150455"/>
      </dsp:txXfrm>
    </dsp:sp>
    <dsp:sp modelId="{A847BEF6-E2CD-424E-A840-000341258C3D}">
      <dsp:nvSpPr>
        <dsp:cNvPr id="0" name=""/>
        <dsp:cNvSpPr/>
      </dsp:nvSpPr>
      <dsp:spPr>
        <a:xfrm>
          <a:off x="4671182" y="2027923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Master</a:t>
          </a:r>
        </a:p>
      </dsp:txBody>
      <dsp:txXfrm>
        <a:off x="4671182" y="2027923"/>
        <a:ext cx="300911" cy="150455"/>
      </dsp:txXfrm>
    </dsp:sp>
    <dsp:sp modelId="{F6FB9ADC-F8AA-4406-8EF6-AE552357098F}">
      <dsp:nvSpPr>
        <dsp:cNvPr id="0" name=""/>
        <dsp:cNvSpPr/>
      </dsp:nvSpPr>
      <dsp:spPr>
        <a:xfrm>
          <a:off x="3359206" y="224157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Cadastro Professor</a:t>
          </a:r>
        </a:p>
      </dsp:txBody>
      <dsp:txXfrm>
        <a:off x="3359206" y="2241570"/>
        <a:ext cx="300911" cy="150455"/>
      </dsp:txXfrm>
    </dsp:sp>
    <dsp:sp modelId="{759E1832-819C-430B-B18A-54343BEC0301}">
      <dsp:nvSpPr>
        <dsp:cNvPr id="0" name=""/>
        <dsp:cNvSpPr/>
      </dsp:nvSpPr>
      <dsp:spPr>
        <a:xfrm>
          <a:off x="3723309" y="224157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Perfil</a:t>
          </a:r>
        </a:p>
      </dsp:txBody>
      <dsp:txXfrm>
        <a:off x="3723309" y="2241570"/>
        <a:ext cx="300911" cy="150455"/>
      </dsp:txXfrm>
    </dsp:sp>
    <dsp:sp modelId="{A9B6A577-589E-49A8-8568-672A009C88DB}">
      <dsp:nvSpPr>
        <dsp:cNvPr id="0" name=""/>
        <dsp:cNvSpPr/>
      </dsp:nvSpPr>
      <dsp:spPr>
        <a:xfrm>
          <a:off x="3798537" y="245521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Altera perfil escola</a:t>
          </a:r>
        </a:p>
      </dsp:txBody>
      <dsp:txXfrm>
        <a:off x="3798537" y="2455217"/>
        <a:ext cx="300911" cy="150455"/>
      </dsp:txXfrm>
    </dsp:sp>
    <dsp:sp modelId="{BB7A4FAB-6673-48BB-AF38-C261030BA672}">
      <dsp:nvSpPr>
        <dsp:cNvPr id="0" name=""/>
        <dsp:cNvSpPr/>
      </dsp:nvSpPr>
      <dsp:spPr>
        <a:xfrm>
          <a:off x="3798537" y="2668865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Altera próprio perfil</a:t>
          </a:r>
        </a:p>
      </dsp:txBody>
      <dsp:txXfrm>
        <a:off x="3798537" y="2668865"/>
        <a:ext cx="300911" cy="150455"/>
      </dsp:txXfrm>
    </dsp:sp>
    <dsp:sp modelId="{D86EACC0-9088-40F1-97C5-59E2A3925477}">
      <dsp:nvSpPr>
        <dsp:cNvPr id="0" name=""/>
        <dsp:cNvSpPr/>
      </dsp:nvSpPr>
      <dsp:spPr>
        <a:xfrm>
          <a:off x="4708796" y="224157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Relatórios</a:t>
          </a:r>
        </a:p>
      </dsp:txBody>
      <dsp:txXfrm>
        <a:off x="4708796" y="2241570"/>
        <a:ext cx="300911" cy="150455"/>
      </dsp:txXfrm>
    </dsp:sp>
    <dsp:sp modelId="{E92F836C-39B5-4BD0-8D74-00B4DA12D5A0}">
      <dsp:nvSpPr>
        <dsp:cNvPr id="0" name=""/>
        <dsp:cNvSpPr/>
      </dsp:nvSpPr>
      <dsp:spPr>
        <a:xfrm>
          <a:off x="4162641" y="245521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Usuários</a:t>
          </a:r>
        </a:p>
      </dsp:txBody>
      <dsp:txXfrm>
        <a:off x="4162641" y="2455217"/>
        <a:ext cx="300911" cy="150455"/>
      </dsp:txXfrm>
    </dsp:sp>
    <dsp:sp modelId="{7DAD6ADE-205B-4689-A054-C80D03C7C847}">
      <dsp:nvSpPr>
        <dsp:cNvPr id="0" name=""/>
        <dsp:cNvSpPr/>
      </dsp:nvSpPr>
      <dsp:spPr>
        <a:xfrm>
          <a:off x="4237869" y="2668865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Alunos</a:t>
          </a:r>
        </a:p>
      </dsp:txBody>
      <dsp:txXfrm>
        <a:off x="4237869" y="2668865"/>
        <a:ext cx="300911" cy="150455"/>
      </dsp:txXfrm>
    </dsp:sp>
    <dsp:sp modelId="{F9115460-3845-493E-84AD-9C3521F60F40}">
      <dsp:nvSpPr>
        <dsp:cNvPr id="0" name=""/>
        <dsp:cNvSpPr/>
      </dsp:nvSpPr>
      <dsp:spPr>
        <a:xfrm>
          <a:off x="4237869" y="2882512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Professores</a:t>
          </a:r>
        </a:p>
      </dsp:txBody>
      <dsp:txXfrm>
        <a:off x="4237869" y="2882512"/>
        <a:ext cx="300911" cy="150455"/>
      </dsp:txXfrm>
    </dsp:sp>
    <dsp:sp modelId="{8C5189E9-7D28-4B20-A0EF-2EA16481C69D}">
      <dsp:nvSpPr>
        <dsp:cNvPr id="0" name=""/>
        <dsp:cNvSpPr/>
      </dsp:nvSpPr>
      <dsp:spPr>
        <a:xfrm>
          <a:off x="4526744" y="245521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Financeiro</a:t>
          </a:r>
        </a:p>
      </dsp:txBody>
      <dsp:txXfrm>
        <a:off x="4526744" y="2455217"/>
        <a:ext cx="300911" cy="150455"/>
      </dsp:txXfrm>
    </dsp:sp>
    <dsp:sp modelId="{EE5BB3FF-B743-43FA-B425-11C0ACA56843}">
      <dsp:nvSpPr>
        <dsp:cNvPr id="0" name=""/>
        <dsp:cNvSpPr/>
      </dsp:nvSpPr>
      <dsp:spPr>
        <a:xfrm>
          <a:off x="4601972" y="2668865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Pagamento</a:t>
          </a:r>
        </a:p>
      </dsp:txBody>
      <dsp:txXfrm>
        <a:off x="4601972" y="2668865"/>
        <a:ext cx="300911" cy="150455"/>
      </dsp:txXfrm>
    </dsp:sp>
    <dsp:sp modelId="{1279B3FB-190F-4737-BA80-EA0CC1CB4CD4}">
      <dsp:nvSpPr>
        <dsp:cNvPr id="0" name=""/>
        <dsp:cNvSpPr/>
      </dsp:nvSpPr>
      <dsp:spPr>
        <a:xfrm>
          <a:off x="4601972" y="2882512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Previsões</a:t>
          </a:r>
        </a:p>
      </dsp:txBody>
      <dsp:txXfrm>
        <a:off x="4601972" y="2882512"/>
        <a:ext cx="300911" cy="150455"/>
      </dsp:txXfrm>
    </dsp:sp>
    <dsp:sp modelId="{343F390A-6844-4EA1-B6BA-366498CFD82C}">
      <dsp:nvSpPr>
        <dsp:cNvPr id="0" name=""/>
        <dsp:cNvSpPr/>
      </dsp:nvSpPr>
      <dsp:spPr>
        <a:xfrm>
          <a:off x="4890847" y="245521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Suporte</a:t>
          </a:r>
        </a:p>
      </dsp:txBody>
      <dsp:txXfrm>
        <a:off x="4890847" y="2455217"/>
        <a:ext cx="300911" cy="150455"/>
      </dsp:txXfrm>
    </dsp:sp>
    <dsp:sp modelId="{08E86116-946C-4310-BB0C-5698A3695B98}">
      <dsp:nvSpPr>
        <dsp:cNvPr id="0" name=""/>
        <dsp:cNvSpPr/>
      </dsp:nvSpPr>
      <dsp:spPr>
        <a:xfrm>
          <a:off x="4966075" y="2668865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Chamados abertos</a:t>
          </a:r>
        </a:p>
      </dsp:txBody>
      <dsp:txXfrm>
        <a:off x="4966075" y="2668865"/>
        <a:ext cx="300911" cy="150455"/>
      </dsp:txXfrm>
    </dsp:sp>
    <dsp:sp modelId="{8955E654-B108-4BB7-BCF3-4DC6AB8338FB}">
      <dsp:nvSpPr>
        <dsp:cNvPr id="0" name=""/>
        <dsp:cNvSpPr/>
      </dsp:nvSpPr>
      <dsp:spPr>
        <a:xfrm>
          <a:off x="4966075" y="2882512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Chamados concluídos</a:t>
          </a:r>
        </a:p>
      </dsp:txBody>
      <dsp:txXfrm>
        <a:off x="4966075" y="2882512"/>
        <a:ext cx="300911" cy="150455"/>
      </dsp:txXfrm>
    </dsp:sp>
    <dsp:sp modelId="{105F37DC-FD37-4D5B-8D5D-F66548431B0C}">
      <dsp:nvSpPr>
        <dsp:cNvPr id="0" name=""/>
        <dsp:cNvSpPr/>
      </dsp:nvSpPr>
      <dsp:spPr>
        <a:xfrm>
          <a:off x="4966075" y="309616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Maiores problemas</a:t>
          </a:r>
        </a:p>
      </dsp:txBody>
      <dsp:txXfrm>
        <a:off x="4966075" y="3096160"/>
        <a:ext cx="300911" cy="150455"/>
      </dsp:txXfrm>
    </dsp:sp>
    <dsp:sp modelId="{960786D6-BAB2-41A3-A9A5-520CBC94F52E}">
      <dsp:nvSpPr>
        <dsp:cNvPr id="0" name=""/>
        <dsp:cNvSpPr/>
      </dsp:nvSpPr>
      <dsp:spPr>
        <a:xfrm>
          <a:off x="5254951" y="245521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Usabilidade</a:t>
          </a:r>
        </a:p>
      </dsp:txBody>
      <dsp:txXfrm>
        <a:off x="5254951" y="2455217"/>
        <a:ext cx="300911" cy="150455"/>
      </dsp:txXfrm>
    </dsp:sp>
    <dsp:sp modelId="{602D4F73-0176-469D-8946-2E7FA230465F}">
      <dsp:nvSpPr>
        <dsp:cNvPr id="0" name=""/>
        <dsp:cNvSpPr/>
      </dsp:nvSpPr>
      <dsp:spPr>
        <a:xfrm>
          <a:off x="5330179" y="2668865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Vendas</a:t>
          </a:r>
        </a:p>
      </dsp:txBody>
      <dsp:txXfrm>
        <a:off x="5330179" y="2668865"/>
        <a:ext cx="300911" cy="150455"/>
      </dsp:txXfrm>
    </dsp:sp>
    <dsp:sp modelId="{21D16083-CB44-45E5-AC51-558AEDAEA18C}">
      <dsp:nvSpPr>
        <dsp:cNvPr id="0" name=""/>
        <dsp:cNvSpPr/>
      </dsp:nvSpPr>
      <dsp:spPr>
        <a:xfrm>
          <a:off x="5330179" y="2882512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Produtos e estoque</a:t>
          </a:r>
        </a:p>
      </dsp:txBody>
      <dsp:txXfrm>
        <a:off x="5330179" y="2882512"/>
        <a:ext cx="300911" cy="150455"/>
      </dsp:txXfrm>
    </dsp:sp>
    <dsp:sp modelId="{7CA95C6A-0437-4D36-9DEE-F42A07C83BED}">
      <dsp:nvSpPr>
        <dsp:cNvPr id="0" name=""/>
        <dsp:cNvSpPr/>
      </dsp:nvSpPr>
      <dsp:spPr>
        <a:xfrm>
          <a:off x="5330179" y="309616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Tempo de uso</a:t>
          </a:r>
        </a:p>
      </dsp:txBody>
      <dsp:txXfrm>
        <a:off x="5330179" y="3096160"/>
        <a:ext cx="300911" cy="150455"/>
      </dsp:txXfrm>
    </dsp:sp>
    <dsp:sp modelId="{14F56567-EEB4-484F-94D9-C4C748644860}">
      <dsp:nvSpPr>
        <dsp:cNvPr id="0" name=""/>
        <dsp:cNvSpPr/>
      </dsp:nvSpPr>
      <dsp:spPr>
        <a:xfrm>
          <a:off x="5330179" y="330980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Financeiro dos alunos</a:t>
          </a:r>
        </a:p>
      </dsp:txBody>
      <dsp:txXfrm>
        <a:off x="5330179" y="3309807"/>
        <a:ext cx="300911" cy="150455"/>
      </dsp:txXfrm>
    </dsp:sp>
    <dsp:sp modelId="{10BC54E8-956E-4D6E-AAA9-BBAFC88DCF11}">
      <dsp:nvSpPr>
        <dsp:cNvPr id="0" name=""/>
        <dsp:cNvSpPr/>
      </dsp:nvSpPr>
      <dsp:spPr>
        <a:xfrm>
          <a:off x="5330179" y="3523455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Promoções</a:t>
          </a:r>
        </a:p>
      </dsp:txBody>
      <dsp:txXfrm>
        <a:off x="5330179" y="3523455"/>
        <a:ext cx="300911" cy="150455"/>
      </dsp:txXfrm>
    </dsp:sp>
    <dsp:sp modelId="{02D9B705-853B-4044-85A5-090E2FE87A2D}">
      <dsp:nvSpPr>
        <dsp:cNvPr id="0" name=""/>
        <dsp:cNvSpPr/>
      </dsp:nvSpPr>
      <dsp:spPr>
        <a:xfrm>
          <a:off x="5619054" y="224157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Financeiro</a:t>
          </a:r>
        </a:p>
      </dsp:txBody>
      <dsp:txXfrm>
        <a:off x="5619054" y="2241570"/>
        <a:ext cx="300911" cy="150455"/>
      </dsp:txXfrm>
    </dsp:sp>
    <dsp:sp modelId="{A97FF6BF-EBE1-4EA3-8E49-8B42E3EEA4E3}">
      <dsp:nvSpPr>
        <dsp:cNvPr id="0" name=""/>
        <dsp:cNvSpPr/>
      </dsp:nvSpPr>
      <dsp:spPr>
        <a:xfrm>
          <a:off x="5694282" y="245521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Download de boleto</a:t>
          </a:r>
        </a:p>
      </dsp:txBody>
      <dsp:txXfrm>
        <a:off x="5694282" y="2455217"/>
        <a:ext cx="300911" cy="150455"/>
      </dsp:txXfrm>
    </dsp:sp>
    <dsp:sp modelId="{BFFB239E-2819-4AFE-B40A-1B673745C445}">
      <dsp:nvSpPr>
        <dsp:cNvPr id="0" name=""/>
        <dsp:cNvSpPr/>
      </dsp:nvSpPr>
      <dsp:spPr>
        <a:xfrm>
          <a:off x="5694282" y="2668865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Contrato</a:t>
          </a:r>
        </a:p>
      </dsp:txBody>
      <dsp:txXfrm>
        <a:off x="5694282" y="2668865"/>
        <a:ext cx="300911" cy="150455"/>
      </dsp:txXfrm>
    </dsp:sp>
    <dsp:sp modelId="{96B57626-C270-4DC0-95AB-83D36D52A578}">
      <dsp:nvSpPr>
        <dsp:cNvPr id="0" name=""/>
        <dsp:cNvSpPr/>
      </dsp:nvSpPr>
      <dsp:spPr>
        <a:xfrm>
          <a:off x="5983158" y="224157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Suporte</a:t>
          </a:r>
        </a:p>
      </dsp:txBody>
      <dsp:txXfrm>
        <a:off x="5983158" y="2241570"/>
        <a:ext cx="300911" cy="150455"/>
      </dsp:txXfrm>
    </dsp:sp>
    <dsp:sp modelId="{2DEED2D1-A404-466A-8873-4F1E71BE1F00}">
      <dsp:nvSpPr>
        <dsp:cNvPr id="0" name=""/>
        <dsp:cNvSpPr/>
      </dsp:nvSpPr>
      <dsp:spPr>
        <a:xfrm>
          <a:off x="6058386" y="245521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Chamado</a:t>
          </a:r>
        </a:p>
      </dsp:txBody>
      <dsp:txXfrm>
        <a:off x="6058386" y="2455217"/>
        <a:ext cx="300911" cy="150455"/>
      </dsp:txXfrm>
    </dsp:sp>
    <dsp:sp modelId="{8B55F5C8-A1B6-4FCE-88D2-457E2D5DB42D}">
      <dsp:nvSpPr>
        <dsp:cNvPr id="0" name=""/>
        <dsp:cNvSpPr/>
      </dsp:nvSpPr>
      <dsp:spPr>
        <a:xfrm>
          <a:off x="6058386" y="2668865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Feedback</a:t>
          </a:r>
        </a:p>
      </dsp:txBody>
      <dsp:txXfrm>
        <a:off x="6058386" y="2668865"/>
        <a:ext cx="300911" cy="150455"/>
      </dsp:txXfrm>
    </dsp:sp>
    <dsp:sp modelId="{D192443D-AEF8-419A-AAFB-71CDB3F50C09}">
      <dsp:nvSpPr>
        <dsp:cNvPr id="0" name=""/>
        <dsp:cNvSpPr/>
      </dsp:nvSpPr>
      <dsp:spPr>
        <a:xfrm>
          <a:off x="6058386" y="2882512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Treinamento</a:t>
          </a:r>
        </a:p>
      </dsp:txBody>
      <dsp:txXfrm>
        <a:off x="6058386" y="2882512"/>
        <a:ext cx="300911" cy="150455"/>
      </dsp:txXfrm>
    </dsp:sp>
    <dsp:sp modelId="{74B697FC-1391-4D7D-9BA2-D025F52F2F5A}">
      <dsp:nvSpPr>
        <dsp:cNvPr id="0" name=""/>
        <dsp:cNvSpPr/>
      </dsp:nvSpPr>
      <dsp:spPr>
        <a:xfrm>
          <a:off x="6058386" y="309616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Tutorial</a:t>
          </a:r>
        </a:p>
      </dsp:txBody>
      <dsp:txXfrm>
        <a:off x="6058386" y="3096160"/>
        <a:ext cx="300911" cy="150455"/>
      </dsp:txXfrm>
    </dsp:sp>
    <dsp:sp modelId="{63432354-0845-468A-9913-0BCA4993C70E}">
      <dsp:nvSpPr>
        <dsp:cNvPr id="0" name=""/>
        <dsp:cNvSpPr/>
      </dsp:nvSpPr>
      <dsp:spPr>
        <a:xfrm>
          <a:off x="6058386" y="330980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Documentação</a:t>
          </a:r>
        </a:p>
      </dsp:txBody>
      <dsp:txXfrm>
        <a:off x="6058386" y="3309807"/>
        <a:ext cx="300911" cy="150455"/>
      </dsp:txXfrm>
    </dsp:sp>
    <dsp:sp modelId="{5A2BB671-C6A1-42C5-B9BD-2367C9DCD9B0}">
      <dsp:nvSpPr>
        <dsp:cNvPr id="0" name=""/>
        <dsp:cNvSpPr/>
      </dsp:nvSpPr>
      <dsp:spPr>
        <a:xfrm>
          <a:off x="7659237" y="2027923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Professor</a:t>
          </a:r>
        </a:p>
      </dsp:txBody>
      <dsp:txXfrm>
        <a:off x="7659237" y="2027923"/>
        <a:ext cx="300911" cy="150455"/>
      </dsp:txXfrm>
    </dsp:sp>
    <dsp:sp modelId="{DD63EF7C-B203-4E01-9200-3B62FC223F9A}">
      <dsp:nvSpPr>
        <dsp:cNvPr id="0" name=""/>
        <dsp:cNvSpPr/>
      </dsp:nvSpPr>
      <dsp:spPr>
        <a:xfrm>
          <a:off x="6347261" y="224157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Cadastro Aluno</a:t>
          </a:r>
        </a:p>
      </dsp:txBody>
      <dsp:txXfrm>
        <a:off x="6347261" y="2241570"/>
        <a:ext cx="300911" cy="150455"/>
      </dsp:txXfrm>
    </dsp:sp>
    <dsp:sp modelId="{581A57F5-E705-4FB0-84C0-63AA17889A62}">
      <dsp:nvSpPr>
        <dsp:cNvPr id="0" name=""/>
        <dsp:cNvSpPr/>
      </dsp:nvSpPr>
      <dsp:spPr>
        <a:xfrm>
          <a:off x="6422489" y="245521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Troca cartão</a:t>
          </a:r>
        </a:p>
      </dsp:txBody>
      <dsp:txXfrm>
        <a:off x="6422489" y="2455217"/>
        <a:ext cx="300911" cy="150455"/>
      </dsp:txXfrm>
    </dsp:sp>
    <dsp:sp modelId="{A1F65E01-C317-47E1-8044-532EE3929DBA}">
      <dsp:nvSpPr>
        <dsp:cNvPr id="0" name=""/>
        <dsp:cNvSpPr/>
      </dsp:nvSpPr>
      <dsp:spPr>
        <a:xfrm>
          <a:off x="6711364" y="224157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Suporte</a:t>
          </a:r>
        </a:p>
      </dsp:txBody>
      <dsp:txXfrm>
        <a:off x="6711364" y="2241570"/>
        <a:ext cx="300911" cy="150455"/>
      </dsp:txXfrm>
    </dsp:sp>
    <dsp:sp modelId="{1E020F95-8516-4F75-BD27-A89B7EAA7B97}">
      <dsp:nvSpPr>
        <dsp:cNvPr id="0" name=""/>
        <dsp:cNvSpPr/>
      </dsp:nvSpPr>
      <dsp:spPr>
        <a:xfrm>
          <a:off x="6786592" y="245521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Chamado</a:t>
          </a:r>
        </a:p>
      </dsp:txBody>
      <dsp:txXfrm>
        <a:off x="6786592" y="2455217"/>
        <a:ext cx="300911" cy="150455"/>
      </dsp:txXfrm>
    </dsp:sp>
    <dsp:sp modelId="{28A701C7-74FE-416A-8091-8B46C69BFE23}">
      <dsp:nvSpPr>
        <dsp:cNvPr id="0" name=""/>
        <dsp:cNvSpPr/>
      </dsp:nvSpPr>
      <dsp:spPr>
        <a:xfrm>
          <a:off x="6786592" y="2668865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Feedback</a:t>
          </a:r>
        </a:p>
      </dsp:txBody>
      <dsp:txXfrm>
        <a:off x="6786592" y="2668865"/>
        <a:ext cx="300911" cy="150455"/>
      </dsp:txXfrm>
    </dsp:sp>
    <dsp:sp modelId="{F3B308B8-148F-4E6E-BC0D-196BDFB0EFA7}">
      <dsp:nvSpPr>
        <dsp:cNvPr id="0" name=""/>
        <dsp:cNvSpPr/>
      </dsp:nvSpPr>
      <dsp:spPr>
        <a:xfrm>
          <a:off x="6786592" y="2882512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Treinamento</a:t>
          </a:r>
        </a:p>
      </dsp:txBody>
      <dsp:txXfrm>
        <a:off x="6786592" y="2882512"/>
        <a:ext cx="300911" cy="150455"/>
      </dsp:txXfrm>
    </dsp:sp>
    <dsp:sp modelId="{794F40B3-E6F7-4762-B54B-BDF198D870C6}">
      <dsp:nvSpPr>
        <dsp:cNvPr id="0" name=""/>
        <dsp:cNvSpPr/>
      </dsp:nvSpPr>
      <dsp:spPr>
        <a:xfrm>
          <a:off x="6786592" y="309616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/>
            <a:t>Tutorial</a:t>
          </a:r>
          <a:endParaRPr lang="pt-BR" sz="500" kern="1200" dirty="0"/>
        </a:p>
      </dsp:txBody>
      <dsp:txXfrm>
        <a:off x="6786592" y="3096160"/>
        <a:ext cx="300911" cy="150455"/>
      </dsp:txXfrm>
    </dsp:sp>
    <dsp:sp modelId="{65B81875-2047-4023-AF58-DF4897C844D0}">
      <dsp:nvSpPr>
        <dsp:cNvPr id="0" name=""/>
        <dsp:cNvSpPr/>
      </dsp:nvSpPr>
      <dsp:spPr>
        <a:xfrm>
          <a:off x="6786592" y="330980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Documentação</a:t>
          </a:r>
        </a:p>
      </dsp:txBody>
      <dsp:txXfrm>
        <a:off x="6786592" y="3309807"/>
        <a:ext cx="300911" cy="150455"/>
      </dsp:txXfrm>
    </dsp:sp>
    <dsp:sp modelId="{2843C344-D5C6-48D7-985C-9BA3CC401338}">
      <dsp:nvSpPr>
        <dsp:cNvPr id="0" name=""/>
        <dsp:cNvSpPr/>
      </dsp:nvSpPr>
      <dsp:spPr>
        <a:xfrm>
          <a:off x="7075468" y="224157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Caixa</a:t>
          </a:r>
        </a:p>
      </dsp:txBody>
      <dsp:txXfrm>
        <a:off x="7075468" y="2241570"/>
        <a:ext cx="300911" cy="150455"/>
      </dsp:txXfrm>
    </dsp:sp>
    <dsp:sp modelId="{309889BC-F882-479D-AC87-42CB5A72B462}">
      <dsp:nvSpPr>
        <dsp:cNvPr id="0" name=""/>
        <dsp:cNvSpPr/>
      </dsp:nvSpPr>
      <dsp:spPr>
        <a:xfrm>
          <a:off x="7514799" y="224157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Relatório</a:t>
          </a:r>
        </a:p>
      </dsp:txBody>
      <dsp:txXfrm>
        <a:off x="7514799" y="2241570"/>
        <a:ext cx="300911" cy="150455"/>
      </dsp:txXfrm>
    </dsp:sp>
    <dsp:sp modelId="{9E02C37C-020D-4033-AA0E-44CE0CFD227A}">
      <dsp:nvSpPr>
        <dsp:cNvPr id="0" name=""/>
        <dsp:cNvSpPr/>
      </dsp:nvSpPr>
      <dsp:spPr>
        <a:xfrm>
          <a:off x="7150696" y="245521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Usuários</a:t>
          </a:r>
        </a:p>
      </dsp:txBody>
      <dsp:txXfrm>
        <a:off x="7150696" y="2455217"/>
        <a:ext cx="300911" cy="150455"/>
      </dsp:txXfrm>
    </dsp:sp>
    <dsp:sp modelId="{03F90893-8CC3-4270-A119-453CB26461BD}">
      <dsp:nvSpPr>
        <dsp:cNvPr id="0" name=""/>
        <dsp:cNvSpPr/>
      </dsp:nvSpPr>
      <dsp:spPr>
        <a:xfrm>
          <a:off x="7225924" y="2668865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Alunos</a:t>
          </a:r>
        </a:p>
      </dsp:txBody>
      <dsp:txXfrm>
        <a:off x="7225924" y="2668865"/>
        <a:ext cx="300911" cy="150455"/>
      </dsp:txXfrm>
    </dsp:sp>
    <dsp:sp modelId="{445AF5AF-DAC0-430A-B55A-5F49105593D0}">
      <dsp:nvSpPr>
        <dsp:cNvPr id="0" name=""/>
        <dsp:cNvSpPr/>
      </dsp:nvSpPr>
      <dsp:spPr>
        <a:xfrm>
          <a:off x="7514799" y="245521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Suporte</a:t>
          </a:r>
        </a:p>
      </dsp:txBody>
      <dsp:txXfrm>
        <a:off x="7514799" y="2455217"/>
        <a:ext cx="300911" cy="150455"/>
      </dsp:txXfrm>
    </dsp:sp>
    <dsp:sp modelId="{66C108D9-E699-4D76-A45E-0932691CC253}">
      <dsp:nvSpPr>
        <dsp:cNvPr id="0" name=""/>
        <dsp:cNvSpPr/>
      </dsp:nvSpPr>
      <dsp:spPr>
        <a:xfrm>
          <a:off x="7590027" y="2668865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Chamados abertos</a:t>
          </a:r>
        </a:p>
      </dsp:txBody>
      <dsp:txXfrm>
        <a:off x="7590027" y="2668865"/>
        <a:ext cx="300911" cy="150455"/>
      </dsp:txXfrm>
    </dsp:sp>
    <dsp:sp modelId="{0D319CA9-5EDC-43C9-9E3E-C9443CCBE96C}">
      <dsp:nvSpPr>
        <dsp:cNvPr id="0" name=""/>
        <dsp:cNvSpPr/>
      </dsp:nvSpPr>
      <dsp:spPr>
        <a:xfrm>
          <a:off x="7590027" y="2882512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Chamados concluídos</a:t>
          </a:r>
        </a:p>
      </dsp:txBody>
      <dsp:txXfrm>
        <a:off x="7590027" y="2882512"/>
        <a:ext cx="300911" cy="150455"/>
      </dsp:txXfrm>
    </dsp:sp>
    <dsp:sp modelId="{5D90DC36-620C-413D-ADCF-ECE84B349C6A}">
      <dsp:nvSpPr>
        <dsp:cNvPr id="0" name=""/>
        <dsp:cNvSpPr/>
      </dsp:nvSpPr>
      <dsp:spPr>
        <a:xfrm>
          <a:off x="7590027" y="309616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Maiores problemas</a:t>
          </a:r>
        </a:p>
      </dsp:txBody>
      <dsp:txXfrm>
        <a:off x="7590027" y="3096160"/>
        <a:ext cx="300911" cy="150455"/>
      </dsp:txXfrm>
    </dsp:sp>
    <dsp:sp modelId="{CDE9BD73-71B9-44F2-9741-60E1B2AB8FF2}">
      <dsp:nvSpPr>
        <dsp:cNvPr id="0" name=""/>
        <dsp:cNvSpPr/>
      </dsp:nvSpPr>
      <dsp:spPr>
        <a:xfrm>
          <a:off x="7878902" y="245521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Usabilidade</a:t>
          </a:r>
        </a:p>
      </dsp:txBody>
      <dsp:txXfrm>
        <a:off x="7878902" y="2455217"/>
        <a:ext cx="300911" cy="150455"/>
      </dsp:txXfrm>
    </dsp:sp>
    <dsp:sp modelId="{633660CA-C537-4853-83E2-084D4F2C9D2D}">
      <dsp:nvSpPr>
        <dsp:cNvPr id="0" name=""/>
        <dsp:cNvSpPr/>
      </dsp:nvSpPr>
      <dsp:spPr>
        <a:xfrm>
          <a:off x="7954130" y="2668865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Vendas</a:t>
          </a:r>
        </a:p>
      </dsp:txBody>
      <dsp:txXfrm>
        <a:off x="7954130" y="2668865"/>
        <a:ext cx="300911" cy="150455"/>
      </dsp:txXfrm>
    </dsp:sp>
    <dsp:sp modelId="{3DB60356-3C87-44FB-8ED3-3E650EABD9D0}">
      <dsp:nvSpPr>
        <dsp:cNvPr id="0" name=""/>
        <dsp:cNvSpPr/>
      </dsp:nvSpPr>
      <dsp:spPr>
        <a:xfrm>
          <a:off x="7954130" y="2882512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Produtos e estoque</a:t>
          </a:r>
        </a:p>
      </dsp:txBody>
      <dsp:txXfrm>
        <a:off x="7954130" y="2882512"/>
        <a:ext cx="300911" cy="150455"/>
      </dsp:txXfrm>
    </dsp:sp>
    <dsp:sp modelId="{4F981F0F-341E-44E4-8743-BF4AA54EA2C0}">
      <dsp:nvSpPr>
        <dsp:cNvPr id="0" name=""/>
        <dsp:cNvSpPr/>
      </dsp:nvSpPr>
      <dsp:spPr>
        <a:xfrm>
          <a:off x="7954130" y="309616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Tempo de uso</a:t>
          </a:r>
        </a:p>
      </dsp:txBody>
      <dsp:txXfrm>
        <a:off x="7954130" y="3096160"/>
        <a:ext cx="300911" cy="150455"/>
      </dsp:txXfrm>
    </dsp:sp>
    <dsp:sp modelId="{AD57C848-D998-41DB-949D-914EC23C3FC3}">
      <dsp:nvSpPr>
        <dsp:cNvPr id="0" name=""/>
        <dsp:cNvSpPr/>
      </dsp:nvSpPr>
      <dsp:spPr>
        <a:xfrm>
          <a:off x="7954130" y="330980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Financeiro dos alunos</a:t>
          </a:r>
        </a:p>
      </dsp:txBody>
      <dsp:txXfrm>
        <a:off x="7954130" y="3309807"/>
        <a:ext cx="300911" cy="150455"/>
      </dsp:txXfrm>
    </dsp:sp>
    <dsp:sp modelId="{E88373F1-7134-4354-B152-37C799B1AA51}">
      <dsp:nvSpPr>
        <dsp:cNvPr id="0" name=""/>
        <dsp:cNvSpPr/>
      </dsp:nvSpPr>
      <dsp:spPr>
        <a:xfrm>
          <a:off x="7954130" y="3523455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Promoções</a:t>
          </a:r>
        </a:p>
      </dsp:txBody>
      <dsp:txXfrm>
        <a:off x="7954130" y="3523455"/>
        <a:ext cx="300911" cy="150455"/>
      </dsp:txXfrm>
    </dsp:sp>
    <dsp:sp modelId="{7E47980D-1A90-41BA-B8EA-55BD3B9BCD38}">
      <dsp:nvSpPr>
        <dsp:cNvPr id="0" name=""/>
        <dsp:cNvSpPr/>
      </dsp:nvSpPr>
      <dsp:spPr>
        <a:xfrm>
          <a:off x="7878902" y="224157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Perfil</a:t>
          </a:r>
        </a:p>
      </dsp:txBody>
      <dsp:txXfrm>
        <a:off x="7878902" y="2241570"/>
        <a:ext cx="300911" cy="150455"/>
      </dsp:txXfrm>
    </dsp:sp>
    <dsp:sp modelId="{E111B8E6-8B7A-486A-9A9C-51C10629F31B}">
      <dsp:nvSpPr>
        <dsp:cNvPr id="0" name=""/>
        <dsp:cNvSpPr/>
      </dsp:nvSpPr>
      <dsp:spPr>
        <a:xfrm>
          <a:off x="8243006" y="224157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Créditos</a:t>
          </a:r>
        </a:p>
      </dsp:txBody>
      <dsp:txXfrm>
        <a:off x="8243006" y="2241570"/>
        <a:ext cx="300911" cy="150455"/>
      </dsp:txXfrm>
    </dsp:sp>
    <dsp:sp modelId="{1701EF21-4CD4-4FC0-BB72-C69866B0B039}">
      <dsp:nvSpPr>
        <dsp:cNvPr id="0" name=""/>
        <dsp:cNvSpPr/>
      </dsp:nvSpPr>
      <dsp:spPr>
        <a:xfrm>
          <a:off x="8318234" y="245521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Adiciona por atividade</a:t>
          </a:r>
        </a:p>
      </dsp:txBody>
      <dsp:txXfrm>
        <a:off x="8318234" y="2455217"/>
        <a:ext cx="300911" cy="150455"/>
      </dsp:txXfrm>
    </dsp:sp>
    <dsp:sp modelId="{3FB1FFB7-95F6-48E2-8354-DCC554F321E3}">
      <dsp:nvSpPr>
        <dsp:cNvPr id="0" name=""/>
        <dsp:cNvSpPr/>
      </dsp:nvSpPr>
      <dsp:spPr>
        <a:xfrm>
          <a:off x="8607109" y="224157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E-Commerce</a:t>
          </a:r>
        </a:p>
      </dsp:txBody>
      <dsp:txXfrm>
        <a:off x="8607109" y="2241570"/>
        <a:ext cx="300911" cy="150455"/>
      </dsp:txXfrm>
    </dsp:sp>
    <dsp:sp modelId="{682B0E16-B2F1-4953-8CF6-C583E79564E4}">
      <dsp:nvSpPr>
        <dsp:cNvPr id="0" name=""/>
        <dsp:cNvSpPr/>
      </dsp:nvSpPr>
      <dsp:spPr>
        <a:xfrm>
          <a:off x="8682337" y="245521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Promoção</a:t>
          </a:r>
        </a:p>
      </dsp:txBody>
      <dsp:txXfrm>
        <a:off x="8682337" y="2455217"/>
        <a:ext cx="300911" cy="150455"/>
      </dsp:txXfrm>
    </dsp:sp>
    <dsp:sp modelId="{CE660CE7-27DF-4605-A17C-661316BFE92C}">
      <dsp:nvSpPr>
        <dsp:cNvPr id="0" name=""/>
        <dsp:cNvSpPr/>
      </dsp:nvSpPr>
      <dsp:spPr>
        <a:xfrm>
          <a:off x="8971212" y="224157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Ranking</a:t>
          </a:r>
        </a:p>
      </dsp:txBody>
      <dsp:txXfrm>
        <a:off x="8971212" y="2241570"/>
        <a:ext cx="300911" cy="150455"/>
      </dsp:txXfrm>
    </dsp:sp>
    <dsp:sp modelId="{C5861D29-852F-4017-9A1B-8BE9B5722DA1}">
      <dsp:nvSpPr>
        <dsp:cNvPr id="0" name=""/>
        <dsp:cNvSpPr/>
      </dsp:nvSpPr>
      <dsp:spPr>
        <a:xfrm>
          <a:off x="10609677" y="2027923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Aluno</a:t>
          </a:r>
        </a:p>
      </dsp:txBody>
      <dsp:txXfrm>
        <a:off x="10609677" y="2027923"/>
        <a:ext cx="300911" cy="150455"/>
      </dsp:txXfrm>
    </dsp:sp>
    <dsp:sp modelId="{0CBCAA04-E7B2-4E81-9C5F-1D7477A5275A}">
      <dsp:nvSpPr>
        <dsp:cNvPr id="0" name=""/>
        <dsp:cNvSpPr/>
      </dsp:nvSpPr>
      <dsp:spPr>
        <a:xfrm>
          <a:off x="9335316" y="224157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Caixa</a:t>
          </a:r>
        </a:p>
      </dsp:txBody>
      <dsp:txXfrm>
        <a:off x="9335316" y="2241570"/>
        <a:ext cx="300911" cy="150455"/>
      </dsp:txXfrm>
    </dsp:sp>
    <dsp:sp modelId="{3C4CE014-5804-4551-A62A-422468C3C943}">
      <dsp:nvSpPr>
        <dsp:cNvPr id="0" name=""/>
        <dsp:cNvSpPr/>
      </dsp:nvSpPr>
      <dsp:spPr>
        <a:xfrm>
          <a:off x="9410544" y="245521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Pedido</a:t>
          </a:r>
        </a:p>
      </dsp:txBody>
      <dsp:txXfrm>
        <a:off x="9410544" y="2455217"/>
        <a:ext cx="300911" cy="150455"/>
      </dsp:txXfrm>
    </dsp:sp>
    <dsp:sp modelId="{2CEC2A8B-7A40-41CB-8C3A-D7552C10711E}">
      <dsp:nvSpPr>
        <dsp:cNvPr id="0" name=""/>
        <dsp:cNvSpPr/>
      </dsp:nvSpPr>
      <dsp:spPr>
        <a:xfrm>
          <a:off x="9410544" y="2668865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Pagamento</a:t>
          </a:r>
        </a:p>
      </dsp:txBody>
      <dsp:txXfrm>
        <a:off x="9410544" y="2668865"/>
        <a:ext cx="300911" cy="150455"/>
      </dsp:txXfrm>
    </dsp:sp>
    <dsp:sp modelId="{F04426C4-9878-48D7-8720-B1C5CA8DA9A3}">
      <dsp:nvSpPr>
        <dsp:cNvPr id="0" name=""/>
        <dsp:cNvSpPr/>
      </dsp:nvSpPr>
      <dsp:spPr>
        <a:xfrm>
          <a:off x="9410544" y="2882512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Autenticação</a:t>
          </a:r>
        </a:p>
      </dsp:txBody>
      <dsp:txXfrm>
        <a:off x="9410544" y="2882512"/>
        <a:ext cx="300911" cy="150455"/>
      </dsp:txXfrm>
    </dsp:sp>
    <dsp:sp modelId="{3389F257-334B-470A-9BBB-44BE3FADD753}">
      <dsp:nvSpPr>
        <dsp:cNvPr id="0" name=""/>
        <dsp:cNvSpPr/>
      </dsp:nvSpPr>
      <dsp:spPr>
        <a:xfrm>
          <a:off x="9699419" y="224157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Banco</a:t>
          </a:r>
        </a:p>
      </dsp:txBody>
      <dsp:txXfrm>
        <a:off x="9699419" y="2241570"/>
        <a:ext cx="300911" cy="150455"/>
      </dsp:txXfrm>
    </dsp:sp>
    <dsp:sp modelId="{DA07616D-C677-487E-A595-91502A675DFF}">
      <dsp:nvSpPr>
        <dsp:cNvPr id="0" name=""/>
        <dsp:cNvSpPr/>
      </dsp:nvSpPr>
      <dsp:spPr>
        <a:xfrm>
          <a:off x="9774647" y="245521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Transferência</a:t>
          </a:r>
        </a:p>
      </dsp:txBody>
      <dsp:txXfrm>
        <a:off x="9774647" y="2455217"/>
        <a:ext cx="300911" cy="150455"/>
      </dsp:txXfrm>
    </dsp:sp>
    <dsp:sp modelId="{B6D40217-78EC-405F-9740-D29FFDF6D2CD}">
      <dsp:nvSpPr>
        <dsp:cNvPr id="0" name=""/>
        <dsp:cNvSpPr/>
      </dsp:nvSpPr>
      <dsp:spPr>
        <a:xfrm>
          <a:off x="9774647" y="2668865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Cheque especial</a:t>
          </a:r>
        </a:p>
      </dsp:txBody>
      <dsp:txXfrm>
        <a:off x="9774647" y="2668865"/>
        <a:ext cx="300911" cy="150455"/>
      </dsp:txXfrm>
    </dsp:sp>
    <dsp:sp modelId="{5C54046D-775B-41D0-8AF1-A889952C3BC2}">
      <dsp:nvSpPr>
        <dsp:cNvPr id="0" name=""/>
        <dsp:cNvSpPr/>
      </dsp:nvSpPr>
      <dsp:spPr>
        <a:xfrm>
          <a:off x="9774647" y="2882512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Empréstimo</a:t>
          </a:r>
        </a:p>
      </dsp:txBody>
      <dsp:txXfrm>
        <a:off x="9774647" y="2882512"/>
        <a:ext cx="300911" cy="150455"/>
      </dsp:txXfrm>
    </dsp:sp>
    <dsp:sp modelId="{50DF135A-9347-4F03-A514-D6B9BFE67610}">
      <dsp:nvSpPr>
        <dsp:cNvPr id="0" name=""/>
        <dsp:cNvSpPr/>
      </dsp:nvSpPr>
      <dsp:spPr>
        <a:xfrm>
          <a:off x="9774647" y="309616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Extrato</a:t>
          </a:r>
        </a:p>
      </dsp:txBody>
      <dsp:txXfrm>
        <a:off x="9774647" y="3096160"/>
        <a:ext cx="300911" cy="150455"/>
      </dsp:txXfrm>
    </dsp:sp>
    <dsp:sp modelId="{7E385FC4-23B5-4996-8042-0192111A515D}">
      <dsp:nvSpPr>
        <dsp:cNvPr id="0" name=""/>
        <dsp:cNvSpPr/>
      </dsp:nvSpPr>
      <dsp:spPr>
        <a:xfrm>
          <a:off x="10063522" y="224157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E-commerce</a:t>
          </a:r>
        </a:p>
      </dsp:txBody>
      <dsp:txXfrm>
        <a:off x="10063522" y="2241570"/>
        <a:ext cx="300911" cy="150455"/>
      </dsp:txXfrm>
    </dsp:sp>
    <dsp:sp modelId="{2C8BDEE5-840D-4891-B0F9-80DA4FE5121F}">
      <dsp:nvSpPr>
        <dsp:cNvPr id="0" name=""/>
        <dsp:cNvSpPr/>
      </dsp:nvSpPr>
      <dsp:spPr>
        <a:xfrm>
          <a:off x="10138750" y="245521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Meus pedidos</a:t>
          </a:r>
        </a:p>
      </dsp:txBody>
      <dsp:txXfrm>
        <a:off x="10138750" y="2455217"/>
        <a:ext cx="300911" cy="150455"/>
      </dsp:txXfrm>
    </dsp:sp>
    <dsp:sp modelId="{AECBF09D-5EDD-4F5F-9E7F-F855FDD75FE5}">
      <dsp:nvSpPr>
        <dsp:cNvPr id="0" name=""/>
        <dsp:cNvSpPr/>
      </dsp:nvSpPr>
      <dsp:spPr>
        <a:xfrm>
          <a:off x="10138750" y="2668865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Minhas compras</a:t>
          </a:r>
        </a:p>
      </dsp:txBody>
      <dsp:txXfrm>
        <a:off x="10138750" y="2668865"/>
        <a:ext cx="300911" cy="150455"/>
      </dsp:txXfrm>
    </dsp:sp>
    <dsp:sp modelId="{6F4B9687-2980-4B69-8367-DC0BF01ABE4A}">
      <dsp:nvSpPr>
        <dsp:cNvPr id="0" name=""/>
        <dsp:cNvSpPr/>
      </dsp:nvSpPr>
      <dsp:spPr>
        <a:xfrm>
          <a:off x="10138750" y="2882512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Loja</a:t>
          </a:r>
        </a:p>
      </dsp:txBody>
      <dsp:txXfrm>
        <a:off x="10138750" y="2882512"/>
        <a:ext cx="300911" cy="150455"/>
      </dsp:txXfrm>
    </dsp:sp>
    <dsp:sp modelId="{59B1158C-FF44-4719-A83D-F1F547559423}">
      <dsp:nvSpPr>
        <dsp:cNvPr id="0" name=""/>
        <dsp:cNvSpPr/>
      </dsp:nvSpPr>
      <dsp:spPr>
        <a:xfrm>
          <a:off x="10138750" y="309616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Carrinho</a:t>
          </a:r>
        </a:p>
      </dsp:txBody>
      <dsp:txXfrm>
        <a:off x="10138750" y="3096160"/>
        <a:ext cx="300911" cy="150455"/>
      </dsp:txXfrm>
    </dsp:sp>
    <dsp:sp modelId="{3989AA83-61DD-4304-ACA4-EDDC5D04679F}">
      <dsp:nvSpPr>
        <dsp:cNvPr id="0" name=""/>
        <dsp:cNvSpPr/>
      </dsp:nvSpPr>
      <dsp:spPr>
        <a:xfrm>
          <a:off x="10138750" y="330980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Detalhe produto</a:t>
          </a:r>
        </a:p>
      </dsp:txBody>
      <dsp:txXfrm>
        <a:off x="10138750" y="3309807"/>
        <a:ext cx="300911" cy="150455"/>
      </dsp:txXfrm>
    </dsp:sp>
    <dsp:sp modelId="{AE8D00E2-2675-45FE-B9FE-639A07D17202}">
      <dsp:nvSpPr>
        <dsp:cNvPr id="0" name=""/>
        <dsp:cNvSpPr/>
      </dsp:nvSpPr>
      <dsp:spPr>
        <a:xfrm>
          <a:off x="10427626" y="224157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Leilão</a:t>
          </a:r>
        </a:p>
      </dsp:txBody>
      <dsp:txXfrm>
        <a:off x="10427626" y="2241570"/>
        <a:ext cx="300911" cy="150455"/>
      </dsp:txXfrm>
    </dsp:sp>
    <dsp:sp modelId="{EFD51C3A-9D54-4DBB-BA07-DA1CF88225DC}">
      <dsp:nvSpPr>
        <dsp:cNvPr id="0" name=""/>
        <dsp:cNvSpPr/>
      </dsp:nvSpPr>
      <dsp:spPr>
        <a:xfrm>
          <a:off x="10502854" y="245521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Loja</a:t>
          </a:r>
        </a:p>
      </dsp:txBody>
      <dsp:txXfrm>
        <a:off x="10502854" y="2455217"/>
        <a:ext cx="300911" cy="150455"/>
      </dsp:txXfrm>
    </dsp:sp>
    <dsp:sp modelId="{AEA55BF2-2319-4F6B-A7B0-7A25D9A8939C}">
      <dsp:nvSpPr>
        <dsp:cNvPr id="0" name=""/>
        <dsp:cNvSpPr/>
      </dsp:nvSpPr>
      <dsp:spPr>
        <a:xfrm>
          <a:off x="10502854" y="2668865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Lance</a:t>
          </a:r>
        </a:p>
      </dsp:txBody>
      <dsp:txXfrm>
        <a:off x="10502854" y="2668865"/>
        <a:ext cx="300911" cy="150455"/>
      </dsp:txXfrm>
    </dsp:sp>
    <dsp:sp modelId="{74681FB6-2E05-47D6-A042-A4C9A65F6D5F}">
      <dsp:nvSpPr>
        <dsp:cNvPr id="0" name=""/>
        <dsp:cNvSpPr/>
      </dsp:nvSpPr>
      <dsp:spPr>
        <a:xfrm>
          <a:off x="10502854" y="2882512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Vende</a:t>
          </a:r>
        </a:p>
      </dsp:txBody>
      <dsp:txXfrm>
        <a:off x="10502854" y="2882512"/>
        <a:ext cx="300911" cy="150455"/>
      </dsp:txXfrm>
    </dsp:sp>
    <dsp:sp modelId="{CE691FED-A84C-4B20-A0D5-CD9EB0FF913F}">
      <dsp:nvSpPr>
        <dsp:cNvPr id="0" name=""/>
        <dsp:cNvSpPr/>
      </dsp:nvSpPr>
      <dsp:spPr>
        <a:xfrm>
          <a:off x="10502854" y="309616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Histórico</a:t>
          </a:r>
        </a:p>
      </dsp:txBody>
      <dsp:txXfrm>
        <a:off x="10502854" y="3096160"/>
        <a:ext cx="300911" cy="150455"/>
      </dsp:txXfrm>
    </dsp:sp>
    <dsp:sp modelId="{2F391210-1483-4156-A292-1870134D797C}">
      <dsp:nvSpPr>
        <dsp:cNvPr id="0" name=""/>
        <dsp:cNvSpPr/>
      </dsp:nvSpPr>
      <dsp:spPr>
        <a:xfrm>
          <a:off x="10502854" y="330980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Detalhe produto</a:t>
          </a:r>
        </a:p>
      </dsp:txBody>
      <dsp:txXfrm>
        <a:off x="10502854" y="3309807"/>
        <a:ext cx="300911" cy="150455"/>
      </dsp:txXfrm>
    </dsp:sp>
    <dsp:sp modelId="{41F6D099-EA19-4081-9FE6-B35EE4F69C11}">
      <dsp:nvSpPr>
        <dsp:cNvPr id="0" name=""/>
        <dsp:cNvSpPr/>
      </dsp:nvSpPr>
      <dsp:spPr>
        <a:xfrm>
          <a:off x="10791729" y="224157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Sonho</a:t>
          </a:r>
        </a:p>
      </dsp:txBody>
      <dsp:txXfrm>
        <a:off x="10791729" y="2241570"/>
        <a:ext cx="300911" cy="150455"/>
      </dsp:txXfrm>
    </dsp:sp>
    <dsp:sp modelId="{35E21AF8-30BE-4650-98E8-AB6C61DAD741}">
      <dsp:nvSpPr>
        <dsp:cNvPr id="0" name=""/>
        <dsp:cNvSpPr/>
      </dsp:nvSpPr>
      <dsp:spPr>
        <a:xfrm>
          <a:off x="10866957" y="245521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Meu sonho</a:t>
          </a:r>
        </a:p>
      </dsp:txBody>
      <dsp:txXfrm>
        <a:off x="10866957" y="2455217"/>
        <a:ext cx="300911" cy="150455"/>
      </dsp:txXfrm>
    </dsp:sp>
    <dsp:sp modelId="{26C9EA00-6E0F-41B6-BF65-5DC4CCC79F13}">
      <dsp:nvSpPr>
        <dsp:cNvPr id="0" name=""/>
        <dsp:cNvSpPr/>
      </dsp:nvSpPr>
      <dsp:spPr>
        <a:xfrm>
          <a:off x="10866957" y="2668865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Inventário</a:t>
          </a:r>
        </a:p>
      </dsp:txBody>
      <dsp:txXfrm>
        <a:off x="10866957" y="2668865"/>
        <a:ext cx="300911" cy="150455"/>
      </dsp:txXfrm>
    </dsp:sp>
    <dsp:sp modelId="{4D9C56CC-473B-42B9-A8FE-1487A04EEBD4}">
      <dsp:nvSpPr>
        <dsp:cNvPr id="0" name=""/>
        <dsp:cNvSpPr/>
      </dsp:nvSpPr>
      <dsp:spPr>
        <a:xfrm>
          <a:off x="11155833" y="224157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Perfil</a:t>
          </a:r>
        </a:p>
      </dsp:txBody>
      <dsp:txXfrm>
        <a:off x="11155833" y="2241570"/>
        <a:ext cx="300911" cy="150455"/>
      </dsp:txXfrm>
    </dsp:sp>
    <dsp:sp modelId="{DE7B26AA-E5B1-4DEF-8BC1-E97B0F8ABE45}">
      <dsp:nvSpPr>
        <dsp:cNvPr id="0" name=""/>
        <dsp:cNvSpPr/>
      </dsp:nvSpPr>
      <dsp:spPr>
        <a:xfrm>
          <a:off x="11519936" y="224157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Suporte</a:t>
          </a:r>
        </a:p>
      </dsp:txBody>
      <dsp:txXfrm>
        <a:off x="11519936" y="2241570"/>
        <a:ext cx="300911" cy="150455"/>
      </dsp:txXfrm>
    </dsp:sp>
    <dsp:sp modelId="{40A779DE-260E-44D0-B80E-4E8A795CFD96}">
      <dsp:nvSpPr>
        <dsp:cNvPr id="0" name=""/>
        <dsp:cNvSpPr/>
      </dsp:nvSpPr>
      <dsp:spPr>
        <a:xfrm>
          <a:off x="11595164" y="2455217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Chamado</a:t>
          </a:r>
        </a:p>
      </dsp:txBody>
      <dsp:txXfrm>
        <a:off x="11595164" y="2455217"/>
        <a:ext cx="300911" cy="150455"/>
      </dsp:txXfrm>
    </dsp:sp>
    <dsp:sp modelId="{6C3F2AEC-3423-4672-B633-206BAD9FC7C8}">
      <dsp:nvSpPr>
        <dsp:cNvPr id="0" name=""/>
        <dsp:cNvSpPr/>
      </dsp:nvSpPr>
      <dsp:spPr>
        <a:xfrm>
          <a:off x="11595164" y="2668865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Tutorial</a:t>
          </a:r>
        </a:p>
      </dsp:txBody>
      <dsp:txXfrm>
        <a:off x="11595164" y="2668865"/>
        <a:ext cx="300911" cy="150455"/>
      </dsp:txXfrm>
    </dsp:sp>
    <dsp:sp modelId="{C3B19EDB-695C-44A2-83D0-FE6B1F1B67F2}">
      <dsp:nvSpPr>
        <dsp:cNvPr id="0" name=""/>
        <dsp:cNvSpPr/>
      </dsp:nvSpPr>
      <dsp:spPr>
        <a:xfrm>
          <a:off x="11595164" y="2882512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Feedback</a:t>
          </a:r>
        </a:p>
      </dsp:txBody>
      <dsp:txXfrm>
        <a:off x="11595164" y="2882512"/>
        <a:ext cx="300911" cy="150455"/>
      </dsp:txXfrm>
    </dsp:sp>
    <dsp:sp modelId="{DA83CD8B-6562-4710-B39B-1DA3AAD46A06}">
      <dsp:nvSpPr>
        <dsp:cNvPr id="0" name=""/>
        <dsp:cNvSpPr/>
      </dsp:nvSpPr>
      <dsp:spPr>
        <a:xfrm>
          <a:off x="11595164" y="309616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Documentação</a:t>
          </a:r>
        </a:p>
      </dsp:txBody>
      <dsp:txXfrm>
        <a:off x="11595164" y="3096160"/>
        <a:ext cx="300911" cy="150455"/>
      </dsp:txXfrm>
    </dsp:sp>
    <dsp:sp modelId="{4976C6EB-58A8-40A5-BE59-197C0C429F9A}">
      <dsp:nvSpPr>
        <dsp:cNvPr id="0" name=""/>
        <dsp:cNvSpPr/>
      </dsp:nvSpPr>
      <dsp:spPr>
        <a:xfrm>
          <a:off x="11884039" y="2241570"/>
          <a:ext cx="300911" cy="150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Ranking</a:t>
          </a:r>
        </a:p>
      </dsp:txBody>
      <dsp:txXfrm>
        <a:off x="11884039" y="2241570"/>
        <a:ext cx="300911" cy="1504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7862D-0CDD-476B-9140-7CCA654ACBB3}">
      <dsp:nvSpPr>
        <dsp:cNvPr id="0" name=""/>
        <dsp:cNvSpPr/>
      </dsp:nvSpPr>
      <dsp:spPr>
        <a:xfrm>
          <a:off x="8148251" y="978991"/>
          <a:ext cx="120786" cy="4944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4176"/>
              </a:lnTo>
              <a:lnTo>
                <a:pt x="120786" y="49441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2F80BA-6340-4381-B174-516204F7B38C}">
      <dsp:nvSpPr>
        <dsp:cNvPr id="0" name=""/>
        <dsp:cNvSpPr/>
      </dsp:nvSpPr>
      <dsp:spPr>
        <a:xfrm>
          <a:off x="8148251" y="978991"/>
          <a:ext cx="120786" cy="4372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2455"/>
              </a:lnTo>
              <a:lnTo>
                <a:pt x="120786" y="43724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DCE35-1CFF-47A0-829E-01C205F92B8A}">
      <dsp:nvSpPr>
        <dsp:cNvPr id="0" name=""/>
        <dsp:cNvSpPr/>
      </dsp:nvSpPr>
      <dsp:spPr>
        <a:xfrm>
          <a:off x="8148251" y="978991"/>
          <a:ext cx="120786" cy="3800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0734"/>
              </a:lnTo>
              <a:lnTo>
                <a:pt x="120786" y="38007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78D24-522D-40AD-B153-03E6C8BB2556}">
      <dsp:nvSpPr>
        <dsp:cNvPr id="0" name=""/>
        <dsp:cNvSpPr/>
      </dsp:nvSpPr>
      <dsp:spPr>
        <a:xfrm>
          <a:off x="8148251" y="978991"/>
          <a:ext cx="120786" cy="3229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9014"/>
              </a:lnTo>
              <a:lnTo>
                <a:pt x="120786" y="32290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C20DA0-CB53-4A6D-9CA1-5814C18AF5EB}">
      <dsp:nvSpPr>
        <dsp:cNvPr id="0" name=""/>
        <dsp:cNvSpPr/>
      </dsp:nvSpPr>
      <dsp:spPr>
        <a:xfrm>
          <a:off x="8148251" y="978991"/>
          <a:ext cx="120786" cy="2657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7293"/>
              </a:lnTo>
              <a:lnTo>
                <a:pt x="120786" y="26572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6B302-03B6-4F24-A8BA-F29CB757C327}">
      <dsp:nvSpPr>
        <dsp:cNvPr id="0" name=""/>
        <dsp:cNvSpPr/>
      </dsp:nvSpPr>
      <dsp:spPr>
        <a:xfrm>
          <a:off x="8148251" y="978991"/>
          <a:ext cx="120786" cy="2085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5572"/>
              </a:lnTo>
              <a:lnTo>
                <a:pt x="120786" y="2085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06E401-8859-45CD-BD22-8BCDB2981085}">
      <dsp:nvSpPr>
        <dsp:cNvPr id="0" name=""/>
        <dsp:cNvSpPr/>
      </dsp:nvSpPr>
      <dsp:spPr>
        <a:xfrm>
          <a:off x="8148251" y="978991"/>
          <a:ext cx="120786" cy="1513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3851"/>
              </a:lnTo>
              <a:lnTo>
                <a:pt x="120786" y="15138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B4F5C-EF3D-479E-8C36-850DE35878CD}">
      <dsp:nvSpPr>
        <dsp:cNvPr id="0" name=""/>
        <dsp:cNvSpPr/>
      </dsp:nvSpPr>
      <dsp:spPr>
        <a:xfrm>
          <a:off x="8148251" y="978991"/>
          <a:ext cx="120786" cy="942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2131"/>
              </a:lnTo>
              <a:lnTo>
                <a:pt x="120786" y="942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F8E40-7F03-4ED7-B146-409D4A8A33F0}">
      <dsp:nvSpPr>
        <dsp:cNvPr id="0" name=""/>
        <dsp:cNvSpPr/>
      </dsp:nvSpPr>
      <dsp:spPr>
        <a:xfrm>
          <a:off x="8148251" y="978991"/>
          <a:ext cx="120786" cy="370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410"/>
              </a:lnTo>
              <a:lnTo>
                <a:pt x="120786" y="3704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BE324-4A36-44C3-9F5B-439BCB3A3306}">
      <dsp:nvSpPr>
        <dsp:cNvPr id="0" name=""/>
        <dsp:cNvSpPr/>
      </dsp:nvSpPr>
      <dsp:spPr>
        <a:xfrm>
          <a:off x="4472328" y="407271"/>
          <a:ext cx="3998018" cy="169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550"/>
              </a:lnTo>
              <a:lnTo>
                <a:pt x="3998018" y="84550"/>
              </a:lnTo>
              <a:lnTo>
                <a:pt x="3998018" y="1691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3C907-82BA-44EB-9E63-0270CEF218D7}">
      <dsp:nvSpPr>
        <dsp:cNvPr id="0" name=""/>
        <dsp:cNvSpPr/>
      </dsp:nvSpPr>
      <dsp:spPr>
        <a:xfrm>
          <a:off x="7173910" y="978991"/>
          <a:ext cx="120786" cy="1513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3851"/>
              </a:lnTo>
              <a:lnTo>
                <a:pt x="120786" y="15138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8E1D4-A531-420E-8D0A-E1F8EB4A82E3}">
      <dsp:nvSpPr>
        <dsp:cNvPr id="0" name=""/>
        <dsp:cNvSpPr/>
      </dsp:nvSpPr>
      <dsp:spPr>
        <a:xfrm>
          <a:off x="7173910" y="978991"/>
          <a:ext cx="120786" cy="942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2131"/>
              </a:lnTo>
              <a:lnTo>
                <a:pt x="120786" y="942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DE947-0D15-404C-81CB-4286F1C10F1E}">
      <dsp:nvSpPr>
        <dsp:cNvPr id="0" name=""/>
        <dsp:cNvSpPr/>
      </dsp:nvSpPr>
      <dsp:spPr>
        <a:xfrm>
          <a:off x="7173910" y="978991"/>
          <a:ext cx="120786" cy="370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410"/>
              </a:lnTo>
              <a:lnTo>
                <a:pt x="120786" y="3704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FC8B8-C2BE-4B90-BFDA-67D510DD8834}">
      <dsp:nvSpPr>
        <dsp:cNvPr id="0" name=""/>
        <dsp:cNvSpPr/>
      </dsp:nvSpPr>
      <dsp:spPr>
        <a:xfrm>
          <a:off x="4472328" y="407271"/>
          <a:ext cx="3023677" cy="169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550"/>
              </a:lnTo>
              <a:lnTo>
                <a:pt x="3023677" y="84550"/>
              </a:lnTo>
              <a:lnTo>
                <a:pt x="3023677" y="1691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7FD2F-DA2B-4F76-8D3A-4BB53BFA9D00}">
      <dsp:nvSpPr>
        <dsp:cNvPr id="0" name=""/>
        <dsp:cNvSpPr/>
      </dsp:nvSpPr>
      <dsp:spPr>
        <a:xfrm>
          <a:off x="6199569" y="978991"/>
          <a:ext cx="120786" cy="1513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3851"/>
              </a:lnTo>
              <a:lnTo>
                <a:pt x="120786" y="15138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B122B-F79B-416B-92B4-C5DFBA966D94}">
      <dsp:nvSpPr>
        <dsp:cNvPr id="0" name=""/>
        <dsp:cNvSpPr/>
      </dsp:nvSpPr>
      <dsp:spPr>
        <a:xfrm>
          <a:off x="6199569" y="978991"/>
          <a:ext cx="120786" cy="942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2131"/>
              </a:lnTo>
              <a:lnTo>
                <a:pt x="120786" y="942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64E21E-437F-47F9-8C27-B61553E0B6DF}">
      <dsp:nvSpPr>
        <dsp:cNvPr id="0" name=""/>
        <dsp:cNvSpPr/>
      </dsp:nvSpPr>
      <dsp:spPr>
        <a:xfrm>
          <a:off x="6199569" y="978991"/>
          <a:ext cx="120786" cy="370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410"/>
              </a:lnTo>
              <a:lnTo>
                <a:pt x="120786" y="3704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ED600-E0CE-47FA-99D3-0843F86A7AC0}">
      <dsp:nvSpPr>
        <dsp:cNvPr id="0" name=""/>
        <dsp:cNvSpPr/>
      </dsp:nvSpPr>
      <dsp:spPr>
        <a:xfrm>
          <a:off x="4472328" y="407271"/>
          <a:ext cx="2049336" cy="169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550"/>
              </a:lnTo>
              <a:lnTo>
                <a:pt x="2049336" y="84550"/>
              </a:lnTo>
              <a:lnTo>
                <a:pt x="2049336" y="1691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88B97-364C-4B9A-A0F7-55F8A0D543A6}">
      <dsp:nvSpPr>
        <dsp:cNvPr id="0" name=""/>
        <dsp:cNvSpPr/>
      </dsp:nvSpPr>
      <dsp:spPr>
        <a:xfrm>
          <a:off x="5225228" y="978991"/>
          <a:ext cx="120786" cy="2657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7293"/>
              </a:lnTo>
              <a:lnTo>
                <a:pt x="120786" y="26572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14B85-25B0-43D4-9B89-8E3D7325DD4F}">
      <dsp:nvSpPr>
        <dsp:cNvPr id="0" name=""/>
        <dsp:cNvSpPr/>
      </dsp:nvSpPr>
      <dsp:spPr>
        <a:xfrm>
          <a:off x="5225228" y="978991"/>
          <a:ext cx="120786" cy="2085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5572"/>
              </a:lnTo>
              <a:lnTo>
                <a:pt x="120786" y="2085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D0473-84CA-4E98-9ADC-F17697B00CD8}">
      <dsp:nvSpPr>
        <dsp:cNvPr id="0" name=""/>
        <dsp:cNvSpPr/>
      </dsp:nvSpPr>
      <dsp:spPr>
        <a:xfrm>
          <a:off x="5225228" y="978991"/>
          <a:ext cx="120786" cy="1513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3851"/>
              </a:lnTo>
              <a:lnTo>
                <a:pt x="120786" y="15138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1DC13-E497-46B0-858E-32CEE34BE236}">
      <dsp:nvSpPr>
        <dsp:cNvPr id="0" name=""/>
        <dsp:cNvSpPr/>
      </dsp:nvSpPr>
      <dsp:spPr>
        <a:xfrm>
          <a:off x="5225228" y="978991"/>
          <a:ext cx="120786" cy="942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2131"/>
              </a:lnTo>
              <a:lnTo>
                <a:pt x="120786" y="942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86F13-DEDF-429B-BA76-F6C468CE4D8F}">
      <dsp:nvSpPr>
        <dsp:cNvPr id="0" name=""/>
        <dsp:cNvSpPr/>
      </dsp:nvSpPr>
      <dsp:spPr>
        <a:xfrm>
          <a:off x="5225228" y="978991"/>
          <a:ext cx="120786" cy="370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410"/>
              </a:lnTo>
              <a:lnTo>
                <a:pt x="120786" y="3704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B8A9B-4711-4D03-BF30-BEC790B3504E}">
      <dsp:nvSpPr>
        <dsp:cNvPr id="0" name=""/>
        <dsp:cNvSpPr/>
      </dsp:nvSpPr>
      <dsp:spPr>
        <a:xfrm>
          <a:off x="4472328" y="407271"/>
          <a:ext cx="1074995" cy="169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550"/>
              </a:lnTo>
              <a:lnTo>
                <a:pt x="1074995" y="84550"/>
              </a:lnTo>
              <a:lnTo>
                <a:pt x="1074995" y="1691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724A8-8861-4044-9E4C-1635CFE39BAC}">
      <dsp:nvSpPr>
        <dsp:cNvPr id="0" name=""/>
        <dsp:cNvSpPr/>
      </dsp:nvSpPr>
      <dsp:spPr>
        <a:xfrm>
          <a:off x="4250887" y="1550712"/>
          <a:ext cx="120786" cy="2657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7293"/>
              </a:lnTo>
              <a:lnTo>
                <a:pt x="120786" y="26572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8B5D9-AC2C-449B-A82D-B6F55C83068B}">
      <dsp:nvSpPr>
        <dsp:cNvPr id="0" name=""/>
        <dsp:cNvSpPr/>
      </dsp:nvSpPr>
      <dsp:spPr>
        <a:xfrm>
          <a:off x="4250887" y="1550712"/>
          <a:ext cx="120786" cy="2085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5572"/>
              </a:lnTo>
              <a:lnTo>
                <a:pt x="120786" y="2085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9612C-D00C-468C-B9E3-0D0DA6114C46}">
      <dsp:nvSpPr>
        <dsp:cNvPr id="0" name=""/>
        <dsp:cNvSpPr/>
      </dsp:nvSpPr>
      <dsp:spPr>
        <a:xfrm>
          <a:off x="4250887" y="1550712"/>
          <a:ext cx="120786" cy="1513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3851"/>
              </a:lnTo>
              <a:lnTo>
                <a:pt x="120786" y="15138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853A1-09C7-474B-BEB0-CCD4595A3003}">
      <dsp:nvSpPr>
        <dsp:cNvPr id="0" name=""/>
        <dsp:cNvSpPr/>
      </dsp:nvSpPr>
      <dsp:spPr>
        <a:xfrm>
          <a:off x="4250887" y="1550712"/>
          <a:ext cx="120786" cy="942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2131"/>
              </a:lnTo>
              <a:lnTo>
                <a:pt x="120786" y="942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EAFBF-5542-4B2D-8D10-7D414C03E915}">
      <dsp:nvSpPr>
        <dsp:cNvPr id="0" name=""/>
        <dsp:cNvSpPr/>
      </dsp:nvSpPr>
      <dsp:spPr>
        <a:xfrm>
          <a:off x="4250887" y="1550712"/>
          <a:ext cx="120786" cy="370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410"/>
              </a:lnTo>
              <a:lnTo>
                <a:pt x="120786" y="3704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745923-33BB-45D3-9FD4-B2714D9484FC}">
      <dsp:nvSpPr>
        <dsp:cNvPr id="0" name=""/>
        <dsp:cNvSpPr/>
      </dsp:nvSpPr>
      <dsp:spPr>
        <a:xfrm>
          <a:off x="3111472" y="978991"/>
          <a:ext cx="1461511" cy="169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550"/>
              </a:lnTo>
              <a:lnTo>
                <a:pt x="1461511" y="84550"/>
              </a:lnTo>
              <a:lnTo>
                <a:pt x="1461511" y="1691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BFE14-EE36-4E7B-84A5-CC67CFA62454}">
      <dsp:nvSpPr>
        <dsp:cNvPr id="0" name=""/>
        <dsp:cNvSpPr/>
      </dsp:nvSpPr>
      <dsp:spPr>
        <a:xfrm>
          <a:off x="3276546" y="1550712"/>
          <a:ext cx="120786" cy="2085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5572"/>
              </a:lnTo>
              <a:lnTo>
                <a:pt x="120786" y="2085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89D45-0E97-428E-B8D7-D0E7ADBB81CA}">
      <dsp:nvSpPr>
        <dsp:cNvPr id="0" name=""/>
        <dsp:cNvSpPr/>
      </dsp:nvSpPr>
      <dsp:spPr>
        <a:xfrm>
          <a:off x="3276546" y="1550712"/>
          <a:ext cx="120786" cy="1513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3851"/>
              </a:lnTo>
              <a:lnTo>
                <a:pt x="120786" y="15138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2387F-ADA2-4901-B400-DD95C934FF0E}">
      <dsp:nvSpPr>
        <dsp:cNvPr id="0" name=""/>
        <dsp:cNvSpPr/>
      </dsp:nvSpPr>
      <dsp:spPr>
        <a:xfrm>
          <a:off x="3276546" y="1550712"/>
          <a:ext cx="120786" cy="942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2131"/>
              </a:lnTo>
              <a:lnTo>
                <a:pt x="120786" y="942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9C8CD-386F-486D-9FC3-938CDF33A509}">
      <dsp:nvSpPr>
        <dsp:cNvPr id="0" name=""/>
        <dsp:cNvSpPr/>
      </dsp:nvSpPr>
      <dsp:spPr>
        <a:xfrm>
          <a:off x="3276546" y="1550712"/>
          <a:ext cx="120786" cy="370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410"/>
              </a:lnTo>
              <a:lnTo>
                <a:pt x="120786" y="3704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63F4F-96A4-458D-83D6-392DC7324D52}">
      <dsp:nvSpPr>
        <dsp:cNvPr id="0" name=""/>
        <dsp:cNvSpPr/>
      </dsp:nvSpPr>
      <dsp:spPr>
        <a:xfrm>
          <a:off x="3111472" y="978991"/>
          <a:ext cx="487170" cy="169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550"/>
              </a:lnTo>
              <a:lnTo>
                <a:pt x="487170" y="84550"/>
              </a:lnTo>
              <a:lnTo>
                <a:pt x="487170" y="1691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B362E-DAF5-4913-9264-F9345F26E34D}">
      <dsp:nvSpPr>
        <dsp:cNvPr id="0" name=""/>
        <dsp:cNvSpPr/>
      </dsp:nvSpPr>
      <dsp:spPr>
        <a:xfrm>
          <a:off x="2302206" y="1550712"/>
          <a:ext cx="120786" cy="2085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5572"/>
              </a:lnTo>
              <a:lnTo>
                <a:pt x="120786" y="2085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83C8D-D19A-4480-83F9-67C8797D06BC}">
      <dsp:nvSpPr>
        <dsp:cNvPr id="0" name=""/>
        <dsp:cNvSpPr/>
      </dsp:nvSpPr>
      <dsp:spPr>
        <a:xfrm>
          <a:off x="2302206" y="1550712"/>
          <a:ext cx="120786" cy="1513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3851"/>
              </a:lnTo>
              <a:lnTo>
                <a:pt x="120786" y="15138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93DFC-C588-4BF8-A96F-7B83D619D9A8}">
      <dsp:nvSpPr>
        <dsp:cNvPr id="0" name=""/>
        <dsp:cNvSpPr/>
      </dsp:nvSpPr>
      <dsp:spPr>
        <a:xfrm>
          <a:off x="2302206" y="1550712"/>
          <a:ext cx="120786" cy="942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2131"/>
              </a:lnTo>
              <a:lnTo>
                <a:pt x="120786" y="942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F0342-7389-4030-85EA-9390C25C53A3}">
      <dsp:nvSpPr>
        <dsp:cNvPr id="0" name=""/>
        <dsp:cNvSpPr/>
      </dsp:nvSpPr>
      <dsp:spPr>
        <a:xfrm>
          <a:off x="2302206" y="1550712"/>
          <a:ext cx="120786" cy="370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410"/>
              </a:lnTo>
              <a:lnTo>
                <a:pt x="120786" y="3704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8932E-5281-4F05-8EE8-FEB97839343A}">
      <dsp:nvSpPr>
        <dsp:cNvPr id="0" name=""/>
        <dsp:cNvSpPr/>
      </dsp:nvSpPr>
      <dsp:spPr>
        <a:xfrm>
          <a:off x="2624302" y="978991"/>
          <a:ext cx="487170" cy="169100"/>
        </a:xfrm>
        <a:custGeom>
          <a:avLst/>
          <a:gdLst/>
          <a:ahLst/>
          <a:cxnLst/>
          <a:rect l="0" t="0" r="0" b="0"/>
          <a:pathLst>
            <a:path>
              <a:moveTo>
                <a:pt x="487170" y="0"/>
              </a:moveTo>
              <a:lnTo>
                <a:pt x="487170" y="84550"/>
              </a:lnTo>
              <a:lnTo>
                <a:pt x="0" y="84550"/>
              </a:lnTo>
              <a:lnTo>
                <a:pt x="0" y="1691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816E4-93CA-49DA-BB18-E5F42C3B79A4}">
      <dsp:nvSpPr>
        <dsp:cNvPr id="0" name=""/>
        <dsp:cNvSpPr/>
      </dsp:nvSpPr>
      <dsp:spPr>
        <a:xfrm>
          <a:off x="1327865" y="1550712"/>
          <a:ext cx="120786" cy="2085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5572"/>
              </a:lnTo>
              <a:lnTo>
                <a:pt x="120786" y="2085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7DE27-6405-43B3-BD3E-A9BA9B708A50}">
      <dsp:nvSpPr>
        <dsp:cNvPr id="0" name=""/>
        <dsp:cNvSpPr/>
      </dsp:nvSpPr>
      <dsp:spPr>
        <a:xfrm>
          <a:off x="1327865" y="1550712"/>
          <a:ext cx="120786" cy="1513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3851"/>
              </a:lnTo>
              <a:lnTo>
                <a:pt x="120786" y="15138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DC280-4CE3-457D-9590-E3A4814B705C}">
      <dsp:nvSpPr>
        <dsp:cNvPr id="0" name=""/>
        <dsp:cNvSpPr/>
      </dsp:nvSpPr>
      <dsp:spPr>
        <a:xfrm>
          <a:off x="1327865" y="1550712"/>
          <a:ext cx="120786" cy="942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2131"/>
              </a:lnTo>
              <a:lnTo>
                <a:pt x="120786" y="942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05DA4-04AF-445A-ABAE-28C003A3ABEB}">
      <dsp:nvSpPr>
        <dsp:cNvPr id="0" name=""/>
        <dsp:cNvSpPr/>
      </dsp:nvSpPr>
      <dsp:spPr>
        <a:xfrm>
          <a:off x="1327865" y="1550712"/>
          <a:ext cx="120786" cy="370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410"/>
              </a:lnTo>
              <a:lnTo>
                <a:pt x="120786" y="3704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9EAC8-CDAE-4667-AA1D-753315D66B17}">
      <dsp:nvSpPr>
        <dsp:cNvPr id="0" name=""/>
        <dsp:cNvSpPr/>
      </dsp:nvSpPr>
      <dsp:spPr>
        <a:xfrm>
          <a:off x="1649961" y="978991"/>
          <a:ext cx="1461511" cy="169100"/>
        </a:xfrm>
        <a:custGeom>
          <a:avLst/>
          <a:gdLst/>
          <a:ahLst/>
          <a:cxnLst/>
          <a:rect l="0" t="0" r="0" b="0"/>
          <a:pathLst>
            <a:path>
              <a:moveTo>
                <a:pt x="1461511" y="0"/>
              </a:moveTo>
              <a:lnTo>
                <a:pt x="1461511" y="84550"/>
              </a:lnTo>
              <a:lnTo>
                <a:pt x="0" y="84550"/>
              </a:lnTo>
              <a:lnTo>
                <a:pt x="0" y="1691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3D75F-F050-4CC7-82DF-869D931610B7}">
      <dsp:nvSpPr>
        <dsp:cNvPr id="0" name=""/>
        <dsp:cNvSpPr/>
      </dsp:nvSpPr>
      <dsp:spPr>
        <a:xfrm>
          <a:off x="3111472" y="407271"/>
          <a:ext cx="1360856" cy="169100"/>
        </a:xfrm>
        <a:custGeom>
          <a:avLst/>
          <a:gdLst/>
          <a:ahLst/>
          <a:cxnLst/>
          <a:rect l="0" t="0" r="0" b="0"/>
          <a:pathLst>
            <a:path>
              <a:moveTo>
                <a:pt x="1360856" y="0"/>
              </a:moveTo>
              <a:lnTo>
                <a:pt x="1360856" y="84550"/>
              </a:lnTo>
              <a:lnTo>
                <a:pt x="0" y="84550"/>
              </a:lnTo>
              <a:lnTo>
                <a:pt x="0" y="1691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435B3-87FA-40E9-870C-789FCFA225A6}">
      <dsp:nvSpPr>
        <dsp:cNvPr id="0" name=""/>
        <dsp:cNvSpPr/>
      </dsp:nvSpPr>
      <dsp:spPr>
        <a:xfrm>
          <a:off x="152214" y="978991"/>
          <a:ext cx="120786" cy="1513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3851"/>
              </a:lnTo>
              <a:lnTo>
                <a:pt x="120786" y="15138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2714C-39B5-454E-9E8B-C2635F98C6DC}">
      <dsp:nvSpPr>
        <dsp:cNvPr id="0" name=""/>
        <dsp:cNvSpPr/>
      </dsp:nvSpPr>
      <dsp:spPr>
        <a:xfrm>
          <a:off x="152214" y="978991"/>
          <a:ext cx="120786" cy="942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2131"/>
              </a:lnTo>
              <a:lnTo>
                <a:pt x="120786" y="942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0002E-6F88-4E49-A724-A801ECFCCE20}">
      <dsp:nvSpPr>
        <dsp:cNvPr id="0" name=""/>
        <dsp:cNvSpPr/>
      </dsp:nvSpPr>
      <dsp:spPr>
        <a:xfrm>
          <a:off x="152214" y="978991"/>
          <a:ext cx="120786" cy="370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410"/>
              </a:lnTo>
              <a:lnTo>
                <a:pt x="120786" y="3704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E1C94-3170-4341-9AF1-1A1339212A4C}">
      <dsp:nvSpPr>
        <dsp:cNvPr id="0" name=""/>
        <dsp:cNvSpPr/>
      </dsp:nvSpPr>
      <dsp:spPr>
        <a:xfrm>
          <a:off x="474310" y="407271"/>
          <a:ext cx="3998018" cy="169100"/>
        </a:xfrm>
        <a:custGeom>
          <a:avLst/>
          <a:gdLst/>
          <a:ahLst/>
          <a:cxnLst/>
          <a:rect l="0" t="0" r="0" b="0"/>
          <a:pathLst>
            <a:path>
              <a:moveTo>
                <a:pt x="3998018" y="0"/>
              </a:moveTo>
              <a:lnTo>
                <a:pt x="3998018" y="84550"/>
              </a:lnTo>
              <a:lnTo>
                <a:pt x="0" y="84550"/>
              </a:lnTo>
              <a:lnTo>
                <a:pt x="0" y="1691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5C2761-712F-479B-95B9-A207C5B18F3F}">
      <dsp:nvSpPr>
        <dsp:cNvPr id="0" name=""/>
        <dsp:cNvSpPr/>
      </dsp:nvSpPr>
      <dsp:spPr>
        <a:xfrm>
          <a:off x="4069708" y="4650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Quânttico</a:t>
          </a:r>
        </a:p>
      </dsp:txBody>
      <dsp:txXfrm>
        <a:off x="4069708" y="4650"/>
        <a:ext cx="805240" cy="402620"/>
      </dsp:txXfrm>
    </dsp:sp>
    <dsp:sp modelId="{0DCEAEBD-8401-4A7A-8E1E-E99D46B1C419}">
      <dsp:nvSpPr>
        <dsp:cNvPr id="0" name=""/>
        <dsp:cNvSpPr/>
      </dsp:nvSpPr>
      <dsp:spPr>
        <a:xfrm>
          <a:off x="71690" y="576371"/>
          <a:ext cx="805240" cy="40262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>
              <a:solidFill>
                <a:schemeClr val="bg1"/>
              </a:solidFill>
            </a:rPr>
            <a:t>Cadastro</a:t>
          </a:r>
        </a:p>
      </dsp:txBody>
      <dsp:txXfrm>
        <a:off x="71690" y="576371"/>
        <a:ext cx="805240" cy="402620"/>
      </dsp:txXfrm>
    </dsp:sp>
    <dsp:sp modelId="{4893FC13-B561-4B28-AAC1-C13E6A71DE6C}">
      <dsp:nvSpPr>
        <dsp:cNvPr id="0" name=""/>
        <dsp:cNvSpPr/>
      </dsp:nvSpPr>
      <dsp:spPr>
        <a:xfrm>
          <a:off x="273000" y="1148092"/>
          <a:ext cx="805240" cy="40262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Escola</a:t>
          </a:r>
        </a:p>
      </dsp:txBody>
      <dsp:txXfrm>
        <a:off x="273000" y="1148092"/>
        <a:ext cx="805240" cy="402620"/>
      </dsp:txXfrm>
    </dsp:sp>
    <dsp:sp modelId="{A9FF53AB-027E-4563-9600-07409F7CD2FA}">
      <dsp:nvSpPr>
        <dsp:cNvPr id="0" name=""/>
        <dsp:cNvSpPr/>
      </dsp:nvSpPr>
      <dsp:spPr>
        <a:xfrm>
          <a:off x="273000" y="1719813"/>
          <a:ext cx="805240" cy="40262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Master</a:t>
          </a:r>
        </a:p>
      </dsp:txBody>
      <dsp:txXfrm>
        <a:off x="273000" y="1719813"/>
        <a:ext cx="805240" cy="402620"/>
      </dsp:txXfrm>
    </dsp:sp>
    <dsp:sp modelId="{8A50CF7A-6477-4166-8599-780CBB9A39C0}">
      <dsp:nvSpPr>
        <dsp:cNvPr id="0" name=""/>
        <dsp:cNvSpPr/>
      </dsp:nvSpPr>
      <dsp:spPr>
        <a:xfrm>
          <a:off x="273000" y="2291533"/>
          <a:ext cx="805240" cy="402620"/>
        </a:xfrm>
        <a:prstGeom prst="rect">
          <a:avLst/>
        </a:prstGeom>
        <a:solidFill>
          <a:srgbClr val="92D05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Produtos</a:t>
          </a:r>
        </a:p>
      </dsp:txBody>
      <dsp:txXfrm>
        <a:off x="273000" y="2291533"/>
        <a:ext cx="805240" cy="402620"/>
      </dsp:txXfrm>
    </dsp:sp>
    <dsp:sp modelId="{D923F9EC-3EC2-4111-A9E9-C438C56911BB}">
      <dsp:nvSpPr>
        <dsp:cNvPr id="0" name=""/>
        <dsp:cNvSpPr/>
      </dsp:nvSpPr>
      <dsp:spPr>
        <a:xfrm>
          <a:off x="2708852" y="576371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Relatórios</a:t>
          </a:r>
        </a:p>
      </dsp:txBody>
      <dsp:txXfrm>
        <a:off x="2708852" y="576371"/>
        <a:ext cx="805240" cy="402620"/>
      </dsp:txXfrm>
    </dsp:sp>
    <dsp:sp modelId="{10A656A9-5465-4B4F-861E-D0A3BBC22D0D}">
      <dsp:nvSpPr>
        <dsp:cNvPr id="0" name=""/>
        <dsp:cNvSpPr/>
      </dsp:nvSpPr>
      <dsp:spPr>
        <a:xfrm>
          <a:off x="1247341" y="1148092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Usuários</a:t>
          </a:r>
        </a:p>
      </dsp:txBody>
      <dsp:txXfrm>
        <a:off x="1247341" y="1148092"/>
        <a:ext cx="805240" cy="402620"/>
      </dsp:txXfrm>
    </dsp:sp>
    <dsp:sp modelId="{06A4C9F9-55F5-46D4-8AEE-A5F3F7EDF01A}">
      <dsp:nvSpPr>
        <dsp:cNvPr id="0" name=""/>
        <dsp:cNvSpPr/>
      </dsp:nvSpPr>
      <dsp:spPr>
        <a:xfrm>
          <a:off x="1448651" y="1719813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Alunos</a:t>
          </a:r>
        </a:p>
      </dsp:txBody>
      <dsp:txXfrm>
        <a:off x="1448651" y="1719813"/>
        <a:ext cx="805240" cy="402620"/>
      </dsp:txXfrm>
    </dsp:sp>
    <dsp:sp modelId="{C06BFA84-A244-4984-9EB0-EADFF2F32411}">
      <dsp:nvSpPr>
        <dsp:cNvPr id="0" name=""/>
        <dsp:cNvSpPr/>
      </dsp:nvSpPr>
      <dsp:spPr>
        <a:xfrm>
          <a:off x="1448651" y="2291533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Professores</a:t>
          </a:r>
        </a:p>
      </dsp:txBody>
      <dsp:txXfrm>
        <a:off x="1448651" y="2291533"/>
        <a:ext cx="805240" cy="402620"/>
      </dsp:txXfrm>
    </dsp:sp>
    <dsp:sp modelId="{5C57F205-785D-4D5C-A705-30174DC2DA6C}">
      <dsp:nvSpPr>
        <dsp:cNvPr id="0" name=""/>
        <dsp:cNvSpPr/>
      </dsp:nvSpPr>
      <dsp:spPr>
        <a:xfrm>
          <a:off x="1448651" y="2863254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Masters</a:t>
          </a:r>
        </a:p>
      </dsp:txBody>
      <dsp:txXfrm>
        <a:off x="1448651" y="2863254"/>
        <a:ext cx="805240" cy="402620"/>
      </dsp:txXfrm>
    </dsp:sp>
    <dsp:sp modelId="{466BCBEB-1451-4ADB-900C-D487231D2000}">
      <dsp:nvSpPr>
        <dsp:cNvPr id="0" name=""/>
        <dsp:cNvSpPr/>
      </dsp:nvSpPr>
      <dsp:spPr>
        <a:xfrm>
          <a:off x="1448651" y="3434975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Escolas</a:t>
          </a:r>
        </a:p>
      </dsp:txBody>
      <dsp:txXfrm>
        <a:off x="1448651" y="3434975"/>
        <a:ext cx="805240" cy="402620"/>
      </dsp:txXfrm>
    </dsp:sp>
    <dsp:sp modelId="{66F738EA-520E-4C68-87BE-EF4B2E4DD282}">
      <dsp:nvSpPr>
        <dsp:cNvPr id="0" name=""/>
        <dsp:cNvSpPr/>
      </dsp:nvSpPr>
      <dsp:spPr>
        <a:xfrm>
          <a:off x="2221682" y="1148092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Financeiro</a:t>
          </a:r>
        </a:p>
      </dsp:txBody>
      <dsp:txXfrm>
        <a:off x="2221682" y="1148092"/>
        <a:ext cx="805240" cy="402620"/>
      </dsp:txXfrm>
    </dsp:sp>
    <dsp:sp modelId="{4C819A9B-3E71-4B74-9AE0-1623D6036877}">
      <dsp:nvSpPr>
        <dsp:cNvPr id="0" name=""/>
        <dsp:cNvSpPr/>
      </dsp:nvSpPr>
      <dsp:spPr>
        <a:xfrm>
          <a:off x="2422992" y="1719813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Inadimplência</a:t>
          </a:r>
        </a:p>
      </dsp:txBody>
      <dsp:txXfrm>
        <a:off x="2422992" y="1719813"/>
        <a:ext cx="805240" cy="402620"/>
      </dsp:txXfrm>
    </dsp:sp>
    <dsp:sp modelId="{0CC23C90-BDC0-4179-9252-00E8875DF939}">
      <dsp:nvSpPr>
        <dsp:cNvPr id="0" name=""/>
        <dsp:cNvSpPr/>
      </dsp:nvSpPr>
      <dsp:spPr>
        <a:xfrm>
          <a:off x="2422992" y="2291533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Despesas</a:t>
          </a:r>
        </a:p>
      </dsp:txBody>
      <dsp:txXfrm>
        <a:off x="2422992" y="2291533"/>
        <a:ext cx="805240" cy="402620"/>
      </dsp:txXfrm>
    </dsp:sp>
    <dsp:sp modelId="{A0C44162-088A-4E5B-ACA9-091780C59463}">
      <dsp:nvSpPr>
        <dsp:cNvPr id="0" name=""/>
        <dsp:cNvSpPr/>
      </dsp:nvSpPr>
      <dsp:spPr>
        <a:xfrm>
          <a:off x="2422992" y="2863254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Pagamento</a:t>
          </a:r>
        </a:p>
      </dsp:txBody>
      <dsp:txXfrm>
        <a:off x="2422992" y="2863254"/>
        <a:ext cx="805240" cy="402620"/>
      </dsp:txXfrm>
    </dsp:sp>
    <dsp:sp modelId="{4067A5C5-B978-461F-A14B-93537A9074DB}">
      <dsp:nvSpPr>
        <dsp:cNvPr id="0" name=""/>
        <dsp:cNvSpPr/>
      </dsp:nvSpPr>
      <dsp:spPr>
        <a:xfrm>
          <a:off x="2422992" y="3434975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Previsões</a:t>
          </a:r>
        </a:p>
      </dsp:txBody>
      <dsp:txXfrm>
        <a:off x="2422992" y="3434975"/>
        <a:ext cx="805240" cy="402620"/>
      </dsp:txXfrm>
    </dsp:sp>
    <dsp:sp modelId="{EAB82290-59A5-47C6-BD80-6CC074DD640D}">
      <dsp:nvSpPr>
        <dsp:cNvPr id="0" name=""/>
        <dsp:cNvSpPr/>
      </dsp:nvSpPr>
      <dsp:spPr>
        <a:xfrm>
          <a:off x="3196022" y="1148092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Suporte</a:t>
          </a:r>
        </a:p>
      </dsp:txBody>
      <dsp:txXfrm>
        <a:off x="3196022" y="1148092"/>
        <a:ext cx="805240" cy="402620"/>
      </dsp:txXfrm>
    </dsp:sp>
    <dsp:sp modelId="{B1AC87AE-3469-4EB8-833C-6B4929B0183B}">
      <dsp:nvSpPr>
        <dsp:cNvPr id="0" name=""/>
        <dsp:cNvSpPr/>
      </dsp:nvSpPr>
      <dsp:spPr>
        <a:xfrm>
          <a:off x="3397333" y="1719813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Chamados abertos</a:t>
          </a:r>
        </a:p>
      </dsp:txBody>
      <dsp:txXfrm>
        <a:off x="3397333" y="1719813"/>
        <a:ext cx="805240" cy="402620"/>
      </dsp:txXfrm>
    </dsp:sp>
    <dsp:sp modelId="{5D282F82-4DE6-48A0-A22A-5E848B4B65A7}">
      <dsp:nvSpPr>
        <dsp:cNvPr id="0" name=""/>
        <dsp:cNvSpPr/>
      </dsp:nvSpPr>
      <dsp:spPr>
        <a:xfrm>
          <a:off x="3397333" y="2291533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Chamados concluídos</a:t>
          </a:r>
        </a:p>
      </dsp:txBody>
      <dsp:txXfrm>
        <a:off x="3397333" y="2291533"/>
        <a:ext cx="805240" cy="402620"/>
      </dsp:txXfrm>
    </dsp:sp>
    <dsp:sp modelId="{A8F8BBF8-3C8C-4FC7-BB7F-27583CE0D46A}">
      <dsp:nvSpPr>
        <dsp:cNvPr id="0" name=""/>
        <dsp:cNvSpPr/>
      </dsp:nvSpPr>
      <dsp:spPr>
        <a:xfrm>
          <a:off x="3397333" y="2863254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Maiores problemas</a:t>
          </a:r>
        </a:p>
      </dsp:txBody>
      <dsp:txXfrm>
        <a:off x="3397333" y="2863254"/>
        <a:ext cx="805240" cy="402620"/>
      </dsp:txXfrm>
    </dsp:sp>
    <dsp:sp modelId="{1C1C00ED-5A46-4902-A350-90D3A1672D5F}">
      <dsp:nvSpPr>
        <dsp:cNvPr id="0" name=""/>
        <dsp:cNvSpPr/>
      </dsp:nvSpPr>
      <dsp:spPr>
        <a:xfrm>
          <a:off x="3397333" y="3434975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Feedback</a:t>
          </a:r>
        </a:p>
      </dsp:txBody>
      <dsp:txXfrm>
        <a:off x="3397333" y="3434975"/>
        <a:ext cx="805240" cy="402620"/>
      </dsp:txXfrm>
    </dsp:sp>
    <dsp:sp modelId="{655F555D-0C79-4CC2-9EDD-BDECFB5D40E6}">
      <dsp:nvSpPr>
        <dsp:cNvPr id="0" name=""/>
        <dsp:cNvSpPr/>
      </dsp:nvSpPr>
      <dsp:spPr>
        <a:xfrm>
          <a:off x="4170363" y="1148092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Usabilidade</a:t>
          </a:r>
        </a:p>
      </dsp:txBody>
      <dsp:txXfrm>
        <a:off x="4170363" y="1148092"/>
        <a:ext cx="805240" cy="402620"/>
      </dsp:txXfrm>
    </dsp:sp>
    <dsp:sp modelId="{53CF978D-C638-478C-AE6F-D4C4DF416E66}">
      <dsp:nvSpPr>
        <dsp:cNvPr id="0" name=""/>
        <dsp:cNvSpPr/>
      </dsp:nvSpPr>
      <dsp:spPr>
        <a:xfrm>
          <a:off x="4371673" y="1719813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Vendas</a:t>
          </a:r>
        </a:p>
      </dsp:txBody>
      <dsp:txXfrm>
        <a:off x="4371673" y="1719813"/>
        <a:ext cx="805240" cy="402620"/>
      </dsp:txXfrm>
    </dsp:sp>
    <dsp:sp modelId="{D763E2A0-D9C5-4138-8E6E-9BD8A2098A00}">
      <dsp:nvSpPr>
        <dsp:cNvPr id="0" name=""/>
        <dsp:cNvSpPr/>
      </dsp:nvSpPr>
      <dsp:spPr>
        <a:xfrm>
          <a:off x="4371673" y="2291533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Produtos e estoque</a:t>
          </a:r>
        </a:p>
      </dsp:txBody>
      <dsp:txXfrm>
        <a:off x="4371673" y="2291533"/>
        <a:ext cx="805240" cy="402620"/>
      </dsp:txXfrm>
    </dsp:sp>
    <dsp:sp modelId="{354EDB1C-E088-4B3C-8D11-349A56AF7889}">
      <dsp:nvSpPr>
        <dsp:cNvPr id="0" name=""/>
        <dsp:cNvSpPr/>
      </dsp:nvSpPr>
      <dsp:spPr>
        <a:xfrm>
          <a:off x="4371673" y="2863254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Tempo de uso</a:t>
          </a:r>
        </a:p>
      </dsp:txBody>
      <dsp:txXfrm>
        <a:off x="4371673" y="2863254"/>
        <a:ext cx="805240" cy="402620"/>
      </dsp:txXfrm>
    </dsp:sp>
    <dsp:sp modelId="{A6FF4677-A0D1-4ACD-9D8A-773B2920097D}">
      <dsp:nvSpPr>
        <dsp:cNvPr id="0" name=""/>
        <dsp:cNvSpPr/>
      </dsp:nvSpPr>
      <dsp:spPr>
        <a:xfrm>
          <a:off x="4371673" y="3434975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Financeiro dos alunos</a:t>
          </a:r>
        </a:p>
      </dsp:txBody>
      <dsp:txXfrm>
        <a:off x="4371673" y="3434975"/>
        <a:ext cx="805240" cy="402620"/>
      </dsp:txXfrm>
    </dsp:sp>
    <dsp:sp modelId="{82F4F409-A6DE-401A-9108-D579C82343FB}">
      <dsp:nvSpPr>
        <dsp:cNvPr id="0" name=""/>
        <dsp:cNvSpPr/>
      </dsp:nvSpPr>
      <dsp:spPr>
        <a:xfrm>
          <a:off x="4371673" y="4006695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Promoções</a:t>
          </a:r>
        </a:p>
      </dsp:txBody>
      <dsp:txXfrm>
        <a:off x="4371673" y="4006695"/>
        <a:ext cx="805240" cy="402620"/>
      </dsp:txXfrm>
    </dsp:sp>
    <dsp:sp modelId="{E80C77E2-6C06-452C-883E-D13E582109DE}">
      <dsp:nvSpPr>
        <dsp:cNvPr id="0" name=""/>
        <dsp:cNvSpPr/>
      </dsp:nvSpPr>
      <dsp:spPr>
        <a:xfrm>
          <a:off x="5144704" y="576371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Financeiro</a:t>
          </a:r>
        </a:p>
      </dsp:txBody>
      <dsp:txXfrm>
        <a:off x="5144704" y="576371"/>
        <a:ext cx="805240" cy="402620"/>
      </dsp:txXfrm>
    </dsp:sp>
    <dsp:sp modelId="{B08BEA0C-E03F-40F2-825D-8F8FD8CB3C44}">
      <dsp:nvSpPr>
        <dsp:cNvPr id="0" name=""/>
        <dsp:cNvSpPr/>
      </dsp:nvSpPr>
      <dsp:spPr>
        <a:xfrm>
          <a:off x="5346014" y="1148092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Gera boleto</a:t>
          </a:r>
        </a:p>
      </dsp:txBody>
      <dsp:txXfrm>
        <a:off x="5346014" y="1148092"/>
        <a:ext cx="805240" cy="402620"/>
      </dsp:txXfrm>
    </dsp:sp>
    <dsp:sp modelId="{A5D7BBD4-71E8-4147-81C9-49E460C42A8A}">
      <dsp:nvSpPr>
        <dsp:cNvPr id="0" name=""/>
        <dsp:cNvSpPr/>
      </dsp:nvSpPr>
      <dsp:spPr>
        <a:xfrm>
          <a:off x="5346014" y="1719813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Alerta</a:t>
          </a:r>
        </a:p>
      </dsp:txBody>
      <dsp:txXfrm>
        <a:off x="5346014" y="1719813"/>
        <a:ext cx="805240" cy="402620"/>
      </dsp:txXfrm>
    </dsp:sp>
    <dsp:sp modelId="{4DAD1833-E328-4F4F-9A28-80993BF12530}">
      <dsp:nvSpPr>
        <dsp:cNvPr id="0" name=""/>
        <dsp:cNvSpPr/>
      </dsp:nvSpPr>
      <dsp:spPr>
        <a:xfrm>
          <a:off x="5346014" y="2291533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Contrato</a:t>
          </a:r>
        </a:p>
      </dsp:txBody>
      <dsp:txXfrm>
        <a:off x="5346014" y="2291533"/>
        <a:ext cx="805240" cy="402620"/>
      </dsp:txXfrm>
    </dsp:sp>
    <dsp:sp modelId="{25F34605-702E-4AEF-AF23-A0BA5355DBA7}">
      <dsp:nvSpPr>
        <dsp:cNvPr id="0" name=""/>
        <dsp:cNvSpPr/>
      </dsp:nvSpPr>
      <dsp:spPr>
        <a:xfrm>
          <a:off x="5346014" y="2863254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Despesas</a:t>
          </a:r>
        </a:p>
      </dsp:txBody>
      <dsp:txXfrm>
        <a:off x="5346014" y="2863254"/>
        <a:ext cx="805240" cy="402620"/>
      </dsp:txXfrm>
    </dsp:sp>
    <dsp:sp modelId="{25AD6EBB-300D-4BA2-96AE-D5E919B09600}">
      <dsp:nvSpPr>
        <dsp:cNvPr id="0" name=""/>
        <dsp:cNvSpPr/>
      </dsp:nvSpPr>
      <dsp:spPr>
        <a:xfrm>
          <a:off x="5346014" y="3434975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Bloqueio de escola</a:t>
          </a:r>
        </a:p>
      </dsp:txBody>
      <dsp:txXfrm>
        <a:off x="5346014" y="3434975"/>
        <a:ext cx="805240" cy="402620"/>
      </dsp:txXfrm>
    </dsp:sp>
    <dsp:sp modelId="{3358B749-9535-4A54-BBB3-D1691A806066}">
      <dsp:nvSpPr>
        <dsp:cNvPr id="0" name=""/>
        <dsp:cNvSpPr/>
      </dsp:nvSpPr>
      <dsp:spPr>
        <a:xfrm>
          <a:off x="6119045" y="576371"/>
          <a:ext cx="805240" cy="402620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Suporte</a:t>
          </a:r>
        </a:p>
      </dsp:txBody>
      <dsp:txXfrm>
        <a:off x="6119045" y="576371"/>
        <a:ext cx="805240" cy="402620"/>
      </dsp:txXfrm>
    </dsp:sp>
    <dsp:sp modelId="{4861986C-7B21-42B0-A3DF-6D6751F54778}">
      <dsp:nvSpPr>
        <dsp:cNvPr id="0" name=""/>
        <dsp:cNvSpPr/>
      </dsp:nvSpPr>
      <dsp:spPr>
        <a:xfrm>
          <a:off x="6320355" y="1148092"/>
          <a:ext cx="805240" cy="402620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Chamados</a:t>
          </a:r>
        </a:p>
      </dsp:txBody>
      <dsp:txXfrm>
        <a:off x="6320355" y="1148092"/>
        <a:ext cx="805240" cy="402620"/>
      </dsp:txXfrm>
    </dsp:sp>
    <dsp:sp modelId="{E007701A-25CD-4751-B228-C3261E7CDBF9}">
      <dsp:nvSpPr>
        <dsp:cNvPr id="0" name=""/>
        <dsp:cNvSpPr/>
      </dsp:nvSpPr>
      <dsp:spPr>
        <a:xfrm>
          <a:off x="6320355" y="1719813"/>
          <a:ext cx="805240" cy="402620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Treinamento</a:t>
          </a:r>
        </a:p>
      </dsp:txBody>
      <dsp:txXfrm>
        <a:off x="6320355" y="1719813"/>
        <a:ext cx="805240" cy="402620"/>
      </dsp:txXfrm>
    </dsp:sp>
    <dsp:sp modelId="{194E2BAE-51E7-4755-8DCC-53D3D4862EE7}">
      <dsp:nvSpPr>
        <dsp:cNvPr id="0" name=""/>
        <dsp:cNvSpPr/>
      </dsp:nvSpPr>
      <dsp:spPr>
        <a:xfrm>
          <a:off x="6320355" y="2291533"/>
          <a:ext cx="805240" cy="402620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Tutorial</a:t>
          </a:r>
        </a:p>
      </dsp:txBody>
      <dsp:txXfrm>
        <a:off x="6320355" y="2291533"/>
        <a:ext cx="805240" cy="402620"/>
      </dsp:txXfrm>
    </dsp:sp>
    <dsp:sp modelId="{BBED00EC-0CFB-4E53-AC3F-660B0617B696}">
      <dsp:nvSpPr>
        <dsp:cNvPr id="0" name=""/>
        <dsp:cNvSpPr/>
      </dsp:nvSpPr>
      <dsp:spPr>
        <a:xfrm>
          <a:off x="7093386" y="576371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Arduíno</a:t>
          </a:r>
        </a:p>
      </dsp:txBody>
      <dsp:txXfrm>
        <a:off x="7093386" y="576371"/>
        <a:ext cx="805240" cy="402620"/>
      </dsp:txXfrm>
    </dsp:sp>
    <dsp:sp modelId="{EC81DEA0-D541-46BD-8A5A-9CDFCA0AB188}">
      <dsp:nvSpPr>
        <dsp:cNvPr id="0" name=""/>
        <dsp:cNvSpPr/>
      </dsp:nvSpPr>
      <dsp:spPr>
        <a:xfrm>
          <a:off x="7294696" y="1148092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Manutenção</a:t>
          </a:r>
        </a:p>
      </dsp:txBody>
      <dsp:txXfrm>
        <a:off x="7294696" y="1148092"/>
        <a:ext cx="805240" cy="402620"/>
      </dsp:txXfrm>
    </dsp:sp>
    <dsp:sp modelId="{E29A2ED2-F944-4563-B31C-61F9645C4BF5}">
      <dsp:nvSpPr>
        <dsp:cNvPr id="0" name=""/>
        <dsp:cNvSpPr/>
      </dsp:nvSpPr>
      <dsp:spPr>
        <a:xfrm>
          <a:off x="7294696" y="1719813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Suporte</a:t>
          </a:r>
        </a:p>
      </dsp:txBody>
      <dsp:txXfrm>
        <a:off x="7294696" y="1719813"/>
        <a:ext cx="805240" cy="402620"/>
      </dsp:txXfrm>
    </dsp:sp>
    <dsp:sp modelId="{B66F6D53-0ED1-4F66-8F9C-720FA506AC10}">
      <dsp:nvSpPr>
        <dsp:cNvPr id="0" name=""/>
        <dsp:cNvSpPr/>
      </dsp:nvSpPr>
      <dsp:spPr>
        <a:xfrm>
          <a:off x="7294696" y="2291533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Compra</a:t>
          </a:r>
        </a:p>
      </dsp:txBody>
      <dsp:txXfrm>
        <a:off x="7294696" y="2291533"/>
        <a:ext cx="805240" cy="402620"/>
      </dsp:txXfrm>
    </dsp:sp>
    <dsp:sp modelId="{946984CC-C76A-4D36-854C-4B31AE83CEE1}">
      <dsp:nvSpPr>
        <dsp:cNvPr id="0" name=""/>
        <dsp:cNvSpPr/>
      </dsp:nvSpPr>
      <dsp:spPr>
        <a:xfrm>
          <a:off x="8067727" y="576371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Configurações</a:t>
          </a:r>
        </a:p>
      </dsp:txBody>
      <dsp:txXfrm>
        <a:off x="8067727" y="576371"/>
        <a:ext cx="805240" cy="402620"/>
      </dsp:txXfrm>
    </dsp:sp>
    <dsp:sp modelId="{AED03EB8-D44A-4D69-BBA6-FD4EA4B5AA55}">
      <dsp:nvSpPr>
        <dsp:cNvPr id="0" name=""/>
        <dsp:cNvSpPr/>
      </dsp:nvSpPr>
      <dsp:spPr>
        <a:xfrm>
          <a:off x="8269037" y="1148092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Contrato padrão</a:t>
          </a:r>
        </a:p>
      </dsp:txBody>
      <dsp:txXfrm>
        <a:off x="8269037" y="1148092"/>
        <a:ext cx="805240" cy="402620"/>
      </dsp:txXfrm>
    </dsp:sp>
    <dsp:sp modelId="{23F8C06A-9FF3-4070-8121-A608B08083B9}">
      <dsp:nvSpPr>
        <dsp:cNvPr id="0" name=""/>
        <dsp:cNvSpPr/>
      </dsp:nvSpPr>
      <dsp:spPr>
        <a:xfrm>
          <a:off x="8269037" y="1719813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Formas de pagamento do contrato</a:t>
          </a:r>
        </a:p>
      </dsp:txBody>
      <dsp:txXfrm>
        <a:off x="8269037" y="1719813"/>
        <a:ext cx="805240" cy="402620"/>
      </dsp:txXfrm>
    </dsp:sp>
    <dsp:sp modelId="{D6251C4F-549F-41DD-8DB3-2C023EA09298}">
      <dsp:nvSpPr>
        <dsp:cNvPr id="0" name=""/>
        <dsp:cNvSpPr/>
      </dsp:nvSpPr>
      <dsp:spPr>
        <a:xfrm>
          <a:off x="8269037" y="2291533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Forma de pagamento disponível na compra</a:t>
          </a:r>
        </a:p>
      </dsp:txBody>
      <dsp:txXfrm>
        <a:off x="8269037" y="2291533"/>
        <a:ext cx="805240" cy="402620"/>
      </dsp:txXfrm>
    </dsp:sp>
    <dsp:sp modelId="{B8341730-0526-4909-ACD0-1BC5677CE40C}">
      <dsp:nvSpPr>
        <dsp:cNvPr id="0" name=""/>
        <dsp:cNvSpPr/>
      </dsp:nvSpPr>
      <dsp:spPr>
        <a:xfrm>
          <a:off x="8269037" y="2863254"/>
          <a:ext cx="805240" cy="402620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Juros</a:t>
          </a:r>
        </a:p>
      </dsp:txBody>
      <dsp:txXfrm>
        <a:off x="8269037" y="2863254"/>
        <a:ext cx="805240" cy="402620"/>
      </dsp:txXfrm>
    </dsp:sp>
    <dsp:sp modelId="{F8F26336-C1E4-48AF-83A0-DB93C892388D}">
      <dsp:nvSpPr>
        <dsp:cNvPr id="0" name=""/>
        <dsp:cNvSpPr/>
      </dsp:nvSpPr>
      <dsp:spPr>
        <a:xfrm>
          <a:off x="8269037" y="3434975"/>
          <a:ext cx="805240" cy="40262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Atividades</a:t>
          </a:r>
        </a:p>
      </dsp:txBody>
      <dsp:txXfrm>
        <a:off x="8269037" y="3434975"/>
        <a:ext cx="805240" cy="402620"/>
      </dsp:txXfrm>
    </dsp:sp>
    <dsp:sp modelId="{76751B15-49D7-4386-9DD7-D8FECC8C5F4C}">
      <dsp:nvSpPr>
        <dsp:cNvPr id="0" name=""/>
        <dsp:cNvSpPr/>
      </dsp:nvSpPr>
      <dsp:spPr>
        <a:xfrm>
          <a:off x="8269037" y="4006695"/>
          <a:ext cx="805240" cy="402620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Permissões de usuário</a:t>
          </a:r>
        </a:p>
      </dsp:txBody>
      <dsp:txXfrm>
        <a:off x="8269037" y="4006695"/>
        <a:ext cx="805240" cy="402620"/>
      </dsp:txXfrm>
    </dsp:sp>
    <dsp:sp modelId="{EEF56C4A-0C56-459F-9A77-81BB529213B1}">
      <dsp:nvSpPr>
        <dsp:cNvPr id="0" name=""/>
        <dsp:cNvSpPr/>
      </dsp:nvSpPr>
      <dsp:spPr>
        <a:xfrm>
          <a:off x="8269037" y="4578416"/>
          <a:ext cx="805240" cy="40262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Estoque</a:t>
          </a:r>
        </a:p>
      </dsp:txBody>
      <dsp:txXfrm>
        <a:off x="8269037" y="4578416"/>
        <a:ext cx="805240" cy="402620"/>
      </dsp:txXfrm>
    </dsp:sp>
    <dsp:sp modelId="{5B0E08EF-F2E5-4B77-8BE3-20E6DF10BCC3}">
      <dsp:nvSpPr>
        <dsp:cNvPr id="0" name=""/>
        <dsp:cNvSpPr/>
      </dsp:nvSpPr>
      <dsp:spPr>
        <a:xfrm>
          <a:off x="8269037" y="5150137"/>
          <a:ext cx="805240" cy="402620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Promoções</a:t>
          </a:r>
        </a:p>
      </dsp:txBody>
      <dsp:txXfrm>
        <a:off x="8269037" y="5150137"/>
        <a:ext cx="805240" cy="402620"/>
      </dsp:txXfrm>
    </dsp:sp>
    <dsp:sp modelId="{E33BC9EA-D09C-490A-BCBA-D08DF72B9C27}">
      <dsp:nvSpPr>
        <dsp:cNvPr id="0" name=""/>
        <dsp:cNvSpPr/>
      </dsp:nvSpPr>
      <dsp:spPr>
        <a:xfrm>
          <a:off x="8269037" y="5721857"/>
          <a:ext cx="805240" cy="402620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Forma de pagamento no caixa</a:t>
          </a:r>
        </a:p>
      </dsp:txBody>
      <dsp:txXfrm>
        <a:off x="8269037" y="5721857"/>
        <a:ext cx="805240" cy="402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B57E8-E9EF-41F2-B730-60C35C0B693A}">
      <dsp:nvSpPr>
        <dsp:cNvPr id="0" name=""/>
        <dsp:cNvSpPr/>
      </dsp:nvSpPr>
      <dsp:spPr>
        <a:xfrm>
          <a:off x="10390937" y="1356668"/>
          <a:ext cx="167989" cy="3695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5774"/>
              </a:lnTo>
              <a:lnTo>
                <a:pt x="167989" y="369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277D90-FF2F-4469-B9E6-F1B4F63A0D4C}">
      <dsp:nvSpPr>
        <dsp:cNvPr id="0" name=""/>
        <dsp:cNvSpPr/>
      </dsp:nvSpPr>
      <dsp:spPr>
        <a:xfrm>
          <a:off x="10390937" y="1356668"/>
          <a:ext cx="167989" cy="2900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0622"/>
              </a:lnTo>
              <a:lnTo>
                <a:pt x="167989" y="29006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206CE-EDDE-4278-8361-ABD5CC2C319C}">
      <dsp:nvSpPr>
        <dsp:cNvPr id="0" name=""/>
        <dsp:cNvSpPr/>
      </dsp:nvSpPr>
      <dsp:spPr>
        <a:xfrm>
          <a:off x="10390937" y="1356668"/>
          <a:ext cx="167989" cy="2105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5471"/>
              </a:lnTo>
              <a:lnTo>
                <a:pt x="167989" y="21054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CCEE1-DEDF-4C58-947F-8DB904A91D7C}">
      <dsp:nvSpPr>
        <dsp:cNvPr id="0" name=""/>
        <dsp:cNvSpPr/>
      </dsp:nvSpPr>
      <dsp:spPr>
        <a:xfrm>
          <a:off x="10390937" y="1356668"/>
          <a:ext cx="167989" cy="1310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320"/>
              </a:lnTo>
              <a:lnTo>
                <a:pt x="167989" y="13103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1E7A2-4608-4E8B-9A7F-5CA0B9996713}">
      <dsp:nvSpPr>
        <dsp:cNvPr id="0" name=""/>
        <dsp:cNvSpPr/>
      </dsp:nvSpPr>
      <dsp:spPr>
        <a:xfrm>
          <a:off x="10390937" y="1356668"/>
          <a:ext cx="167989" cy="515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168"/>
              </a:lnTo>
              <a:lnTo>
                <a:pt x="167989" y="515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8205D4-D37A-4D5C-AD77-622A31AAB28F}">
      <dsp:nvSpPr>
        <dsp:cNvPr id="0" name=""/>
        <dsp:cNvSpPr/>
      </dsp:nvSpPr>
      <dsp:spPr>
        <a:xfrm>
          <a:off x="5956008" y="561517"/>
          <a:ext cx="4882901" cy="235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592"/>
              </a:lnTo>
              <a:lnTo>
                <a:pt x="4882901" y="117592"/>
              </a:lnTo>
              <a:lnTo>
                <a:pt x="4882901" y="235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CCEDA-9BDE-479B-88D5-9DA1073E4755}">
      <dsp:nvSpPr>
        <dsp:cNvPr id="0" name=""/>
        <dsp:cNvSpPr/>
      </dsp:nvSpPr>
      <dsp:spPr>
        <a:xfrm>
          <a:off x="9035820" y="1356668"/>
          <a:ext cx="167989" cy="1310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320"/>
              </a:lnTo>
              <a:lnTo>
                <a:pt x="167989" y="13103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4AA77-9111-4E48-AFC7-98281BF00FD4}">
      <dsp:nvSpPr>
        <dsp:cNvPr id="0" name=""/>
        <dsp:cNvSpPr/>
      </dsp:nvSpPr>
      <dsp:spPr>
        <a:xfrm>
          <a:off x="9035820" y="1356668"/>
          <a:ext cx="167989" cy="515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168"/>
              </a:lnTo>
              <a:lnTo>
                <a:pt x="167989" y="515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EB06C-37DC-4663-A714-63D765A595EC}">
      <dsp:nvSpPr>
        <dsp:cNvPr id="0" name=""/>
        <dsp:cNvSpPr/>
      </dsp:nvSpPr>
      <dsp:spPr>
        <a:xfrm>
          <a:off x="5956008" y="561517"/>
          <a:ext cx="3527784" cy="235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592"/>
              </a:lnTo>
              <a:lnTo>
                <a:pt x="3527784" y="117592"/>
              </a:lnTo>
              <a:lnTo>
                <a:pt x="3527784" y="235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53CD0-AA74-42CB-B184-91A44E5B8737}">
      <dsp:nvSpPr>
        <dsp:cNvPr id="0" name=""/>
        <dsp:cNvSpPr/>
      </dsp:nvSpPr>
      <dsp:spPr>
        <a:xfrm>
          <a:off x="7680703" y="2151820"/>
          <a:ext cx="167989" cy="3695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5774"/>
              </a:lnTo>
              <a:lnTo>
                <a:pt x="167989" y="369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E7747-B423-45F6-8CE6-2467EA385019}">
      <dsp:nvSpPr>
        <dsp:cNvPr id="0" name=""/>
        <dsp:cNvSpPr/>
      </dsp:nvSpPr>
      <dsp:spPr>
        <a:xfrm>
          <a:off x="7680703" y="2151820"/>
          <a:ext cx="167989" cy="2900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0622"/>
              </a:lnTo>
              <a:lnTo>
                <a:pt x="167989" y="29006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0E9B0-9E98-4BBB-96B1-6F09D4C84DD0}">
      <dsp:nvSpPr>
        <dsp:cNvPr id="0" name=""/>
        <dsp:cNvSpPr/>
      </dsp:nvSpPr>
      <dsp:spPr>
        <a:xfrm>
          <a:off x="7680703" y="2151820"/>
          <a:ext cx="167989" cy="2105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5471"/>
              </a:lnTo>
              <a:lnTo>
                <a:pt x="167989" y="21054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0495A-A844-4626-9450-2FB409F1CB2E}">
      <dsp:nvSpPr>
        <dsp:cNvPr id="0" name=""/>
        <dsp:cNvSpPr/>
      </dsp:nvSpPr>
      <dsp:spPr>
        <a:xfrm>
          <a:off x="7680703" y="2151820"/>
          <a:ext cx="167989" cy="1310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320"/>
              </a:lnTo>
              <a:lnTo>
                <a:pt x="167989" y="13103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3450B-10CD-4473-9996-7DAE7724DB7D}">
      <dsp:nvSpPr>
        <dsp:cNvPr id="0" name=""/>
        <dsp:cNvSpPr/>
      </dsp:nvSpPr>
      <dsp:spPr>
        <a:xfrm>
          <a:off x="7680703" y="2151820"/>
          <a:ext cx="167989" cy="515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168"/>
              </a:lnTo>
              <a:lnTo>
                <a:pt x="167989" y="515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5E5E6-E42F-4E07-9394-A36C1B0DFCF8}">
      <dsp:nvSpPr>
        <dsp:cNvPr id="0" name=""/>
        <dsp:cNvSpPr/>
      </dsp:nvSpPr>
      <dsp:spPr>
        <a:xfrm>
          <a:off x="6096000" y="1356668"/>
          <a:ext cx="2032675" cy="235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592"/>
              </a:lnTo>
              <a:lnTo>
                <a:pt x="2032675" y="117592"/>
              </a:lnTo>
              <a:lnTo>
                <a:pt x="2032675" y="2351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16886-4C46-402B-A31F-426E5DEA76E6}">
      <dsp:nvSpPr>
        <dsp:cNvPr id="0" name=""/>
        <dsp:cNvSpPr/>
      </dsp:nvSpPr>
      <dsp:spPr>
        <a:xfrm>
          <a:off x="6325585" y="2151820"/>
          <a:ext cx="167989" cy="2105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5471"/>
              </a:lnTo>
              <a:lnTo>
                <a:pt x="167989" y="21054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81C6E-9CF3-43F2-9092-8F81AAD97536}">
      <dsp:nvSpPr>
        <dsp:cNvPr id="0" name=""/>
        <dsp:cNvSpPr/>
      </dsp:nvSpPr>
      <dsp:spPr>
        <a:xfrm>
          <a:off x="6325585" y="2151820"/>
          <a:ext cx="167989" cy="1310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320"/>
              </a:lnTo>
              <a:lnTo>
                <a:pt x="167989" y="13103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E75C9-ADB8-40BA-8471-8259B78E33DF}">
      <dsp:nvSpPr>
        <dsp:cNvPr id="0" name=""/>
        <dsp:cNvSpPr/>
      </dsp:nvSpPr>
      <dsp:spPr>
        <a:xfrm>
          <a:off x="6325585" y="2151820"/>
          <a:ext cx="167989" cy="515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168"/>
              </a:lnTo>
              <a:lnTo>
                <a:pt x="167989" y="515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CF471-D53D-4665-8EF3-2010DCD1EE27}">
      <dsp:nvSpPr>
        <dsp:cNvPr id="0" name=""/>
        <dsp:cNvSpPr/>
      </dsp:nvSpPr>
      <dsp:spPr>
        <a:xfrm>
          <a:off x="6096000" y="1356668"/>
          <a:ext cx="677558" cy="235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592"/>
              </a:lnTo>
              <a:lnTo>
                <a:pt x="677558" y="117592"/>
              </a:lnTo>
              <a:lnTo>
                <a:pt x="677558" y="2351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997F7-4908-4F5D-BF7E-D134D1F89F0B}">
      <dsp:nvSpPr>
        <dsp:cNvPr id="0" name=""/>
        <dsp:cNvSpPr/>
      </dsp:nvSpPr>
      <dsp:spPr>
        <a:xfrm>
          <a:off x="4970468" y="2151820"/>
          <a:ext cx="167989" cy="1310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320"/>
              </a:lnTo>
              <a:lnTo>
                <a:pt x="167989" y="13103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E8A90E-2A6A-4F85-8A25-48F6F24E5B27}">
      <dsp:nvSpPr>
        <dsp:cNvPr id="0" name=""/>
        <dsp:cNvSpPr/>
      </dsp:nvSpPr>
      <dsp:spPr>
        <a:xfrm>
          <a:off x="4970468" y="2151820"/>
          <a:ext cx="167989" cy="515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168"/>
              </a:lnTo>
              <a:lnTo>
                <a:pt x="167989" y="515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FEF19-2942-4D48-9BD0-9237E850C2AA}">
      <dsp:nvSpPr>
        <dsp:cNvPr id="0" name=""/>
        <dsp:cNvSpPr/>
      </dsp:nvSpPr>
      <dsp:spPr>
        <a:xfrm>
          <a:off x="5418441" y="1356668"/>
          <a:ext cx="677558" cy="235185"/>
        </a:xfrm>
        <a:custGeom>
          <a:avLst/>
          <a:gdLst/>
          <a:ahLst/>
          <a:cxnLst/>
          <a:rect l="0" t="0" r="0" b="0"/>
          <a:pathLst>
            <a:path>
              <a:moveTo>
                <a:pt x="677558" y="0"/>
              </a:moveTo>
              <a:lnTo>
                <a:pt x="677558" y="117592"/>
              </a:lnTo>
              <a:lnTo>
                <a:pt x="0" y="117592"/>
              </a:lnTo>
              <a:lnTo>
                <a:pt x="0" y="2351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CE7F1-BF4A-48A1-80B8-17D884B26956}">
      <dsp:nvSpPr>
        <dsp:cNvPr id="0" name=""/>
        <dsp:cNvSpPr/>
      </dsp:nvSpPr>
      <dsp:spPr>
        <a:xfrm>
          <a:off x="3615351" y="2151820"/>
          <a:ext cx="167989" cy="1310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320"/>
              </a:lnTo>
              <a:lnTo>
                <a:pt x="167989" y="13103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CB6DA-26A7-438C-B10E-B8CF9E10C568}">
      <dsp:nvSpPr>
        <dsp:cNvPr id="0" name=""/>
        <dsp:cNvSpPr/>
      </dsp:nvSpPr>
      <dsp:spPr>
        <a:xfrm>
          <a:off x="3615351" y="2151820"/>
          <a:ext cx="167989" cy="515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168"/>
              </a:lnTo>
              <a:lnTo>
                <a:pt x="167989" y="515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06AE3E-0C0A-4875-AD09-D3B2BA6547B2}">
      <dsp:nvSpPr>
        <dsp:cNvPr id="0" name=""/>
        <dsp:cNvSpPr/>
      </dsp:nvSpPr>
      <dsp:spPr>
        <a:xfrm>
          <a:off x="4063324" y="1356668"/>
          <a:ext cx="2032675" cy="235185"/>
        </a:xfrm>
        <a:custGeom>
          <a:avLst/>
          <a:gdLst/>
          <a:ahLst/>
          <a:cxnLst/>
          <a:rect l="0" t="0" r="0" b="0"/>
          <a:pathLst>
            <a:path>
              <a:moveTo>
                <a:pt x="2032675" y="0"/>
              </a:moveTo>
              <a:lnTo>
                <a:pt x="2032675" y="117592"/>
              </a:lnTo>
              <a:lnTo>
                <a:pt x="0" y="117592"/>
              </a:lnTo>
              <a:lnTo>
                <a:pt x="0" y="2351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DF482-D835-47C5-8BDE-B3B8DD556DBC}">
      <dsp:nvSpPr>
        <dsp:cNvPr id="0" name=""/>
        <dsp:cNvSpPr/>
      </dsp:nvSpPr>
      <dsp:spPr>
        <a:xfrm>
          <a:off x="5956008" y="561517"/>
          <a:ext cx="139991" cy="235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592"/>
              </a:lnTo>
              <a:lnTo>
                <a:pt x="139991" y="117592"/>
              </a:lnTo>
              <a:lnTo>
                <a:pt x="139991" y="235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C7EB8-CBB2-453E-B944-F17BF18714BB}">
      <dsp:nvSpPr>
        <dsp:cNvPr id="0" name=""/>
        <dsp:cNvSpPr/>
      </dsp:nvSpPr>
      <dsp:spPr>
        <a:xfrm>
          <a:off x="1980251" y="1356668"/>
          <a:ext cx="167989" cy="1310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320"/>
              </a:lnTo>
              <a:lnTo>
                <a:pt x="167989" y="13103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5CC9-EA37-4831-9A46-35E060B316F2}">
      <dsp:nvSpPr>
        <dsp:cNvPr id="0" name=""/>
        <dsp:cNvSpPr/>
      </dsp:nvSpPr>
      <dsp:spPr>
        <a:xfrm>
          <a:off x="1980251" y="1356668"/>
          <a:ext cx="167989" cy="515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168"/>
              </a:lnTo>
              <a:lnTo>
                <a:pt x="167989" y="515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DB3B8-CFFF-444D-93E5-F4DAE9FBFCF1}">
      <dsp:nvSpPr>
        <dsp:cNvPr id="0" name=""/>
        <dsp:cNvSpPr/>
      </dsp:nvSpPr>
      <dsp:spPr>
        <a:xfrm>
          <a:off x="2428223" y="561517"/>
          <a:ext cx="3527784" cy="235185"/>
        </a:xfrm>
        <a:custGeom>
          <a:avLst/>
          <a:gdLst/>
          <a:ahLst/>
          <a:cxnLst/>
          <a:rect l="0" t="0" r="0" b="0"/>
          <a:pathLst>
            <a:path>
              <a:moveTo>
                <a:pt x="3527784" y="0"/>
              </a:moveTo>
              <a:lnTo>
                <a:pt x="3527784" y="117592"/>
              </a:lnTo>
              <a:lnTo>
                <a:pt x="0" y="117592"/>
              </a:lnTo>
              <a:lnTo>
                <a:pt x="0" y="235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87E074-AC84-4AC9-843D-10FAB05E0746}">
      <dsp:nvSpPr>
        <dsp:cNvPr id="0" name=""/>
        <dsp:cNvSpPr/>
      </dsp:nvSpPr>
      <dsp:spPr>
        <a:xfrm>
          <a:off x="1073106" y="561517"/>
          <a:ext cx="4882901" cy="235185"/>
        </a:xfrm>
        <a:custGeom>
          <a:avLst/>
          <a:gdLst/>
          <a:ahLst/>
          <a:cxnLst/>
          <a:rect l="0" t="0" r="0" b="0"/>
          <a:pathLst>
            <a:path>
              <a:moveTo>
                <a:pt x="4882901" y="0"/>
              </a:moveTo>
              <a:lnTo>
                <a:pt x="4882901" y="117592"/>
              </a:lnTo>
              <a:lnTo>
                <a:pt x="0" y="117592"/>
              </a:lnTo>
              <a:lnTo>
                <a:pt x="0" y="235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ABC22C-F7D9-4188-BE90-DE21392DAC9F}">
      <dsp:nvSpPr>
        <dsp:cNvPr id="0" name=""/>
        <dsp:cNvSpPr/>
      </dsp:nvSpPr>
      <dsp:spPr>
        <a:xfrm>
          <a:off x="5396042" y="1551"/>
          <a:ext cx="1119931" cy="559965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Master</a:t>
          </a:r>
        </a:p>
      </dsp:txBody>
      <dsp:txXfrm>
        <a:off x="5396042" y="1551"/>
        <a:ext cx="1119931" cy="559965"/>
      </dsp:txXfrm>
    </dsp:sp>
    <dsp:sp modelId="{F6FB9ADC-F8AA-4406-8EF6-AE552357098F}">
      <dsp:nvSpPr>
        <dsp:cNvPr id="0" name=""/>
        <dsp:cNvSpPr/>
      </dsp:nvSpPr>
      <dsp:spPr>
        <a:xfrm>
          <a:off x="513140" y="796702"/>
          <a:ext cx="1119931" cy="559965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Cadastro Professor</a:t>
          </a:r>
        </a:p>
      </dsp:txBody>
      <dsp:txXfrm>
        <a:off x="513140" y="796702"/>
        <a:ext cx="1119931" cy="559965"/>
      </dsp:txXfrm>
    </dsp:sp>
    <dsp:sp modelId="{759E1832-819C-430B-B18A-54343BEC0301}">
      <dsp:nvSpPr>
        <dsp:cNvPr id="0" name=""/>
        <dsp:cNvSpPr/>
      </dsp:nvSpPr>
      <dsp:spPr>
        <a:xfrm>
          <a:off x="1868258" y="796702"/>
          <a:ext cx="1119931" cy="559965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Perfil</a:t>
          </a:r>
        </a:p>
      </dsp:txBody>
      <dsp:txXfrm>
        <a:off x="1868258" y="796702"/>
        <a:ext cx="1119931" cy="559965"/>
      </dsp:txXfrm>
    </dsp:sp>
    <dsp:sp modelId="{A9B6A577-589E-49A8-8568-672A009C88DB}">
      <dsp:nvSpPr>
        <dsp:cNvPr id="0" name=""/>
        <dsp:cNvSpPr/>
      </dsp:nvSpPr>
      <dsp:spPr>
        <a:xfrm>
          <a:off x="2148240" y="1591854"/>
          <a:ext cx="1119931" cy="559965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Altera perfil escola</a:t>
          </a:r>
        </a:p>
      </dsp:txBody>
      <dsp:txXfrm>
        <a:off x="2148240" y="1591854"/>
        <a:ext cx="1119931" cy="559965"/>
      </dsp:txXfrm>
    </dsp:sp>
    <dsp:sp modelId="{BB7A4FAB-6673-48BB-AF38-C261030BA672}">
      <dsp:nvSpPr>
        <dsp:cNvPr id="0" name=""/>
        <dsp:cNvSpPr/>
      </dsp:nvSpPr>
      <dsp:spPr>
        <a:xfrm>
          <a:off x="2148240" y="2387005"/>
          <a:ext cx="1119931" cy="559965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Altera próprio perfil</a:t>
          </a:r>
        </a:p>
      </dsp:txBody>
      <dsp:txXfrm>
        <a:off x="2148240" y="2387005"/>
        <a:ext cx="1119931" cy="559965"/>
      </dsp:txXfrm>
    </dsp:sp>
    <dsp:sp modelId="{D86EACC0-9088-40F1-97C5-59E2A3925477}">
      <dsp:nvSpPr>
        <dsp:cNvPr id="0" name=""/>
        <dsp:cNvSpPr/>
      </dsp:nvSpPr>
      <dsp:spPr>
        <a:xfrm>
          <a:off x="5536034" y="796702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Relatórios</a:t>
          </a:r>
        </a:p>
      </dsp:txBody>
      <dsp:txXfrm>
        <a:off x="5536034" y="796702"/>
        <a:ext cx="1119931" cy="559965"/>
      </dsp:txXfrm>
    </dsp:sp>
    <dsp:sp modelId="{E92F836C-39B5-4BD0-8D74-00B4DA12D5A0}">
      <dsp:nvSpPr>
        <dsp:cNvPr id="0" name=""/>
        <dsp:cNvSpPr/>
      </dsp:nvSpPr>
      <dsp:spPr>
        <a:xfrm>
          <a:off x="3503358" y="1591854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Usuários</a:t>
          </a:r>
        </a:p>
      </dsp:txBody>
      <dsp:txXfrm>
        <a:off x="3503358" y="1591854"/>
        <a:ext cx="1119931" cy="559965"/>
      </dsp:txXfrm>
    </dsp:sp>
    <dsp:sp modelId="{7DAD6ADE-205B-4689-A054-C80D03C7C847}">
      <dsp:nvSpPr>
        <dsp:cNvPr id="0" name=""/>
        <dsp:cNvSpPr/>
      </dsp:nvSpPr>
      <dsp:spPr>
        <a:xfrm>
          <a:off x="3783341" y="2387005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Alunos</a:t>
          </a:r>
        </a:p>
      </dsp:txBody>
      <dsp:txXfrm>
        <a:off x="3783341" y="2387005"/>
        <a:ext cx="1119931" cy="559965"/>
      </dsp:txXfrm>
    </dsp:sp>
    <dsp:sp modelId="{F9115460-3845-493E-84AD-9C3521F60F40}">
      <dsp:nvSpPr>
        <dsp:cNvPr id="0" name=""/>
        <dsp:cNvSpPr/>
      </dsp:nvSpPr>
      <dsp:spPr>
        <a:xfrm>
          <a:off x="3783341" y="3182157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Professores</a:t>
          </a:r>
        </a:p>
      </dsp:txBody>
      <dsp:txXfrm>
        <a:off x="3783341" y="3182157"/>
        <a:ext cx="1119931" cy="559965"/>
      </dsp:txXfrm>
    </dsp:sp>
    <dsp:sp modelId="{8C5189E9-7D28-4B20-A0EF-2EA16481C69D}">
      <dsp:nvSpPr>
        <dsp:cNvPr id="0" name=""/>
        <dsp:cNvSpPr/>
      </dsp:nvSpPr>
      <dsp:spPr>
        <a:xfrm>
          <a:off x="4858475" y="1591854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Financeiro</a:t>
          </a:r>
        </a:p>
      </dsp:txBody>
      <dsp:txXfrm>
        <a:off x="4858475" y="1591854"/>
        <a:ext cx="1119931" cy="559965"/>
      </dsp:txXfrm>
    </dsp:sp>
    <dsp:sp modelId="{EE5BB3FF-B743-43FA-B425-11C0ACA56843}">
      <dsp:nvSpPr>
        <dsp:cNvPr id="0" name=""/>
        <dsp:cNvSpPr/>
      </dsp:nvSpPr>
      <dsp:spPr>
        <a:xfrm>
          <a:off x="5138458" y="2387005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Pagamento</a:t>
          </a:r>
        </a:p>
      </dsp:txBody>
      <dsp:txXfrm>
        <a:off x="5138458" y="2387005"/>
        <a:ext cx="1119931" cy="559965"/>
      </dsp:txXfrm>
    </dsp:sp>
    <dsp:sp modelId="{1279B3FB-190F-4737-BA80-EA0CC1CB4CD4}">
      <dsp:nvSpPr>
        <dsp:cNvPr id="0" name=""/>
        <dsp:cNvSpPr/>
      </dsp:nvSpPr>
      <dsp:spPr>
        <a:xfrm>
          <a:off x="5138458" y="3182157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Previsões</a:t>
          </a:r>
        </a:p>
      </dsp:txBody>
      <dsp:txXfrm>
        <a:off x="5138458" y="3182157"/>
        <a:ext cx="1119931" cy="559965"/>
      </dsp:txXfrm>
    </dsp:sp>
    <dsp:sp modelId="{343F390A-6844-4EA1-B6BA-366498CFD82C}">
      <dsp:nvSpPr>
        <dsp:cNvPr id="0" name=""/>
        <dsp:cNvSpPr/>
      </dsp:nvSpPr>
      <dsp:spPr>
        <a:xfrm>
          <a:off x="6213592" y="1591854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Suporte</a:t>
          </a:r>
        </a:p>
      </dsp:txBody>
      <dsp:txXfrm>
        <a:off x="6213592" y="1591854"/>
        <a:ext cx="1119931" cy="559965"/>
      </dsp:txXfrm>
    </dsp:sp>
    <dsp:sp modelId="{08E86116-946C-4310-BB0C-5698A3695B98}">
      <dsp:nvSpPr>
        <dsp:cNvPr id="0" name=""/>
        <dsp:cNvSpPr/>
      </dsp:nvSpPr>
      <dsp:spPr>
        <a:xfrm>
          <a:off x="6493575" y="2387005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Chamados abertos</a:t>
          </a:r>
        </a:p>
      </dsp:txBody>
      <dsp:txXfrm>
        <a:off x="6493575" y="2387005"/>
        <a:ext cx="1119931" cy="559965"/>
      </dsp:txXfrm>
    </dsp:sp>
    <dsp:sp modelId="{8955E654-B108-4BB7-BCF3-4DC6AB8338FB}">
      <dsp:nvSpPr>
        <dsp:cNvPr id="0" name=""/>
        <dsp:cNvSpPr/>
      </dsp:nvSpPr>
      <dsp:spPr>
        <a:xfrm>
          <a:off x="6493575" y="3182157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Chamados concluídos</a:t>
          </a:r>
        </a:p>
      </dsp:txBody>
      <dsp:txXfrm>
        <a:off x="6493575" y="3182157"/>
        <a:ext cx="1119931" cy="559965"/>
      </dsp:txXfrm>
    </dsp:sp>
    <dsp:sp modelId="{105F37DC-FD37-4D5B-8D5D-F66548431B0C}">
      <dsp:nvSpPr>
        <dsp:cNvPr id="0" name=""/>
        <dsp:cNvSpPr/>
      </dsp:nvSpPr>
      <dsp:spPr>
        <a:xfrm>
          <a:off x="6493575" y="3977308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Maiores problemas</a:t>
          </a:r>
        </a:p>
      </dsp:txBody>
      <dsp:txXfrm>
        <a:off x="6493575" y="3977308"/>
        <a:ext cx="1119931" cy="559965"/>
      </dsp:txXfrm>
    </dsp:sp>
    <dsp:sp modelId="{960786D6-BAB2-41A3-A9A5-520CBC94F52E}">
      <dsp:nvSpPr>
        <dsp:cNvPr id="0" name=""/>
        <dsp:cNvSpPr/>
      </dsp:nvSpPr>
      <dsp:spPr>
        <a:xfrm>
          <a:off x="7568710" y="1591854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Usabilidade</a:t>
          </a:r>
        </a:p>
      </dsp:txBody>
      <dsp:txXfrm>
        <a:off x="7568710" y="1591854"/>
        <a:ext cx="1119931" cy="559965"/>
      </dsp:txXfrm>
    </dsp:sp>
    <dsp:sp modelId="{602D4F73-0176-469D-8946-2E7FA230465F}">
      <dsp:nvSpPr>
        <dsp:cNvPr id="0" name=""/>
        <dsp:cNvSpPr/>
      </dsp:nvSpPr>
      <dsp:spPr>
        <a:xfrm>
          <a:off x="7848693" y="2387005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Vendas</a:t>
          </a:r>
        </a:p>
      </dsp:txBody>
      <dsp:txXfrm>
        <a:off x="7848693" y="2387005"/>
        <a:ext cx="1119931" cy="559965"/>
      </dsp:txXfrm>
    </dsp:sp>
    <dsp:sp modelId="{21D16083-CB44-45E5-AC51-558AEDAEA18C}">
      <dsp:nvSpPr>
        <dsp:cNvPr id="0" name=""/>
        <dsp:cNvSpPr/>
      </dsp:nvSpPr>
      <dsp:spPr>
        <a:xfrm>
          <a:off x="7848693" y="3182157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Produtos e estoque</a:t>
          </a:r>
        </a:p>
      </dsp:txBody>
      <dsp:txXfrm>
        <a:off x="7848693" y="3182157"/>
        <a:ext cx="1119931" cy="559965"/>
      </dsp:txXfrm>
    </dsp:sp>
    <dsp:sp modelId="{7CA95C6A-0437-4D36-9DEE-F42A07C83BED}">
      <dsp:nvSpPr>
        <dsp:cNvPr id="0" name=""/>
        <dsp:cNvSpPr/>
      </dsp:nvSpPr>
      <dsp:spPr>
        <a:xfrm>
          <a:off x="7848693" y="3977308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Tempo de uso</a:t>
          </a:r>
        </a:p>
      </dsp:txBody>
      <dsp:txXfrm>
        <a:off x="7848693" y="3977308"/>
        <a:ext cx="1119931" cy="559965"/>
      </dsp:txXfrm>
    </dsp:sp>
    <dsp:sp modelId="{14F56567-EEB4-484F-94D9-C4C748644860}">
      <dsp:nvSpPr>
        <dsp:cNvPr id="0" name=""/>
        <dsp:cNvSpPr/>
      </dsp:nvSpPr>
      <dsp:spPr>
        <a:xfrm>
          <a:off x="7848693" y="4772460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Financeiro dos alunos</a:t>
          </a:r>
        </a:p>
      </dsp:txBody>
      <dsp:txXfrm>
        <a:off x="7848693" y="4772460"/>
        <a:ext cx="1119931" cy="559965"/>
      </dsp:txXfrm>
    </dsp:sp>
    <dsp:sp modelId="{10BC54E8-956E-4D6E-AAA9-BBAFC88DCF11}">
      <dsp:nvSpPr>
        <dsp:cNvPr id="0" name=""/>
        <dsp:cNvSpPr/>
      </dsp:nvSpPr>
      <dsp:spPr>
        <a:xfrm>
          <a:off x="7848693" y="5567611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Promoções</a:t>
          </a:r>
        </a:p>
      </dsp:txBody>
      <dsp:txXfrm>
        <a:off x="7848693" y="5567611"/>
        <a:ext cx="1119931" cy="559965"/>
      </dsp:txXfrm>
    </dsp:sp>
    <dsp:sp modelId="{02D9B705-853B-4044-85A5-090E2FE87A2D}">
      <dsp:nvSpPr>
        <dsp:cNvPr id="0" name=""/>
        <dsp:cNvSpPr/>
      </dsp:nvSpPr>
      <dsp:spPr>
        <a:xfrm>
          <a:off x="8923827" y="796702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Financeiro</a:t>
          </a:r>
        </a:p>
      </dsp:txBody>
      <dsp:txXfrm>
        <a:off x="8923827" y="796702"/>
        <a:ext cx="1119931" cy="559965"/>
      </dsp:txXfrm>
    </dsp:sp>
    <dsp:sp modelId="{A97FF6BF-EBE1-4EA3-8E49-8B42E3EEA4E3}">
      <dsp:nvSpPr>
        <dsp:cNvPr id="0" name=""/>
        <dsp:cNvSpPr/>
      </dsp:nvSpPr>
      <dsp:spPr>
        <a:xfrm>
          <a:off x="9203810" y="1591854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Download de boleto</a:t>
          </a:r>
        </a:p>
      </dsp:txBody>
      <dsp:txXfrm>
        <a:off x="9203810" y="1591854"/>
        <a:ext cx="1119931" cy="559965"/>
      </dsp:txXfrm>
    </dsp:sp>
    <dsp:sp modelId="{BFFB239E-2819-4AFE-B40A-1B673745C445}">
      <dsp:nvSpPr>
        <dsp:cNvPr id="0" name=""/>
        <dsp:cNvSpPr/>
      </dsp:nvSpPr>
      <dsp:spPr>
        <a:xfrm>
          <a:off x="9203810" y="2387005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Contrato</a:t>
          </a:r>
        </a:p>
      </dsp:txBody>
      <dsp:txXfrm>
        <a:off x="9203810" y="2387005"/>
        <a:ext cx="1119931" cy="559965"/>
      </dsp:txXfrm>
    </dsp:sp>
    <dsp:sp modelId="{96B57626-C270-4DC0-95AB-83D36D52A578}">
      <dsp:nvSpPr>
        <dsp:cNvPr id="0" name=""/>
        <dsp:cNvSpPr/>
      </dsp:nvSpPr>
      <dsp:spPr>
        <a:xfrm>
          <a:off x="10278944" y="796702"/>
          <a:ext cx="1119931" cy="55996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Suporte</a:t>
          </a:r>
        </a:p>
      </dsp:txBody>
      <dsp:txXfrm>
        <a:off x="10278944" y="796702"/>
        <a:ext cx="1119931" cy="559965"/>
      </dsp:txXfrm>
    </dsp:sp>
    <dsp:sp modelId="{2DEED2D1-A404-466A-8873-4F1E71BE1F00}">
      <dsp:nvSpPr>
        <dsp:cNvPr id="0" name=""/>
        <dsp:cNvSpPr/>
      </dsp:nvSpPr>
      <dsp:spPr>
        <a:xfrm>
          <a:off x="10558927" y="1591854"/>
          <a:ext cx="1119931" cy="55996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Chamado</a:t>
          </a:r>
        </a:p>
      </dsp:txBody>
      <dsp:txXfrm>
        <a:off x="10558927" y="1591854"/>
        <a:ext cx="1119931" cy="559965"/>
      </dsp:txXfrm>
    </dsp:sp>
    <dsp:sp modelId="{8B55F5C8-A1B6-4FCE-88D2-457E2D5DB42D}">
      <dsp:nvSpPr>
        <dsp:cNvPr id="0" name=""/>
        <dsp:cNvSpPr/>
      </dsp:nvSpPr>
      <dsp:spPr>
        <a:xfrm>
          <a:off x="10558927" y="2387005"/>
          <a:ext cx="1119931" cy="559965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Feedback</a:t>
          </a:r>
        </a:p>
      </dsp:txBody>
      <dsp:txXfrm>
        <a:off x="10558927" y="2387005"/>
        <a:ext cx="1119931" cy="559965"/>
      </dsp:txXfrm>
    </dsp:sp>
    <dsp:sp modelId="{D192443D-AEF8-419A-AAFB-71CDB3F50C09}">
      <dsp:nvSpPr>
        <dsp:cNvPr id="0" name=""/>
        <dsp:cNvSpPr/>
      </dsp:nvSpPr>
      <dsp:spPr>
        <a:xfrm>
          <a:off x="10558927" y="3182157"/>
          <a:ext cx="1119931" cy="55996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Treinamento</a:t>
          </a:r>
        </a:p>
      </dsp:txBody>
      <dsp:txXfrm>
        <a:off x="10558927" y="3182157"/>
        <a:ext cx="1119931" cy="559965"/>
      </dsp:txXfrm>
    </dsp:sp>
    <dsp:sp modelId="{74B697FC-1391-4D7D-9BA2-D025F52F2F5A}">
      <dsp:nvSpPr>
        <dsp:cNvPr id="0" name=""/>
        <dsp:cNvSpPr/>
      </dsp:nvSpPr>
      <dsp:spPr>
        <a:xfrm>
          <a:off x="10558927" y="3977308"/>
          <a:ext cx="1119931" cy="55996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Tutorial</a:t>
          </a:r>
        </a:p>
      </dsp:txBody>
      <dsp:txXfrm>
        <a:off x="10558927" y="3977308"/>
        <a:ext cx="1119931" cy="559965"/>
      </dsp:txXfrm>
    </dsp:sp>
    <dsp:sp modelId="{63432354-0845-468A-9913-0BCA4993C70E}">
      <dsp:nvSpPr>
        <dsp:cNvPr id="0" name=""/>
        <dsp:cNvSpPr/>
      </dsp:nvSpPr>
      <dsp:spPr>
        <a:xfrm>
          <a:off x="10558927" y="4772460"/>
          <a:ext cx="1119931" cy="559965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Documentação</a:t>
          </a:r>
        </a:p>
      </dsp:txBody>
      <dsp:txXfrm>
        <a:off x="10558927" y="4772460"/>
        <a:ext cx="1119931" cy="5599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D7429-E6BB-44DC-905B-FE9DD471C7BA}">
      <dsp:nvSpPr>
        <dsp:cNvPr id="0" name=""/>
        <dsp:cNvSpPr/>
      </dsp:nvSpPr>
      <dsp:spPr>
        <a:xfrm>
          <a:off x="6096000" y="561517"/>
          <a:ext cx="4882901" cy="235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592"/>
              </a:lnTo>
              <a:lnTo>
                <a:pt x="4882901" y="117592"/>
              </a:lnTo>
              <a:lnTo>
                <a:pt x="4882901" y="235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24A2F-40FA-4306-BE08-B948BC09CD15}">
      <dsp:nvSpPr>
        <dsp:cNvPr id="0" name=""/>
        <dsp:cNvSpPr/>
      </dsp:nvSpPr>
      <dsp:spPr>
        <a:xfrm>
          <a:off x="9175812" y="1356668"/>
          <a:ext cx="167989" cy="515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168"/>
              </a:lnTo>
              <a:lnTo>
                <a:pt x="167989" y="515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0793EE-4C28-49D5-8672-DA0D4140644D}">
      <dsp:nvSpPr>
        <dsp:cNvPr id="0" name=""/>
        <dsp:cNvSpPr/>
      </dsp:nvSpPr>
      <dsp:spPr>
        <a:xfrm>
          <a:off x="6096000" y="561517"/>
          <a:ext cx="3527784" cy="235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592"/>
              </a:lnTo>
              <a:lnTo>
                <a:pt x="3527784" y="117592"/>
              </a:lnTo>
              <a:lnTo>
                <a:pt x="3527784" y="235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3F015-0A57-4052-92C2-7AAFB57552B2}">
      <dsp:nvSpPr>
        <dsp:cNvPr id="0" name=""/>
        <dsp:cNvSpPr/>
      </dsp:nvSpPr>
      <dsp:spPr>
        <a:xfrm>
          <a:off x="7820694" y="1356668"/>
          <a:ext cx="167989" cy="515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168"/>
              </a:lnTo>
              <a:lnTo>
                <a:pt x="167989" y="515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68249-C9ED-41DB-86D4-FBB465713CCD}">
      <dsp:nvSpPr>
        <dsp:cNvPr id="0" name=""/>
        <dsp:cNvSpPr/>
      </dsp:nvSpPr>
      <dsp:spPr>
        <a:xfrm>
          <a:off x="6096000" y="561517"/>
          <a:ext cx="2172667" cy="235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592"/>
              </a:lnTo>
              <a:lnTo>
                <a:pt x="2172667" y="117592"/>
              </a:lnTo>
              <a:lnTo>
                <a:pt x="2172667" y="235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231AC-5C12-4EA9-B5BA-29191432165F}">
      <dsp:nvSpPr>
        <dsp:cNvPr id="0" name=""/>
        <dsp:cNvSpPr/>
      </dsp:nvSpPr>
      <dsp:spPr>
        <a:xfrm>
          <a:off x="6096000" y="561517"/>
          <a:ext cx="817550" cy="235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592"/>
              </a:lnTo>
              <a:lnTo>
                <a:pt x="817550" y="117592"/>
              </a:lnTo>
              <a:lnTo>
                <a:pt x="817550" y="235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DD36C-9D0B-4046-BA7F-53E297F5A876}">
      <dsp:nvSpPr>
        <dsp:cNvPr id="0" name=""/>
        <dsp:cNvSpPr/>
      </dsp:nvSpPr>
      <dsp:spPr>
        <a:xfrm>
          <a:off x="6465577" y="2151820"/>
          <a:ext cx="167989" cy="3695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5774"/>
              </a:lnTo>
              <a:lnTo>
                <a:pt x="167989" y="369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1757E-65C9-4C66-89B2-C61E810DD3D1}">
      <dsp:nvSpPr>
        <dsp:cNvPr id="0" name=""/>
        <dsp:cNvSpPr/>
      </dsp:nvSpPr>
      <dsp:spPr>
        <a:xfrm>
          <a:off x="6465577" y="2151820"/>
          <a:ext cx="167989" cy="2900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0622"/>
              </a:lnTo>
              <a:lnTo>
                <a:pt x="167989" y="29006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6B554-7997-4FED-90B0-6949E3070660}">
      <dsp:nvSpPr>
        <dsp:cNvPr id="0" name=""/>
        <dsp:cNvSpPr/>
      </dsp:nvSpPr>
      <dsp:spPr>
        <a:xfrm>
          <a:off x="6465577" y="2151820"/>
          <a:ext cx="167989" cy="2105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5471"/>
              </a:lnTo>
              <a:lnTo>
                <a:pt x="167989" y="21054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4B0FE-FC4A-40BF-934E-DE65D8A028E7}">
      <dsp:nvSpPr>
        <dsp:cNvPr id="0" name=""/>
        <dsp:cNvSpPr/>
      </dsp:nvSpPr>
      <dsp:spPr>
        <a:xfrm>
          <a:off x="6465577" y="2151820"/>
          <a:ext cx="167989" cy="1310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320"/>
              </a:lnTo>
              <a:lnTo>
                <a:pt x="167989" y="13103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EBBD2-3835-4D58-B2F1-EE2BBEDD3A8C}">
      <dsp:nvSpPr>
        <dsp:cNvPr id="0" name=""/>
        <dsp:cNvSpPr/>
      </dsp:nvSpPr>
      <dsp:spPr>
        <a:xfrm>
          <a:off x="6465577" y="2151820"/>
          <a:ext cx="167989" cy="515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168"/>
              </a:lnTo>
              <a:lnTo>
                <a:pt x="167989" y="515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C18EC-A0B1-490D-B1A5-D5BD98D4A53C}">
      <dsp:nvSpPr>
        <dsp:cNvPr id="0" name=""/>
        <dsp:cNvSpPr/>
      </dsp:nvSpPr>
      <dsp:spPr>
        <a:xfrm>
          <a:off x="5558432" y="1356668"/>
          <a:ext cx="1355117" cy="235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592"/>
              </a:lnTo>
              <a:lnTo>
                <a:pt x="1355117" y="117592"/>
              </a:lnTo>
              <a:lnTo>
                <a:pt x="1355117" y="2351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9ABB1-4912-4483-8E19-E09841C1CCC5}">
      <dsp:nvSpPr>
        <dsp:cNvPr id="0" name=""/>
        <dsp:cNvSpPr/>
      </dsp:nvSpPr>
      <dsp:spPr>
        <a:xfrm>
          <a:off x="5110460" y="2151820"/>
          <a:ext cx="167989" cy="2105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5471"/>
              </a:lnTo>
              <a:lnTo>
                <a:pt x="167989" y="21054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D916E-EDEB-4482-85AB-E888462DFA88}">
      <dsp:nvSpPr>
        <dsp:cNvPr id="0" name=""/>
        <dsp:cNvSpPr/>
      </dsp:nvSpPr>
      <dsp:spPr>
        <a:xfrm>
          <a:off x="5110460" y="2151820"/>
          <a:ext cx="167989" cy="1310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320"/>
              </a:lnTo>
              <a:lnTo>
                <a:pt x="167989" y="13103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57796-65CF-4CD6-AB05-5BB173D37CE0}">
      <dsp:nvSpPr>
        <dsp:cNvPr id="0" name=""/>
        <dsp:cNvSpPr/>
      </dsp:nvSpPr>
      <dsp:spPr>
        <a:xfrm>
          <a:off x="5110460" y="2151820"/>
          <a:ext cx="167989" cy="515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168"/>
              </a:lnTo>
              <a:lnTo>
                <a:pt x="167989" y="515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561EF-8B15-43D3-BE39-722D4B8FA45A}">
      <dsp:nvSpPr>
        <dsp:cNvPr id="0" name=""/>
        <dsp:cNvSpPr/>
      </dsp:nvSpPr>
      <dsp:spPr>
        <a:xfrm>
          <a:off x="5512712" y="1356668"/>
          <a:ext cx="91440" cy="2351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1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FA6A1-B13C-44E9-892D-CEEBD875C4D4}">
      <dsp:nvSpPr>
        <dsp:cNvPr id="0" name=""/>
        <dsp:cNvSpPr/>
      </dsp:nvSpPr>
      <dsp:spPr>
        <a:xfrm>
          <a:off x="3755342" y="2151820"/>
          <a:ext cx="167989" cy="515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168"/>
              </a:lnTo>
              <a:lnTo>
                <a:pt x="167989" y="515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0C6DB-CA4E-4B32-AFF2-F4840E85E5E3}">
      <dsp:nvSpPr>
        <dsp:cNvPr id="0" name=""/>
        <dsp:cNvSpPr/>
      </dsp:nvSpPr>
      <dsp:spPr>
        <a:xfrm>
          <a:off x="4203315" y="1356668"/>
          <a:ext cx="1355117" cy="235185"/>
        </a:xfrm>
        <a:custGeom>
          <a:avLst/>
          <a:gdLst/>
          <a:ahLst/>
          <a:cxnLst/>
          <a:rect l="0" t="0" r="0" b="0"/>
          <a:pathLst>
            <a:path>
              <a:moveTo>
                <a:pt x="1355117" y="0"/>
              </a:moveTo>
              <a:lnTo>
                <a:pt x="1355117" y="117592"/>
              </a:lnTo>
              <a:lnTo>
                <a:pt x="0" y="117592"/>
              </a:lnTo>
              <a:lnTo>
                <a:pt x="0" y="2351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BB5A8-B5C4-43C8-A4E6-23D4F49C1A72}">
      <dsp:nvSpPr>
        <dsp:cNvPr id="0" name=""/>
        <dsp:cNvSpPr/>
      </dsp:nvSpPr>
      <dsp:spPr>
        <a:xfrm>
          <a:off x="5558432" y="561517"/>
          <a:ext cx="537567" cy="235185"/>
        </a:xfrm>
        <a:custGeom>
          <a:avLst/>
          <a:gdLst/>
          <a:ahLst/>
          <a:cxnLst/>
          <a:rect l="0" t="0" r="0" b="0"/>
          <a:pathLst>
            <a:path>
              <a:moveTo>
                <a:pt x="537567" y="0"/>
              </a:moveTo>
              <a:lnTo>
                <a:pt x="537567" y="117592"/>
              </a:lnTo>
              <a:lnTo>
                <a:pt x="0" y="117592"/>
              </a:lnTo>
              <a:lnTo>
                <a:pt x="0" y="235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C0670-8A91-4458-83AB-E61554CBDD36}">
      <dsp:nvSpPr>
        <dsp:cNvPr id="0" name=""/>
        <dsp:cNvSpPr/>
      </dsp:nvSpPr>
      <dsp:spPr>
        <a:xfrm>
          <a:off x="3923332" y="561517"/>
          <a:ext cx="2172667" cy="235185"/>
        </a:xfrm>
        <a:custGeom>
          <a:avLst/>
          <a:gdLst/>
          <a:ahLst/>
          <a:cxnLst/>
          <a:rect l="0" t="0" r="0" b="0"/>
          <a:pathLst>
            <a:path>
              <a:moveTo>
                <a:pt x="2172667" y="0"/>
              </a:moveTo>
              <a:lnTo>
                <a:pt x="2172667" y="117592"/>
              </a:lnTo>
              <a:lnTo>
                <a:pt x="0" y="117592"/>
              </a:lnTo>
              <a:lnTo>
                <a:pt x="0" y="235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8D023-2A8B-463C-81F0-4C2208A4173C}">
      <dsp:nvSpPr>
        <dsp:cNvPr id="0" name=""/>
        <dsp:cNvSpPr/>
      </dsp:nvSpPr>
      <dsp:spPr>
        <a:xfrm>
          <a:off x="2120242" y="1356668"/>
          <a:ext cx="167989" cy="3695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5774"/>
              </a:lnTo>
              <a:lnTo>
                <a:pt x="167989" y="3695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C78DA-A317-48B5-9133-F42BD15DDBEE}">
      <dsp:nvSpPr>
        <dsp:cNvPr id="0" name=""/>
        <dsp:cNvSpPr/>
      </dsp:nvSpPr>
      <dsp:spPr>
        <a:xfrm>
          <a:off x="2120242" y="1356668"/>
          <a:ext cx="167989" cy="2900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0622"/>
              </a:lnTo>
              <a:lnTo>
                <a:pt x="167989" y="29006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5A804-39C5-4391-AF87-A42E4C6D9372}">
      <dsp:nvSpPr>
        <dsp:cNvPr id="0" name=""/>
        <dsp:cNvSpPr/>
      </dsp:nvSpPr>
      <dsp:spPr>
        <a:xfrm>
          <a:off x="2120242" y="1356668"/>
          <a:ext cx="167989" cy="2105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5471"/>
              </a:lnTo>
              <a:lnTo>
                <a:pt x="167989" y="21054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5A12C-4360-4347-8921-11C64495F224}">
      <dsp:nvSpPr>
        <dsp:cNvPr id="0" name=""/>
        <dsp:cNvSpPr/>
      </dsp:nvSpPr>
      <dsp:spPr>
        <a:xfrm>
          <a:off x="2120242" y="1356668"/>
          <a:ext cx="167989" cy="1310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320"/>
              </a:lnTo>
              <a:lnTo>
                <a:pt x="167989" y="13103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FD5B6-3F2C-4C55-8D8D-0F6DF4A9170C}">
      <dsp:nvSpPr>
        <dsp:cNvPr id="0" name=""/>
        <dsp:cNvSpPr/>
      </dsp:nvSpPr>
      <dsp:spPr>
        <a:xfrm>
          <a:off x="2120242" y="1356668"/>
          <a:ext cx="167989" cy="515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168"/>
              </a:lnTo>
              <a:lnTo>
                <a:pt x="167989" y="515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3ABAB-0599-4BDE-9B3A-B7AA500D5D80}">
      <dsp:nvSpPr>
        <dsp:cNvPr id="0" name=""/>
        <dsp:cNvSpPr/>
      </dsp:nvSpPr>
      <dsp:spPr>
        <a:xfrm>
          <a:off x="2568215" y="561517"/>
          <a:ext cx="3527784" cy="235185"/>
        </a:xfrm>
        <a:custGeom>
          <a:avLst/>
          <a:gdLst/>
          <a:ahLst/>
          <a:cxnLst/>
          <a:rect l="0" t="0" r="0" b="0"/>
          <a:pathLst>
            <a:path>
              <a:moveTo>
                <a:pt x="3527784" y="0"/>
              </a:moveTo>
              <a:lnTo>
                <a:pt x="3527784" y="117592"/>
              </a:lnTo>
              <a:lnTo>
                <a:pt x="0" y="117592"/>
              </a:lnTo>
              <a:lnTo>
                <a:pt x="0" y="235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704D3-AAD9-46D0-A42C-4DD8AF9B50FE}">
      <dsp:nvSpPr>
        <dsp:cNvPr id="0" name=""/>
        <dsp:cNvSpPr/>
      </dsp:nvSpPr>
      <dsp:spPr>
        <a:xfrm>
          <a:off x="765125" y="1356668"/>
          <a:ext cx="167989" cy="515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168"/>
              </a:lnTo>
              <a:lnTo>
                <a:pt x="167989" y="515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04EA3-D649-46C5-A5F5-91E00B5274DD}">
      <dsp:nvSpPr>
        <dsp:cNvPr id="0" name=""/>
        <dsp:cNvSpPr/>
      </dsp:nvSpPr>
      <dsp:spPr>
        <a:xfrm>
          <a:off x="1213098" y="561517"/>
          <a:ext cx="4882901" cy="235185"/>
        </a:xfrm>
        <a:custGeom>
          <a:avLst/>
          <a:gdLst/>
          <a:ahLst/>
          <a:cxnLst/>
          <a:rect l="0" t="0" r="0" b="0"/>
          <a:pathLst>
            <a:path>
              <a:moveTo>
                <a:pt x="4882901" y="0"/>
              </a:moveTo>
              <a:lnTo>
                <a:pt x="4882901" y="117592"/>
              </a:lnTo>
              <a:lnTo>
                <a:pt x="0" y="117592"/>
              </a:lnTo>
              <a:lnTo>
                <a:pt x="0" y="235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4B328-7F06-4663-8A2D-29B61D344869}">
      <dsp:nvSpPr>
        <dsp:cNvPr id="0" name=""/>
        <dsp:cNvSpPr/>
      </dsp:nvSpPr>
      <dsp:spPr>
        <a:xfrm>
          <a:off x="5536034" y="1551"/>
          <a:ext cx="1119931" cy="559965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Professor</a:t>
          </a:r>
        </a:p>
      </dsp:txBody>
      <dsp:txXfrm>
        <a:off x="5536034" y="1551"/>
        <a:ext cx="1119931" cy="559965"/>
      </dsp:txXfrm>
    </dsp:sp>
    <dsp:sp modelId="{DD63EF7C-B203-4E01-9200-3B62FC223F9A}">
      <dsp:nvSpPr>
        <dsp:cNvPr id="0" name=""/>
        <dsp:cNvSpPr/>
      </dsp:nvSpPr>
      <dsp:spPr>
        <a:xfrm>
          <a:off x="653132" y="796702"/>
          <a:ext cx="1119931" cy="559965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Cadastro Aluno</a:t>
          </a:r>
        </a:p>
      </dsp:txBody>
      <dsp:txXfrm>
        <a:off x="653132" y="796702"/>
        <a:ext cx="1119931" cy="559965"/>
      </dsp:txXfrm>
    </dsp:sp>
    <dsp:sp modelId="{581A57F5-E705-4FB0-84C0-63AA17889A62}">
      <dsp:nvSpPr>
        <dsp:cNvPr id="0" name=""/>
        <dsp:cNvSpPr/>
      </dsp:nvSpPr>
      <dsp:spPr>
        <a:xfrm>
          <a:off x="933115" y="1591854"/>
          <a:ext cx="1119931" cy="559965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Troca cartão</a:t>
          </a:r>
        </a:p>
      </dsp:txBody>
      <dsp:txXfrm>
        <a:off x="933115" y="1591854"/>
        <a:ext cx="1119931" cy="559965"/>
      </dsp:txXfrm>
    </dsp:sp>
    <dsp:sp modelId="{A1F65E01-C317-47E1-8044-532EE3929DBA}">
      <dsp:nvSpPr>
        <dsp:cNvPr id="0" name=""/>
        <dsp:cNvSpPr/>
      </dsp:nvSpPr>
      <dsp:spPr>
        <a:xfrm>
          <a:off x="2008249" y="796702"/>
          <a:ext cx="1119931" cy="55996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Suporte</a:t>
          </a:r>
        </a:p>
      </dsp:txBody>
      <dsp:txXfrm>
        <a:off x="2008249" y="796702"/>
        <a:ext cx="1119931" cy="559965"/>
      </dsp:txXfrm>
    </dsp:sp>
    <dsp:sp modelId="{1E020F95-8516-4F75-BD27-A89B7EAA7B97}">
      <dsp:nvSpPr>
        <dsp:cNvPr id="0" name=""/>
        <dsp:cNvSpPr/>
      </dsp:nvSpPr>
      <dsp:spPr>
        <a:xfrm>
          <a:off x="2288232" y="1591854"/>
          <a:ext cx="1119931" cy="55996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Chamado</a:t>
          </a:r>
        </a:p>
      </dsp:txBody>
      <dsp:txXfrm>
        <a:off x="2288232" y="1591854"/>
        <a:ext cx="1119931" cy="559965"/>
      </dsp:txXfrm>
    </dsp:sp>
    <dsp:sp modelId="{28A701C7-74FE-416A-8091-8B46C69BFE23}">
      <dsp:nvSpPr>
        <dsp:cNvPr id="0" name=""/>
        <dsp:cNvSpPr/>
      </dsp:nvSpPr>
      <dsp:spPr>
        <a:xfrm>
          <a:off x="2288232" y="2387005"/>
          <a:ext cx="1119931" cy="559965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Feedback</a:t>
          </a:r>
        </a:p>
      </dsp:txBody>
      <dsp:txXfrm>
        <a:off x="2288232" y="2387005"/>
        <a:ext cx="1119931" cy="559965"/>
      </dsp:txXfrm>
    </dsp:sp>
    <dsp:sp modelId="{F3B308B8-148F-4E6E-BC0D-196BDFB0EFA7}">
      <dsp:nvSpPr>
        <dsp:cNvPr id="0" name=""/>
        <dsp:cNvSpPr/>
      </dsp:nvSpPr>
      <dsp:spPr>
        <a:xfrm>
          <a:off x="2288232" y="3182157"/>
          <a:ext cx="1119931" cy="55996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Treinamento</a:t>
          </a:r>
        </a:p>
      </dsp:txBody>
      <dsp:txXfrm>
        <a:off x="2288232" y="3182157"/>
        <a:ext cx="1119931" cy="559965"/>
      </dsp:txXfrm>
    </dsp:sp>
    <dsp:sp modelId="{794F40B3-E6F7-4762-B54B-BDF198D870C6}">
      <dsp:nvSpPr>
        <dsp:cNvPr id="0" name=""/>
        <dsp:cNvSpPr/>
      </dsp:nvSpPr>
      <dsp:spPr>
        <a:xfrm>
          <a:off x="2288232" y="3977308"/>
          <a:ext cx="1119931" cy="55996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Tutorial</a:t>
          </a:r>
          <a:endParaRPr lang="pt-BR" sz="1400" kern="1200" dirty="0"/>
        </a:p>
      </dsp:txBody>
      <dsp:txXfrm>
        <a:off x="2288232" y="3977308"/>
        <a:ext cx="1119931" cy="559965"/>
      </dsp:txXfrm>
    </dsp:sp>
    <dsp:sp modelId="{65B81875-2047-4023-AF58-DF4897C844D0}">
      <dsp:nvSpPr>
        <dsp:cNvPr id="0" name=""/>
        <dsp:cNvSpPr/>
      </dsp:nvSpPr>
      <dsp:spPr>
        <a:xfrm>
          <a:off x="2288232" y="4772460"/>
          <a:ext cx="1119931" cy="559965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Documentação</a:t>
          </a:r>
        </a:p>
      </dsp:txBody>
      <dsp:txXfrm>
        <a:off x="2288232" y="4772460"/>
        <a:ext cx="1119931" cy="559965"/>
      </dsp:txXfrm>
    </dsp:sp>
    <dsp:sp modelId="{2843C344-D5C6-48D7-985C-9BA3CC401338}">
      <dsp:nvSpPr>
        <dsp:cNvPr id="0" name=""/>
        <dsp:cNvSpPr/>
      </dsp:nvSpPr>
      <dsp:spPr>
        <a:xfrm>
          <a:off x="3363366" y="796702"/>
          <a:ext cx="1119931" cy="55996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Caixa</a:t>
          </a:r>
        </a:p>
      </dsp:txBody>
      <dsp:txXfrm>
        <a:off x="3363366" y="796702"/>
        <a:ext cx="1119931" cy="559965"/>
      </dsp:txXfrm>
    </dsp:sp>
    <dsp:sp modelId="{309889BC-F882-479D-AC87-42CB5A72B462}">
      <dsp:nvSpPr>
        <dsp:cNvPr id="0" name=""/>
        <dsp:cNvSpPr/>
      </dsp:nvSpPr>
      <dsp:spPr>
        <a:xfrm>
          <a:off x="4998466" y="796702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Relatório</a:t>
          </a:r>
        </a:p>
      </dsp:txBody>
      <dsp:txXfrm>
        <a:off x="4998466" y="796702"/>
        <a:ext cx="1119931" cy="559965"/>
      </dsp:txXfrm>
    </dsp:sp>
    <dsp:sp modelId="{9E02C37C-020D-4033-AA0E-44CE0CFD227A}">
      <dsp:nvSpPr>
        <dsp:cNvPr id="0" name=""/>
        <dsp:cNvSpPr/>
      </dsp:nvSpPr>
      <dsp:spPr>
        <a:xfrm>
          <a:off x="3643349" y="1591854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Usuários</a:t>
          </a:r>
        </a:p>
      </dsp:txBody>
      <dsp:txXfrm>
        <a:off x="3643349" y="1591854"/>
        <a:ext cx="1119931" cy="559965"/>
      </dsp:txXfrm>
    </dsp:sp>
    <dsp:sp modelId="{03F90893-8CC3-4270-A119-453CB26461BD}">
      <dsp:nvSpPr>
        <dsp:cNvPr id="0" name=""/>
        <dsp:cNvSpPr/>
      </dsp:nvSpPr>
      <dsp:spPr>
        <a:xfrm>
          <a:off x="3923332" y="2387005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Alunos</a:t>
          </a:r>
        </a:p>
      </dsp:txBody>
      <dsp:txXfrm>
        <a:off x="3923332" y="2387005"/>
        <a:ext cx="1119931" cy="559965"/>
      </dsp:txXfrm>
    </dsp:sp>
    <dsp:sp modelId="{445AF5AF-DAC0-430A-B55A-5F49105593D0}">
      <dsp:nvSpPr>
        <dsp:cNvPr id="0" name=""/>
        <dsp:cNvSpPr/>
      </dsp:nvSpPr>
      <dsp:spPr>
        <a:xfrm>
          <a:off x="4998466" y="1591854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Suporte</a:t>
          </a:r>
        </a:p>
      </dsp:txBody>
      <dsp:txXfrm>
        <a:off x="4998466" y="1591854"/>
        <a:ext cx="1119931" cy="559965"/>
      </dsp:txXfrm>
    </dsp:sp>
    <dsp:sp modelId="{66C108D9-E699-4D76-A45E-0932691CC253}">
      <dsp:nvSpPr>
        <dsp:cNvPr id="0" name=""/>
        <dsp:cNvSpPr/>
      </dsp:nvSpPr>
      <dsp:spPr>
        <a:xfrm>
          <a:off x="5278449" y="2387005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Chamados abertos</a:t>
          </a:r>
        </a:p>
      </dsp:txBody>
      <dsp:txXfrm>
        <a:off x="5278449" y="2387005"/>
        <a:ext cx="1119931" cy="559965"/>
      </dsp:txXfrm>
    </dsp:sp>
    <dsp:sp modelId="{0D319CA9-5EDC-43C9-9E3E-C9443CCBE96C}">
      <dsp:nvSpPr>
        <dsp:cNvPr id="0" name=""/>
        <dsp:cNvSpPr/>
      </dsp:nvSpPr>
      <dsp:spPr>
        <a:xfrm>
          <a:off x="5278449" y="3182157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Chamados concluídos</a:t>
          </a:r>
        </a:p>
      </dsp:txBody>
      <dsp:txXfrm>
        <a:off x="5278449" y="3182157"/>
        <a:ext cx="1119931" cy="559965"/>
      </dsp:txXfrm>
    </dsp:sp>
    <dsp:sp modelId="{5D90DC36-620C-413D-ADCF-ECE84B349C6A}">
      <dsp:nvSpPr>
        <dsp:cNvPr id="0" name=""/>
        <dsp:cNvSpPr/>
      </dsp:nvSpPr>
      <dsp:spPr>
        <a:xfrm>
          <a:off x="5278449" y="3977308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Maiores problemas</a:t>
          </a:r>
        </a:p>
      </dsp:txBody>
      <dsp:txXfrm>
        <a:off x="5278449" y="3977308"/>
        <a:ext cx="1119931" cy="559965"/>
      </dsp:txXfrm>
    </dsp:sp>
    <dsp:sp modelId="{CDE9BD73-71B9-44F2-9741-60E1B2AB8FF2}">
      <dsp:nvSpPr>
        <dsp:cNvPr id="0" name=""/>
        <dsp:cNvSpPr/>
      </dsp:nvSpPr>
      <dsp:spPr>
        <a:xfrm>
          <a:off x="6353584" y="1591854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Usabilidade</a:t>
          </a:r>
        </a:p>
      </dsp:txBody>
      <dsp:txXfrm>
        <a:off x="6353584" y="1591854"/>
        <a:ext cx="1119931" cy="559965"/>
      </dsp:txXfrm>
    </dsp:sp>
    <dsp:sp modelId="{633660CA-C537-4853-83E2-084D4F2C9D2D}">
      <dsp:nvSpPr>
        <dsp:cNvPr id="0" name=""/>
        <dsp:cNvSpPr/>
      </dsp:nvSpPr>
      <dsp:spPr>
        <a:xfrm>
          <a:off x="6633567" y="2387005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Vendas</a:t>
          </a:r>
        </a:p>
      </dsp:txBody>
      <dsp:txXfrm>
        <a:off x="6633567" y="2387005"/>
        <a:ext cx="1119931" cy="559965"/>
      </dsp:txXfrm>
    </dsp:sp>
    <dsp:sp modelId="{3DB60356-3C87-44FB-8ED3-3E650EABD9D0}">
      <dsp:nvSpPr>
        <dsp:cNvPr id="0" name=""/>
        <dsp:cNvSpPr/>
      </dsp:nvSpPr>
      <dsp:spPr>
        <a:xfrm>
          <a:off x="6633567" y="3182157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Produtos e estoque</a:t>
          </a:r>
        </a:p>
      </dsp:txBody>
      <dsp:txXfrm>
        <a:off x="6633567" y="3182157"/>
        <a:ext cx="1119931" cy="559965"/>
      </dsp:txXfrm>
    </dsp:sp>
    <dsp:sp modelId="{4F981F0F-341E-44E4-8743-BF4AA54EA2C0}">
      <dsp:nvSpPr>
        <dsp:cNvPr id="0" name=""/>
        <dsp:cNvSpPr/>
      </dsp:nvSpPr>
      <dsp:spPr>
        <a:xfrm>
          <a:off x="6633567" y="3977308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Tempo de uso</a:t>
          </a:r>
        </a:p>
      </dsp:txBody>
      <dsp:txXfrm>
        <a:off x="6633567" y="3977308"/>
        <a:ext cx="1119931" cy="559965"/>
      </dsp:txXfrm>
    </dsp:sp>
    <dsp:sp modelId="{AD57C848-D998-41DB-949D-914EC23C3FC3}">
      <dsp:nvSpPr>
        <dsp:cNvPr id="0" name=""/>
        <dsp:cNvSpPr/>
      </dsp:nvSpPr>
      <dsp:spPr>
        <a:xfrm>
          <a:off x="6633567" y="4772460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Financeiro dos alunos</a:t>
          </a:r>
        </a:p>
      </dsp:txBody>
      <dsp:txXfrm>
        <a:off x="6633567" y="4772460"/>
        <a:ext cx="1119931" cy="559965"/>
      </dsp:txXfrm>
    </dsp:sp>
    <dsp:sp modelId="{E88373F1-7134-4354-B152-37C799B1AA51}">
      <dsp:nvSpPr>
        <dsp:cNvPr id="0" name=""/>
        <dsp:cNvSpPr/>
      </dsp:nvSpPr>
      <dsp:spPr>
        <a:xfrm>
          <a:off x="6633567" y="5567611"/>
          <a:ext cx="1119931" cy="55996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Promoções</a:t>
          </a:r>
        </a:p>
      </dsp:txBody>
      <dsp:txXfrm>
        <a:off x="6633567" y="5567611"/>
        <a:ext cx="1119931" cy="559965"/>
      </dsp:txXfrm>
    </dsp:sp>
    <dsp:sp modelId="{7E47980D-1A90-41BA-B8EA-55BD3B9BCD38}">
      <dsp:nvSpPr>
        <dsp:cNvPr id="0" name=""/>
        <dsp:cNvSpPr/>
      </dsp:nvSpPr>
      <dsp:spPr>
        <a:xfrm>
          <a:off x="6353584" y="796702"/>
          <a:ext cx="1119931" cy="559965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Perfil</a:t>
          </a:r>
        </a:p>
      </dsp:txBody>
      <dsp:txXfrm>
        <a:off x="6353584" y="796702"/>
        <a:ext cx="1119931" cy="559965"/>
      </dsp:txXfrm>
    </dsp:sp>
    <dsp:sp modelId="{E111B8E6-8B7A-486A-9A9C-51C10629F31B}">
      <dsp:nvSpPr>
        <dsp:cNvPr id="0" name=""/>
        <dsp:cNvSpPr/>
      </dsp:nvSpPr>
      <dsp:spPr>
        <a:xfrm>
          <a:off x="7708701" y="796702"/>
          <a:ext cx="1119931" cy="559965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Créditos</a:t>
          </a:r>
        </a:p>
      </dsp:txBody>
      <dsp:txXfrm>
        <a:off x="7708701" y="796702"/>
        <a:ext cx="1119931" cy="559965"/>
      </dsp:txXfrm>
    </dsp:sp>
    <dsp:sp modelId="{1701EF21-4CD4-4FC0-BB72-C69866B0B039}">
      <dsp:nvSpPr>
        <dsp:cNvPr id="0" name=""/>
        <dsp:cNvSpPr/>
      </dsp:nvSpPr>
      <dsp:spPr>
        <a:xfrm>
          <a:off x="7988684" y="1591854"/>
          <a:ext cx="1119931" cy="559965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Adiciona por atividade</a:t>
          </a:r>
        </a:p>
      </dsp:txBody>
      <dsp:txXfrm>
        <a:off x="7988684" y="1591854"/>
        <a:ext cx="1119931" cy="559965"/>
      </dsp:txXfrm>
    </dsp:sp>
    <dsp:sp modelId="{3FB1FFB7-95F6-48E2-8354-DCC554F321E3}">
      <dsp:nvSpPr>
        <dsp:cNvPr id="0" name=""/>
        <dsp:cNvSpPr/>
      </dsp:nvSpPr>
      <dsp:spPr>
        <a:xfrm>
          <a:off x="9063818" y="796702"/>
          <a:ext cx="1119931" cy="559965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E-Commerce</a:t>
          </a:r>
        </a:p>
      </dsp:txBody>
      <dsp:txXfrm>
        <a:off x="9063818" y="796702"/>
        <a:ext cx="1119931" cy="559965"/>
      </dsp:txXfrm>
    </dsp:sp>
    <dsp:sp modelId="{682B0E16-B2F1-4953-8CF6-C583E79564E4}">
      <dsp:nvSpPr>
        <dsp:cNvPr id="0" name=""/>
        <dsp:cNvSpPr/>
      </dsp:nvSpPr>
      <dsp:spPr>
        <a:xfrm>
          <a:off x="9343801" y="1591854"/>
          <a:ext cx="1119931" cy="559965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Promoção</a:t>
          </a:r>
        </a:p>
      </dsp:txBody>
      <dsp:txXfrm>
        <a:off x="9343801" y="1591854"/>
        <a:ext cx="1119931" cy="559965"/>
      </dsp:txXfrm>
    </dsp:sp>
    <dsp:sp modelId="{CE660CE7-27DF-4605-A17C-661316BFE92C}">
      <dsp:nvSpPr>
        <dsp:cNvPr id="0" name=""/>
        <dsp:cNvSpPr/>
      </dsp:nvSpPr>
      <dsp:spPr>
        <a:xfrm>
          <a:off x="10418936" y="796702"/>
          <a:ext cx="1119931" cy="559965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Ranking</a:t>
          </a:r>
        </a:p>
      </dsp:txBody>
      <dsp:txXfrm>
        <a:off x="10418936" y="796702"/>
        <a:ext cx="1119931" cy="5599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E7A1F-087B-4080-9C14-96D0B8FAAA7E}">
      <dsp:nvSpPr>
        <dsp:cNvPr id="0" name=""/>
        <dsp:cNvSpPr/>
      </dsp:nvSpPr>
      <dsp:spPr>
        <a:xfrm>
          <a:off x="6096000" y="644321"/>
          <a:ext cx="5451983" cy="270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73"/>
              </a:lnTo>
              <a:lnTo>
                <a:pt x="5451983" y="135173"/>
              </a:lnTo>
              <a:lnTo>
                <a:pt x="5451983" y="2703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64CE80-A5A0-479E-ADAA-4A6012969335}">
      <dsp:nvSpPr>
        <dsp:cNvPr id="0" name=""/>
        <dsp:cNvSpPr/>
      </dsp:nvSpPr>
      <dsp:spPr>
        <a:xfrm>
          <a:off x="9475328" y="1558349"/>
          <a:ext cx="193104" cy="2420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0242"/>
              </a:lnTo>
              <a:lnTo>
                <a:pt x="193104" y="24202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D4598-3030-410F-8B25-519D4F95263E}">
      <dsp:nvSpPr>
        <dsp:cNvPr id="0" name=""/>
        <dsp:cNvSpPr/>
      </dsp:nvSpPr>
      <dsp:spPr>
        <a:xfrm>
          <a:off x="9475328" y="1558349"/>
          <a:ext cx="193104" cy="1506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6215"/>
              </a:lnTo>
              <a:lnTo>
                <a:pt x="193104" y="1506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27B5D-D2E1-460F-8C1C-9E7B917E6C2B}">
      <dsp:nvSpPr>
        <dsp:cNvPr id="0" name=""/>
        <dsp:cNvSpPr/>
      </dsp:nvSpPr>
      <dsp:spPr>
        <a:xfrm>
          <a:off x="9475328" y="1558349"/>
          <a:ext cx="193104" cy="59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2187"/>
              </a:lnTo>
              <a:lnTo>
                <a:pt x="193104" y="5921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0C5A4-AB7E-412E-BE90-5A61B55A2B58}">
      <dsp:nvSpPr>
        <dsp:cNvPr id="0" name=""/>
        <dsp:cNvSpPr/>
      </dsp:nvSpPr>
      <dsp:spPr>
        <a:xfrm>
          <a:off x="6096000" y="644321"/>
          <a:ext cx="3894273" cy="270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73"/>
              </a:lnTo>
              <a:lnTo>
                <a:pt x="3894273" y="135173"/>
              </a:lnTo>
              <a:lnTo>
                <a:pt x="3894273" y="2703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181C8-7B7D-472E-8D2D-0B1362B419B5}">
      <dsp:nvSpPr>
        <dsp:cNvPr id="0" name=""/>
        <dsp:cNvSpPr/>
      </dsp:nvSpPr>
      <dsp:spPr>
        <a:xfrm>
          <a:off x="6096000" y="644321"/>
          <a:ext cx="2336564" cy="270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73"/>
              </a:lnTo>
              <a:lnTo>
                <a:pt x="2336564" y="135173"/>
              </a:lnTo>
              <a:lnTo>
                <a:pt x="2336564" y="2703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BB5D7-68BB-41A3-9F37-B3203DF3F00D}">
      <dsp:nvSpPr>
        <dsp:cNvPr id="0" name=""/>
        <dsp:cNvSpPr/>
      </dsp:nvSpPr>
      <dsp:spPr>
        <a:xfrm>
          <a:off x="6359909" y="1558349"/>
          <a:ext cx="193104" cy="1506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6215"/>
              </a:lnTo>
              <a:lnTo>
                <a:pt x="193104" y="1506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7C73B-13AE-484C-9F78-84A5B34A0FE7}">
      <dsp:nvSpPr>
        <dsp:cNvPr id="0" name=""/>
        <dsp:cNvSpPr/>
      </dsp:nvSpPr>
      <dsp:spPr>
        <a:xfrm>
          <a:off x="6359909" y="1558349"/>
          <a:ext cx="193104" cy="59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2187"/>
              </a:lnTo>
              <a:lnTo>
                <a:pt x="193104" y="5921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E343D-97C2-4443-90E8-B344F447A9EF}">
      <dsp:nvSpPr>
        <dsp:cNvPr id="0" name=""/>
        <dsp:cNvSpPr/>
      </dsp:nvSpPr>
      <dsp:spPr>
        <a:xfrm>
          <a:off x="6096000" y="644321"/>
          <a:ext cx="778854" cy="270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73"/>
              </a:lnTo>
              <a:lnTo>
                <a:pt x="778854" y="135173"/>
              </a:lnTo>
              <a:lnTo>
                <a:pt x="778854" y="2703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A2AA2-9EB3-44A0-9803-77AE4FE0D9BF}">
      <dsp:nvSpPr>
        <dsp:cNvPr id="0" name=""/>
        <dsp:cNvSpPr/>
      </dsp:nvSpPr>
      <dsp:spPr>
        <a:xfrm>
          <a:off x="4802199" y="1558349"/>
          <a:ext cx="193104" cy="4248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8298"/>
              </a:lnTo>
              <a:lnTo>
                <a:pt x="193104" y="42482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DC7FA-90E6-4643-8DBE-32D4F73DA70F}">
      <dsp:nvSpPr>
        <dsp:cNvPr id="0" name=""/>
        <dsp:cNvSpPr/>
      </dsp:nvSpPr>
      <dsp:spPr>
        <a:xfrm>
          <a:off x="4802199" y="1558349"/>
          <a:ext cx="193104" cy="3334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4270"/>
              </a:lnTo>
              <a:lnTo>
                <a:pt x="193104" y="33342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7E78A-A148-41AA-A74F-2B1665BE9890}">
      <dsp:nvSpPr>
        <dsp:cNvPr id="0" name=""/>
        <dsp:cNvSpPr/>
      </dsp:nvSpPr>
      <dsp:spPr>
        <a:xfrm>
          <a:off x="4802199" y="1558349"/>
          <a:ext cx="193104" cy="2420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0242"/>
              </a:lnTo>
              <a:lnTo>
                <a:pt x="193104" y="24202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F5F3C-92CF-49A5-8798-7D98220300C0}">
      <dsp:nvSpPr>
        <dsp:cNvPr id="0" name=""/>
        <dsp:cNvSpPr/>
      </dsp:nvSpPr>
      <dsp:spPr>
        <a:xfrm>
          <a:off x="4802199" y="1558349"/>
          <a:ext cx="193104" cy="1506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6215"/>
              </a:lnTo>
              <a:lnTo>
                <a:pt x="193104" y="1506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21DF8-C25E-48FA-BA4F-2FDA87B5E312}">
      <dsp:nvSpPr>
        <dsp:cNvPr id="0" name=""/>
        <dsp:cNvSpPr/>
      </dsp:nvSpPr>
      <dsp:spPr>
        <a:xfrm>
          <a:off x="4802199" y="1558349"/>
          <a:ext cx="193104" cy="59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2187"/>
              </a:lnTo>
              <a:lnTo>
                <a:pt x="193104" y="5921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123FF-E9DB-41D8-94E0-9006E00AB926}">
      <dsp:nvSpPr>
        <dsp:cNvPr id="0" name=""/>
        <dsp:cNvSpPr/>
      </dsp:nvSpPr>
      <dsp:spPr>
        <a:xfrm>
          <a:off x="5317145" y="644321"/>
          <a:ext cx="778854" cy="270346"/>
        </a:xfrm>
        <a:custGeom>
          <a:avLst/>
          <a:gdLst/>
          <a:ahLst/>
          <a:cxnLst/>
          <a:rect l="0" t="0" r="0" b="0"/>
          <a:pathLst>
            <a:path>
              <a:moveTo>
                <a:pt x="778854" y="0"/>
              </a:moveTo>
              <a:lnTo>
                <a:pt x="778854" y="135173"/>
              </a:lnTo>
              <a:lnTo>
                <a:pt x="0" y="135173"/>
              </a:lnTo>
              <a:lnTo>
                <a:pt x="0" y="2703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A44EB-4BFF-4928-8C18-61A6E18F2868}">
      <dsp:nvSpPr>
        <dsp:cNvPr id="0" name=""/>
        <dsp:cNvSpPr/>
      </dsp:nvSpPr>
      <dsp:spPr>
        <a:xfrm>
          <a:off x="3244490" y="1558349"/>
          <a:ext cx="193104" cy="4248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8298"/>
              </a:lnTo>
              <a:lnTo>
                <a:pt x="193104" y="42482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AFAE0A-1CA1-465A-A6E6-6AE564739327}">
      <dsp:nvSpPr>
        <dsp:cNvPr id="0" name=""/>
        <dsp:cNvSpPr/>
      </dsp:nvSpPr>
      <dsp:spPr>
        <a:xfrm>
          <a:off x="3244490" y="1558349"/>
          <a:ext cx="193104" cy="3334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4270"/>
              </a:lnTo>
              <a:lnTo>
                <a:pt x="193104" y="33342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5A1D7-ABE9-4F68-BD40-9F172C39E423}">
      <dsp:nvSpPr>
        <dsp:cNvPr id="0" name=""/>
        <dsp:cNvSpPr/>
      </dsp:nvSpPr>
      <dsp:spPr>
        <a:xfrm>
          <a:off x="3244490" y="1558349"/>
          <a:ext cx="193104" cy="2420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0242"/>
              </a:lnTo>
              <a:lnTo>
                <a:pt x="193104" y="24202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5C179D-16D2-448F-BDF1-E9516417E32A}">
      <dsp:nvSpPr>
        <dsp:cNvPr id="0" name=""/>
        <dsp:cNvSpPr/>
      </dsp:nvSpPr>
      <dsp:spPr>
        <a:xfrm>
          <a:off x="3244490" y="1558349"/>
          <a:ext cx="193104" cy="1506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6215"/>
              </a:lnTo>
              <a:lnTo>
                <a:pt x="193104" y="1506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B3CCD-E504-4690-9910-5DE7F112C11F}">
      <dsp:nvSpPr>
        <dsp:cNvPr id="0" name=""/>
        <dsp:cNvSpPr/>
      </dsp:nvSpPr>
      <dsp:spPr>
        <a:xfrm>
          <a:off x="3244490" y="1558349"/>
          <a:ext cx="193104" cy="59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2187"/>
              </a:lnTo>
              <a:lnTo>
                <a:pt x="193104" y="5921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2A133A-DFA4-4B0E-9077-6DEF9803B7E4}">
      <dsp:nvSpPr>
        <dsp:cNvPr id="0" name=""/>
        <dsp:cNvSpPr/>
      </dsp:nvSpPr>
      <dsp:spPr>
        <a:xfrm>
          <a:off x="3759435" y="644321"/>
          <a:ext cx="2336564" cy="270346"/>
        </a:xfrm>
        <a:custGeom>
          <a:avLst/>
          <a:gdLst/>
          <a:ahLst/>
          <a:cxnLst/>
          <a:rect l="0" t="0" r="0" b="0"/>
          <a:pathLst>
            <a:path>
              <a:moveTo>
                <a:pt x="2336564" y="0"/>
              </a:moveTo>
              <a:lnTo>
                <a:pt x="2336564" y="135173"/>
              </a:lnTo>
              <a:lnTo>
                <a:pt x="0" y="135173"/>
              </a:lnTo>
              <a:lnTo>
                <a:pt x="0" y="2703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2F734-A59D-43C0-87F4-08D73268AA33}">
      <dsp:nvSpPr>
        <dsp:cNvPr id="0" name=""/>
        <dsp:cNvSpPr/>
      </dsp:nvSpPr>
      <dsp:spPr>
        <a:xfrm>
          <a:off x="1686780" y="1558349"/>
          <a:ext cx="193104" cy="3334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4270"/>
              </a:lnTo>
              <a:lnTo>
                <a:pt x="193104" y="33342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F1DEA-8322-4E33-BC12-F9679BEF062D}">
      <dsp:nvSpPr>
        <dsp:cNvPr id="0" name=""/>
        <dsp:cNvSpPr/>
      </dsp:nvSpPr>
      <dsp:spPr>
        <a:xfrm>
          <a:off x="1686780" y="1558349"/>
          <a:ext cx="193104" cy="2420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0242"/>
              </a:lnTo>
              <a:lnTo>
                <a:pt x="193104" y="24202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2C9EE-E4CA-4DA5-AE03-80634AF3C03E}">
      <dsp:nvSpPr>
        <dsp:cNvPr id="0" name=""/>
        <dsp:cNvSpPr/>
      </dsp:nvSpPr>
      <dsp:spPr>
        <a:xfrm>
          <a:off x="1686780" y="1558349"/>
          <a:ext cx="193104" cy="1506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6215"/>
              </a:lnTo>
              <a:lnTo>
                <a:pt x="193104" y="1506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2C52B0-6E6C-4B41-A030-DA8FE00BB1BE}">
      <dsp:nvSpPr>
        <dsp:cNvPr id="0" name=""/>
        <dsp:cNvSpPr/>
      </dsp:nvSpPr>
      <dsp:spPr>
        <a:xfrm>
          <a:off x="1686780" y="1558349"/>
          <a:ext cx="193104" cy="59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2187"/>
              </a:lnTo>
              <a:lnTo>
                <a:pt x="193104" y="5921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72967-3740-4F65-9F06-133F8348049C}">
      <dsp:nvSpPr>
        <dsp:cNvPr id="0" name=""/>
        <dsp:cNvSpPr/>
      </dsp:nvSpPr>
      <dsp:spPr>
        <a:xfrm>
          <a:off x="2201726" y="644321"/>
          <a:ext cx="3894273" cy="270346"/>
        </a:xfrm>
        <a:custGeom>
          <a:avLst/>
          <a:gdLst/>
          <a:ahLst/>
          <a:cxnLst/>
          <a:rect l="0" t="0" r="0" b="0"/>
          <a:pathLst>
            <a:path>
              <a:moveTo>
                <a:pt x="3894273" y="0"/>
              </a:moveTo>
              <a:lnTo>
                <a:pt x="3894273" y="135173"/>
              </a:lnTo>
              <a:lnTo>
                <a:pt x="0" y="135173"/>
              </a:lnTo>
              <a:lnTo>
                <a:pt x="0" y="2703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11AB6F-0762-44CB-928C-21EEFAB6B93A}">
      <dsp:nvSpPr>
        <dsp:cNvPr id="0" name=""/>
        <dsp:cNvSpPr/>
      </dsp:nvSpPr>
      <dsp:spPr>
        <a:xfrm>
          <a:off x="129071" y="1558349"/>
          <a:ext cx="193104" cy="2420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0242"/>
              </a:lnTo>
              <a:lnTo>
                <a:pt x="193104" y="24202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24572-2D9A-42C0-8764-1698E701DFC6}">
      <dsp:nvSpPr>
        <dsp:cNvPr id="0" name=""/>
        <dsp:cNvSpPr/>
      </dsp:nvSpPr>
      <dsp:spPr>
        <a:xfrm>
          <a:off x="129071" y="1558349"/>
          <a:ext cx="193104" cy="1506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6215"/>
              </a:lnTo>
              <a:lnTo>
                <a:pt x="193104" y="1506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3B8A1-D5A1-4E60-9E4C-02291C0D9807}">
      <dsp:nvSpPr>
        <dsp:cNvPr id="0" name=""/>
        <dsp:cNvSpPr/>
      </dsp:nvSpPr>
      <dsp:spPr>
        <a:xfrm>
          <a:off x="129071" y="1558349"/>
          <a:ext cx="193104" cy="59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2187"/>
              </a:lnTo>
              <a:lnTo>
                <a:pt x="193104" y="5921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86C26-14C0-4C3D-9516-CD50B9CB7427}">
      <dsp:nvSpPr>
        <dsp:cNvPr id="0" name=""/>
        <dsp:cNvSpPr/>
      </dsp:nvSpPr>
      <dsp:spPr>
        <a:xfrm>
          <a:off x="644016" y="644321"/>
          <a:ext cx="5451983" cy="270346"/>
        </a:xfrm>
        <a:custGeom>
          <a:avLst/>
          <a:gdLst/>
          <a:ahLst/>
          <a:cxnLst/>
          <a:rect l="0" t="0" r="0" b="0"/>
          <a:pathLst>
            <a:path>
              <a:moveTo>
                <a:pt x="5451983" y="0"/>
              </a:moveTo>
              <a:lnTo>
                <a:pt x="5451983" y="135173"/>
              </a:lnTo>
              <a:lnTo>
                <a:pt x="0" y="135173"/>
              </a:lnTo>
              <a:lnTo>
                <a:pt x="0" y="2703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3DCBA-3064-450D-B234-157ED2155B17}">
      <dsp:nvSpPr>
        <dsp:cNvPr id="0" name=""/>
        <dsp:cNvSpPr/>
      </dsp:nvSpPr>
      <dsp:spPr>
        <a:xfrm>
          <a:off x="5452318" y="639"/>
          <a:ext cx="1287363" cy="643681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Aluno</a:t>
          </a:r>
        </a:p>
      </dsp:txBody>
      <dsp:txXfrm>
        <a:off x="5452318" y="639"/>
        <a:ext cx="1287363" cy="643681"/>
      </dsp:txXfrm>
    </dsp:sp>
    <dsp:sp modelId="{ACB0C4C7-D074-4F38-9892-C74CBCF9CE39}">
      <dsp:nvSpPr>
        <dsp:cNvPr id="0" name=""/>
        <dsp:cNvSpPr/>
      </dsp:nvSpPr>
      <dsp:spPr>
        <a:xfrm>
          <a:off x="334" y="914667"/>
          <a:ext cx="1287363" cy="643681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Caixa</a:t>
          </a:r>
        </a:p>
      </dsp:txBody>
      <dsp:txXfrm>
        <a:off x="334" y="914667"/>
        <a:ext cx="1287363" cy="643681"/>
      </dsp:txXfrm>
    </dsp:sp>
    <dsp:sp modelId="{F05677B5-8901-44E3-88A1-8C98F4E2822C}">
      <dsp:nvSpPr>
        <dsp:cNvPr id="0" name=""/>
        <dsp:cNvSpPr/>
      </dsp:nvSpPr>
      <dsp:spPr>
        <a:xfrm>
          <a:off x="322175" y="1828695"/>
          <a:ext cx="1287363" cy="643681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Pedido</a:t>
          </a:r>
        </a:p>
      </dsp:txBody>
      <dsp:txXfrm>
        <a:off x="322175" y="1828695"/>
        <a:ext cx="1287363" cy="643681"/>
      </dsp:txXfrm>
    </dsp:sp>
    <dsp:sp modelId="{174CED3D-E222-4127-8AC7-1CD636BCAC27}">
      <dsp:nvSpPr>
        <dsp:cNvPr id="0" name=""/>
        <dsp:cNvSpPr/>
      </dsp:nvSpPr>
      <dsp:spPr>
        <a:xfrm>
          <a:off x="322175" y="2742723"/>
          <a:ext cx="1287363" cy="643681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Pagamento</a:t>
          </a:r>
        </a:p>
      </dsp:txBody>
      <dsp:txXfrm>
        <a:off x="322175" y="2742723"/>
        <a:ext cx="1287363" cy="643681"/>
      </dsp:txXfrm>
    </dsp:sp>
    <dsp:sp modelId="{5A8C4A8A-DA07-423E-A22F-FB42B85C0482}">
      <dsp:nvSpPr>
        <dsp:cNvPr id="0" name=""/>
        <dsp:cNvSpPr/>
      </dsp:nvSpPr>
      <dsp:spPr>
        <a:xfrm>
          <a:off x="322175" y="3656751"/>
          <a:ext cx="1287363" cy="643681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Autenticação</a:t>
          </a:r>
        </a:p>
      </dsp:txBody>
      <dsp:txXfrm>
        <a:off x="322175" y="3656751"/>
        <a:ext cx="1287363" cy="643681"/>
      </dsp:txXfrm>
    </dsp:sp>
    <dsp:sp modelId="{3A1E6142-B972-4355-BB9B-E91553831BAB}">
      <dsp:nvSpPr>
        <dsp:cNvPr id="0" name=""/>
        <dsp:cNvSpPr/>
      </dsp:nvSpPr>
      <dsp:spPr>
        <a:xfrm>
          <a:off x="1558044" y="914667"/>
          <a:ext cx="1287363" cy="643681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Banco</a:t>
          </a:r>
        </a:p>
      </dsp:txBody>
      <dsp:txXfrm>
        <a:off x="1558044" y="914667"/>
        <a:ext cx="1287363" cy="643681"/>
      </dsp:txXfrm>
    </dsp:sp>
    <dsp:sp modelId="{BD57E37D-8438-409B-B759-99EF01877B8A}">
      <dsp:nvSpPr>
        <dsp:cNvPr id="0" name=""/>
        <dsp:cNvSpPr/>
      </dsp:nvSpPr>
      <dsp:spPr>
        <a:xfrm>
          <a:off x="1879885" y="1828695"/>
          <a:ext cx="1287363" cy="643681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Transferência</a:t>
          </a:r>
        </a:p>
      </dsp:txBody>
      <dsp:txXfrm>
        <a:off x="1879885" y="1828695"/>
        <a:ext cx="1287363" cy="643681"/>
      </dsp:txXfrm>
    </dsp:sp>
    <dsp:sp modelId="{87C1C675-6273-4DA2-B28A-784850E61C70}">
      <dsp:nvSpPr>
        <dsp:cNvPr id="0" name=""/>
        <dsp:cNvSpPr/>
      </dsp:nvSpPr>
      <dsp:spPr>
        <a:xfrm>
          <a:off x="1879885" y="2742723"/>
          <a:ext cx="1287363" cy="643681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Cheque especial</a:t>
          </a:r>
        </a:p>
      </dsp:txBody>
      <dsp:txXfrm>
        <a:off x="1879885" y="2742723"/>
        <a:ext cx="1287363" cy="643681"/>
      </dsp:txXfrm>
    </dsp:sp>
    <dsp:sp modelId="{2658BCD6-60D2-4113-AEF3-B8575E7672B0}">
      <dsp:nvSpPr>
        <dsp:cNvPr id="0" name=""/>
        <dsp:cNvSpPr/>
      </dsp:nvSpPr>
      <dsp:spPr>
        <a:xfrm>
          <a:off x="1879885" y="3656751"/>
          <a:ext cx="1287363" cy="643681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Empréstimo</a:t>
          </a:r>
        </a:p>
      </dsp:txBody>
      <dsp:txXfrm>
        <a:off x="1879885" y="3656751"/>
        <a:ext cx="1287363" cy="643681"/>
      </dsp:txXfrm>
    </dsp:sp>
    <dsp:sp modelId="{B2052AD1-D74C-49CD-8A1D-F8CB5AE806DB}">
      <dsp:nvSpPr>
        <dsp:cNvPr id="0" name=""/>
        <dsp:cNvSpPr/>
      </dsp:nvSpPr>
      <dsp:spPr>
        <a:xfrm>
          <a:off x="1879885" y="4570779"/>
          <a:ext cx="1287363" cy="643681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Extrato</a:t>
          </a:r>
        </a:p>
      </dsp:txBody>
      <dsp:txXfrm>
        <a:off x="1879885" y="4570779"/>
        <a:ext cx="1287363" cy="643681"/>
      </dsp:txXfrm>
    </dsp:sp>
    <dsp:sp modelId="{118064FD-3476-4A4C-ADF4-74CA7D752CC4}">
      <dsp:nvSpPr>
        <dsp:cNvPr id="0" name=""/>
        <dsp:cNvSpPr/>
      </dsp:nvSpPr>
      <dsp:spPr>
        <a:xfrm>
          <a:off x="3115754" y="914667"/>
          <a:ext cx="1287363" cy="643681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E-commerce</a:t>
          </a:r>
        </a:p>
      </dsp:txBody>
      <dsp:txXfrm>
        <a:off x="3115754" y="914667"/>
        <a:ext cx="1287363" cy="643681"/>
      </dsp:txXfrm>
    </dsp:sp>
    <dsp:sp modelId="{B912DCFA-FA0A-4810-814E-D83DDC6ACC02}">
      <dsp:nvSpPr>
        <dsp:cNvPr id="0" name=""/>
        <dsp:cNvSpPr/>
      </dsp:nvSpPr>
      <dsp:spPr>
        <a:xfrm>
          <a:off x="3437594" y="1828695"/>
          <a:ext cx="1287363" cy="643681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Meus pedidos</a:t>
          </a:r>
        </a:p>
      </dsp:txBody>
      <dsp:txXfrm>
        <a:off x="3437594" y="1828695"/>
        <a:ext cx="1287363" cy="643681"/>
      </dsp:txXfrm>
    </dsp:sp>
    <dsp:sp modelId="{007C76DE-74B8-4A08-81F7-C40D382542CA}">
      <dsp:nvSpPr>
        <dsp:cNvPr id="0" name=""/>
        <dsp:cNvSpPr/>
      </dsp:nvSpPr>
      <dsp:spPr>
        <a:xfrm>
          <a:off x="3437594" y="2742723"/>
          <a:ext cx="1287363" cy="643681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Minhas compras</a:t>
          </a:r>
        </a:p>
      </dsp:txBody>
      <dsp:txXfrm>
        <a:off x="3437594" y="2742723"/>
        <a:ext cx="1287363" cy="643681"/>
      </dsp:txXfrm>
    </dsp:sp>
    <dsp:sp modelId="{980590A2-9D6C-4C98-B83F-14C8B56C0E7D}">
      <dsp:nvSpPr>
        <dsp:cNvPr id="0" name=""/>
        <dsp:cNvSpPr/>
      </dsp:nvSpPr>
      <dsp:spPr>
        <a:xfrm>
          <a:off x="3437594" y="3656751"/>
          <a:ext cx="1287363" cy="643681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Loja</a:t>
          </a:r>
        </a:p>
      </dsp:txBody>
      <dsp:txXfrm>
        <a:off x="3437594" y="3656751"/>
        <a:ext cx="1287363" cy="643681"/>
      </dsp:txXfrm>
    </dsp:sp>
    <dsp:sp modelId="{65DFBFB7-0ADB-4C64-8C0E-F09656EBCA67}">
      <dsp:nvSpPr>
        <dsp:cNvPr id="0" name=""/>
        <dsp:cNvSpPr/>
      </dsp:nvSpPr>
      <dsp:spPr>
        <a:xfrm>
          <a:off x="3437594" y="4570779"/>
          <a:ext cx="1287363" cy="643681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Carrinho</a:t>
          </a:r>
        </a:p>
      </dsp:txBody>
      <dsp:txXfrm>
        <a:off x="3437594" y="4570779"/>
        <a:ext cx="1287363" cy="643681"/>
      </dsp:txXfrm>
    </dsp:sp>
    <dsp:sp modelId="{32C31744-B1CD-46D2-99B2-1829D05BC6E0}">
      <dsp:nvSpPr>
        <dsp:cNvPr id="0" name=""/>
        <dsp:cNvSpPr/>
      </dsp:nvSpPr>
      <dsp:spPr>
        <a:xfrm>
          <a:off x="3437594" y="5484807"/>
          <a:ext cx="1287363" cy="643681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Detalhe produto</a:t>
          </a:r>
        </a:p>
      </dsp:txBody>
      <dsp:txXfrm>
        <a:off x="3437594" y="5484807"/>
        <a:ext cx="1287363" cy="643681"/>
      </dsp:txXfrm>
    </dsp:sp>
    <dsp:sp modelId="{DBDA5142-5E0D-405F-B6FD-5112DA264A58}">
      <dsp:nvSpPr>
        <dsp:cNvPr id="0" name=""/>
        <dsp:cNvSpPr/>
      </dsp:nvSpPr>
      <dsp:spPr>
        <a:xfrm>
          <a:off x="4673463" y="914667"/>
          <a:ext cx="1287363" cy="643681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Leilão</a:t>
          </a:r>
        </a:p>
      </dsp:txBody>
      <dsp:txXfrm>
        <a:off x="4673463" y="914667"/>
        <a:ext cx="1287363" cy="643681"/>
      </dsp:txXfrm>
    </dsp:sp>
    <dsp:sp modelId="{7FAE4A1B-F54F-4DB9-A17B-76EAFCFCA0CA}">
      <dsp:nvSpPr>
        <dsp:cNvPr id="0" name=""/>
        <dsp:cNvSpPr/>
      </dsp:nvSpPr>
      <dsp:spPr>
        <a:xfrm>
          <a:off x="4995304" y="1828695"/>
          <a:ext cx="1287363" cy="643681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Loja</a:t>
          </a:r>
        </a:p>
      </dsp:txBody>
      <dsp:txXfrm>
        <a:off x="4995304" y="1828695"/>
        <a:ext cx="1287363" cy="643681"/>
      </dsp:txXfrm>
    </dsp:sp>
    <dsp:sp modelId="{2D4B85EB-8000-4680-AFA2-55BE97A1BBC1}">
      <dsp:nvSpPr>
        <dsp:cNvPr id="0" name=""/>
        <dsp:cNvSpPr/>
      </dsp:nvSpPr>
      <dsp:spPr>
        <a:xfrm>
          <a:off x="4995304" y="2742723"/>
          <a:ext cx="1287363" cy="643681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Lance</a:t>
          </a:r>
        </a:p>
      </dsp:txBody>
      <dsp:txXfrm>
        <a:off x="4995304" y="2742723"/>
        <a:ext cx="1287363" cy="643681"/>
      </dsp:txXfrm>
    </dsp:sp>
    <dsp:sp modelId="{4CEB3BC2-1CEE-4C75-917E-92E64A49493F}">
      <dsp:nvSpPr>
        <dsp:cNvPr id="0" name=""/>
        <dsp:cNvSpPr/>
      </dsp:nvSpPr>
      <dsp:spPr>
        <a:xfrm>
          <a:off x="4995304" y="3656751"/>
          <a:ext cx="1287363" cy="643681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Vende</a:t>
          </a:r>
        </a:p>
      </dsp:txBody>
      <dsp:txXfrm>
        <a:off x="4995304" y="3656751"/>
        <a:ext cx="1287363" cy="643681"/>
      </dsp:txXfrm>
    </dsp:sp>
    <dsp:sp modelId="{7CAA722E-BA57-4BB3-9B27-4B66E46B7892}">
      <dsp:nvSpPr>
        <dsp:cNvPr id="0" name=""/>
        <dsp:cNvSpPr/>
      </dsp:nvSpPr>
      <dsp:spPr>
        <a:xfrm>
          <a:off x="4995304" y="4570779"/>
          <a:ext cx="1287363" cy="643681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Histórico</a:t>
          </a:r>
        </a:p>
      </dsp:txBody>
      <dsp:txXfrm>
        <a:off x="4995304" y="4570779"/>
        <a:ext cx="1287363" cy="643681"/>
      </dsp:txXfrm>
    </dsp:sp>
    <dsp:sp modelId="{C3F96A0C-601E-46D8-A76A-28955F627BB5}">
      <dsp:nvSpPr>
        <dsp:cNvPr id="0" name=""/>
        <dsp:cNvSpPr/>
      </dsp:nvSpPr>
      <dsp:spPr>
        <a:xfrm>
          <a:off x="4995304" y="5484807"/>
          <a:ext cx="1287363" cy="643681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Detalhe produto</a:t>
          </a:r>
        </a:p>
      </dsp:txBody>
      <dsp:txXfrm>
        <a:off x="4995304" y="5484807"/>
        <a:ext cx="1287363" cy="643681"/>
      </dsp:txXfrm>
    </dsp:sp>
    <dsp:sp modelId="{9A463AC8-7266-470D-90EE-E6019D74453B}">
      <dsp:nvSpPr>
        <dsp:cNvPr id="0" name=""/>
        <dsp:cNvSpPr/>
      </dsp:nvSpPr>
      <dsp:spPr>
        <a:xfrm>
          <a:off x="6231173" y="914667"/>
          <a:ext cx="1287363" cy="643681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Sonho</a:t>
          </a:r>
        </a:p>
      </dsp:txBody>
      <dsp:txXfrm>
        <a:off x="6231173" y="914667"/>
        <a:ext cx="1287363" cy="643681"/>
      </dsp:txXfrm>
    </dsp:sp>
    <dsp:sp modelId="{A6AE1F11-8826-4B78-986B-C3639C88BA78}">
      <dsp:nvSpPr>
        <dsp:cNvPr id="0" name=""/>
        <dsp:cNvSpPr/>
      </dsp:nvSpPr>
      <dsp:spPr>
        <a:xfrm>
          <a:off x="6553013" y="1828695"/>
          <a:ext cx="1287363" cy="643681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Meu sonho</a:t>
          </a:r>
        </a:p>
      </dsp:txBody>
      <dsp:txXfrm>
        <a:off x="6553013" y="1828695"/>
        <a:ext cx="1287363" cy="643681"/>
      </dsp:txXfrm>
    </dsp:sp>
    <dsp:sp modelId="{A26A26FF-13DE-4431-BBD5-EE042A552046}">
      <dsp:nvSpPr>
        <dsp:cNvPr id="0" name=""/>
        <dsp:cNvSpPr/>
      </dsp:nvSpPr>
      <dsp:spPr>
        <a:xfrm>
          <a:off x="6553013" y="2742723"/>
          <a:ext cx="1287363" cy="643681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Inventário</a:t>
          </a:r>
        </a:p>
      </dsp:txBody>
      <dsp:txXfrm>
        <a:off x="6553013" y="2742723"/>
        <a:ext cx="1287363" cy="643681"/>
      </dsp:txXfrm>
    </dsp:sp>
    <dsp:sp modelId="{5EF4F00C-9B21-43F1-8428-095A86D68BC6}">
      <dsp:nvSpPr>
        <dsp:cNvPr id="0" name=""/>
        <dsp:cNvSpPr/>
      </dsp:nvSpPr>
      <dsp:spPr>
        <a:xfrm>
          <a:off x="7788882" y="914667"/>
          <a:ext cx="1287363" cy="643681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Perfil</a:t>
          </a:r>
        </a:p>
      </dsp:txBody>
      <dsp:txXfrm>
        <a:off x="7788882" y="914667"/>
        <a:ext cx="1287363" cy="643681"/>
      </dsp:txXfrm>
    </dsp:sp>
    <dsp:sp modelId="{CDA54199-F575-4A52-B1E9-18C62AFB2E3A}">
      <dsp:nvSpPr>
        <dsp:cNvPr id="0" name=""/>
        <dsp:cNvSpPr/>
      </dsp:nvSpPr>
      <dsp:spPr>
        <a:xfrm>
          <a:off x="9346592" y="914667"/>
          <a:ext cx="1287363" cy="643681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Suporte</a:t>
          </a:r>
        </a:p>
      </dsp:txBody>
      <dsp:txXfrm>
        <a:off x="9346592" y="914667"/>
        <a:ext cx="1287363" cy="643681"/>
      </dsp:txXfrm>
    </dsp:sp>
    <dsp:sp modelId="{14BCBF85-E5F5-400F-9D52-FEF717BED51D}">
      <dsp:nvSpPr>
        <dsp:cNvPr id="0" name=""/>
        <dsp:cNvSpPr/>
      </dsp:nvSpPr>
      <dsp:spPr>
        <a:xfrm>
          <a:off x="9668433" y="1828695"/>
          <a:ext cx="1287363" cy="643681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Tutorial</a:t>
          </a:r>
        </a:p>
      </dsp:txBody>
      <dsp:txXfrm>
        <a:off x="9668433" y="1828695"/>
        <a:ext cx="1287363" cy="643681"/>
      </dsp:txXfrm>
    </dsp:sp>
    <dsp:sp modelId="{D3E9E927-CB26-40C8-97A2-2E55E1CF7890}">
      <dsp:nvSpPr>
        <dsp:cNvPr id="0" name=""/>
        <dsp:cNvSpPr/>
      </dsp:nvSpPr>
      <dsp:spPr>
        <a:xfrm>
          <a:off x="9668433" y="2742723"/>
          <a:ext cx="1287363" cy="643681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Feedback</a:t>
          </a:r>
        </a:p>
      </dsp:txBody>
      <dsp:txXfrm>
        <a:off x="9668433" y="2742723"/>
        <a:ext cx="1287363" cy="643681"/>
      </dsp:txXfrm>
    </dsp:sp>
    <dsp:sp modelId="{1D27E0EC-4274-4365-8D2F-7D28189D94FF}">
      <dsp:nvSpPr>
        <dsp:cNvPr id="0" name=""/>
        <dsp:cNvSpPr/>
      </dsp:nvSpPr>
      <dsp:spPr>
        <a:xfrm>
          <a:off x="9668433" y="3656751"/>
          <a:ext cx="1287363" cy="643681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Documentação</a:t>
          </a:r>
        </a:p>
      </dsp:txBody>
      <dsp:txXfrm>
        <a:off x="9668433" y="3656751"/>
        <a:ext cx="1287363" cy="643681"/>
      </dsp:txXfrm>
    </dsp:sp>
    <dsp:sp modelId="{3C422FE0-505E-45EF-9ABE-1368AB1EC9DF}">
      <dsp:nvSpPr>
        <dsp:cNvPr id="0" name=""/>
        <dsp:cNvSpPr/>
      </dsp:nvSpPr>
      <dsp:spPr>
        <a:xfrm>
          <a:off x="10904301" y="914667"/>
          <a:ext cx="1287363" cy="643681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Ranking</a:t>
          </a:r>
        </a:p>
      </dsp:txBody>
      <dsp:txXfrm>
        <a:off x="10904301" y="914667"/>
        <a:ext cx="1287363" cy="6436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6B714-3C2E-4A11-BB26-04BEB9B0F2BB}">
      <dsp:nvSpPr>
        <dsp:cNvPr id="0" name=""/>
        <dsp:cNvSpPr/>
      </dsp:nvSpPr>
      <dsp:spPr>
        <a:xfrm>
          <a:off x="6533" y="1301"/>
          <a:ext cx="12178932" cy="9514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 err="1"/>
            <a:t>Login</a:t>
          </a:r>
          <a:endParaRPr lang="pt-BR" sz="4100" kern="1200" dirty="0"/>
        </a:p>
      </dsp:txBody>
      <dsp:txXfrm>
        <a:off x="34399" y="29167"/>
        <a:ext cx="12123200" cy="895678"/>
      </dsp:txXfrm>
    </dsp:sp>
    <dsp:sp modelId="{3EFD72A0-CE6E-43A7-A36A-D4D0E7EEFB6B}">
      <dsp:nvSpPr>
        <dsp:cNvPr id="0" name=""/>
        <dsp:cNvSpPr/>
      </dsp:nvSpPr>
      <dsp:spPr>
        <a:xfrm>
          <a:off x="18421" y="1334093"/>
          <a:ext cx="2675013" cy="9886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Quânttico</a:t>
          </a:r>
        </a:p>
      </dsp:txBody>
      <dsp:txXfrm>
        <a:off x="47378" y="1363050"/>
        <a:ext cx="2617099" cy="930745"/>
      </dsp:txXfrm>
    </dsp:sp>
    <dsp:sp modelId="{B5F4E324-C103-4755-BC22-86FB9C8665F7}">
      <dsp:nvSpPr>
        <dsp:cNvPr id="0" name=""/>
        <dsp:cNvSpPr/>
      </dsp:nvSpPr>
      <dsp:spPr>
        <a:xfrm>
          <a:off x="18421" y="2704133"/>
          <a:ext cx="430759" cy="3423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Cadastro Escola, Master</a:t>
          </a:r>
        </a:p>
      </dsp:txBody>
      <dsp:txXfrm>
        <a:off x="31038" y="2716750"/>
        <a:ext cx="405525" cy="3398459"/>
      </dsp:txXfrm>
    </dsp:sp>
    <dsp:sp modelId="{0DE4DC77-3523-46EE-BA53-7384D36C237D}">
      <dsp:nvSpPr>
        <dsp:cNvPr id="0" name=""/>
        <dsp:cNvSpPr/>
      </dsp:nvSpPr>
      <dsp:spPr>
        <a:xfrm>
          <a:off x="467272" y="2704133"/>
          <a:ext cx="430759" cy="3423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Relatórios</a:t>
          </a:r>
        </a:p>
      </dsp:txBody>
      <dsp:txXfrm>
        <a:off x="479889" y="2716750"/>
        <a:ext cx="405525" cy="3398459"/>
      </dsp:txXfrm>
    </dsp:sp>
    <dsp:sp modelId="{1CB24842-CCB1-41C7-9BB0-224C57A6C7B7}">
      <dsp:nvSpPr>
        <dsp:cNvPr id="0" name=""/>
        <dsp:cNvSpPr/>
      </dsp:nvSpPr>
      <dsp:spPr>
        <a:xfrm>
          <a:off x="916122" y="2704133"/>
          <a:ext cx="430759" cy="3423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Financeiro</a:t>
          </a:r>
        </a:p>
      </dsp:txBody>
      <dsp:txXfrm>
        <a:off x="928739" y="2716750"/>
        <a:ext cx="405525" cy="3398459"/>
      </dsp:txXfrm>
    </dsp:sp>
    <dsp:sp modelId="{A2EA79E9-18F1-42C7-BE1C-21F8811D250C}">
      <dsp:nvSpPr>
        <dsp:cNvPr id="0" name=""/>
        <dsp:cNvSpPr/>
      </dsp:nvSpPr>
      <dsp:spPr>
        <a:xfrm>
          <a:off x="1364973" y="2704133"/>
          <a:ext cx="430759" cy="3423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Suporte</a:t>
          </a:r>
        </a:p>
      </dsp:txBody>
      <dsp:txXfrm>
        <a:off x="1377590" y="2716750"/>
        <a:ext cx="405525" cy="3398459"/>
      </dsp:txXfrm>
    </dsp:sp>
    <dsp:sp modelId="{25E423DF-AED2-476E-9527-72EEF81CACEF}">
      <dsp:nvSpPr>
        <dsp:cNvPr id="0" name=""/>
        <dsp:cNvSpPr/>
      </dsp:nvSpPr>
      <dsp:spPr>
        <a:xfrm>
          <a:off x="1813824" y="2704133"/>
          <a:ext cx="430759" cy="3423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Arduíno</a:t>
          </a:r>
        </a:p>
      </dsp:txBody>
      <dsp:txXfrm>
        <a:off x="1826441" y="2716750"/>
        <a:ext cx="405525" cy="3398459"/>
      </dsp:txXfrm>
    </dsp:sp>
    <dsp:sp modelId="{4253F3FB-B9CA-4EB5-951C-2FA4980BB798}">
      <dsp:nvSpPr>
        <dsp:cNvPr id="0" name=""/>
        <dsp:cNvSpPr/>
      </dsp:nvSpPr>
      <dsp:spPr>
        <a:xfrm>
          <a:off x="2262675" y="2704133"/>
          <a:ext cx="430759" cy="3423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Configurações</a:t>
          </a:r>
        </a:p>
      </dsp:txBody>
      <dsp:txXfrm>
        <a:off x="2275292" y="2716750"/>
        <a:ext cx="405525" cy="3398459"/>
      </dsp:txXfrm>
    </dsp:sp>
    <dsp:sp modelId="{00627C3E-40EC-4292-976F-6289C332007F}">
      <dsp:nvSpPr>
        <dsp:cNvPr id="0" name=""/>
        <dsp:cNvSpPr/>
      </dsp:nvSpPr>
      <dsp:spPr>
        <a:xfrm>
          <a:off x="2729618" y="1334093"/>
          <a:ext cx="2226162" cy="9886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Master</a:t>
          </a:r>
        </a:p>
      </dsp:txBody>
      <dsp:txXfrm>
        <a:off x="2758575" y="1363050"/>
        <a:ext cx="2168248" cy="930745"/>
      </dsp:txXfrm>
    </dsp:sp>
    <dsp:sp modelId="{DE0F88CF-0E71-45FF-B76A-294FE417B3A7}">
      <dsp:nvSpPr>
        <dsp:cNvPr id="0" name=""/>
        <dsp:cNvSpPr/>
      </dsp:nvSpPr>
      <dsp:spPr>
        <a:xfrm>
          <a:off x="2729618" y="2704133"/>
          <a:ext cx="430759" cy="3423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Cadastro Professor</a:t>
          </a:r>
        </a:p>
      </dsp:txBody>
      <dsp:txXfrm>
        <a:off x="2742235" y="2716750"/>
        <a:ext cx="405525" cy="3398459"/>
      </dsp:txXfrm>
    </dsp:sp>
    <dsp:sp modelId="{F7795A91-3071-4169-8AEE-D7A72BAC3956}">
      <dsp:nvSpPr>
        <dsp:cNvPr id="0" name=""/>
        <dsp:cNvSpPr/>
      </dsp:nvSpPr>
      <dsp:spPr>
        <a:xfrm>
          <a:off x="3178469" y="2704133"/>
          <a:ext cx="430759" cy="3423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Perfil</a:t>
          </a:r>
        </a:p>
      </dsp:txBody>
      <dsp:txXfrm>
        <a:off x="3191086" y="2716750"/>
        <a:ext cx="405525" cy="3398459"/>
      </dsp:txXfrm>
    </dsp:sp>
    <dsp:sp modelId="{E00A7E50-E9AE-4AE6-A352-38922224D74B}">
      <dsp:nvSpPr>
        <dsp:cNvPr id="0" name=""/>
        <dsp:cNvSpPr/>
      </dsp:nvSpPr>
      <dsp:spPr>
        <a:xfrm>
          <a:off x="3627320" y="2704133"/>
          <a:ext cx="430759" cy="3423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Relatórios</a:t>
          </a:r>
        </a:p>
      </dsp:txBody>
      <dsp:txXfrm>
        <a:off x="3639937" y="2716750"/>
        <a:ext cx="405525" cy="3398459"/>
      </dsp:txXfrm>
    </dsp:sp>
    <dsp:sp modelId="{F7D41277-241E-4A65-BB59-5B89525F56A0}">
      <dsp:nvSpPr>
        <dsp:cNvPr id="0" name=""/>
        <dsp:cNvSpPr/>
      </dsp:nvSpPr>
      <dsp:spPr>
        <a:xfrm>
          <a:off x="4076171" y="2704133"/>
          <a:ext cx="430759" cy="3423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Financeiro</a:t>
          </a:r>
        </a:p>
      </dsp:txBody>
      <dsp:txXfrm>
        <a:off x="4088788" y="2716750"/>
        <a:ext cx="405525" cy="3398459"/>
      </dsp:txXfrm>
    </dsp:sp>
    <dsp:sp modelId="{9257924D-50D0-4D57-AB12-5D7BD08EB5D6}">
      <dsp:nvSpPr>
        <dsp:cNvPr id="0" name=""/>
        <dsp:cNvSpPr/>
      </dsp:nvSpPr>
      <dsp:spPr>
        <a:xfrm>
          <a:off x="4525021" y="2704133"/>
          <a:ext cx="430759" cy="3423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Suporte</a:t>
          </a:r>
        </a:p>
      </dsp:txBody>
      <dsp:txXfrm>
        <a:off x="4537638" y="2716750"/>
        <a:ext cx="405525" cy="3398459"/>
      </dsp:txXfrm>
    </dsp:sp>
    <dsp:sp modelId="{1A102A2B-8F2B-4084-8FC4-4DC462E2336B}">
      <dsp:nvSpPr>
        <dsp:cNvPr id="0" name=""/>
        <dsp:cNvSpPr/>
      </dsp:nvSpPr>
      <dsp:spPr>
        <a:xfrm>
          <a:off x="4991964" y="1334093"/>
          <a:ext cx="3572715" cy="9886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Professor</a:t>
          </a:r>
        </a:p>
      </dsp:txBody>
      <dsp:txXfrm>
        <a:off x="5020921" y="1363050"/>
        <a:ext cx="3514801" cy="930745"/>
      </dsp:txXfrm>
    </dsp:sp>
    <dsp:sp modelId="{7A02EEDE-EB94-4E93-BFBD-7B7AEBFFABE0}">
      <dsp:nvSpPr>
        <dsp:cNvPr id="0" name=""/>
        <dsp:cNvSpPr/>
      </dsp:nvSpPr>
      <dsp:spPr>
        <a:xfrm>
          <a:off x="4991964" y="2704133"/>
          <a:ext cx="430759" cy="3423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Cadastro Aluno</a:t>
          </a:r>
        </a:p>
      </dsp:txBody>
      <dsp:txXfrm>
        <a:off x="5004581" y="2716750"/>
        <a:ext cx="405525" cy="3398459"/>
      </dsp:txXfrm>
    </dsp:sp>
    <dsp:sp modelId="{30508DDE-514B-49B7-BA98-A1D69F05BBD9}">
      <dsp:nvSpPr>
        <dsp:cNvPr id="0" name=""/>
        <dsp:cNvSpPr/>
      </dsp:nvSpPr>
      <dsp:spPr>
        <a:xfrm>
          <a:off x="5440815" y="2704133"/>
          <a:ext cx="430759" cy="3423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Suporte</a:t>
          </a:r>
        </a:p>
      </dsp:txBody>
      <dsp:txXfrm>
        <a:off x="5453432" y="2716750"/>
        <a:ext cx="405525" cy="3398459"/>
      </dsp:txXfrm>
    </dsp:sp>
    <dsp:sp modelId="{F8EFD00F-C5BC-4F9D-A274-483511C77093}">
      <dsp:nvSpPr>
        <dsp:cNvPr id="0" name=""/>
        <dsp:cNvSpPr/>
      </dsp:nvSpPr>
      <dsp:spPr>
        <a:xfrm>
          <a:off x="5889666" y="2704133"/>
          <a:ext cx="430759" cy="3423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Caixa</a:t>
          </a:r>
        </a:p>
      </dsp:txBody>
      <dsp:txXfrm>
        <a:off x="5902283" y="2716750"/>
        <a:ext cx="405525" cy="3398459"/>
      </dsp:txXfrm>
    </dsp:sp>
    <dsp:sp modelId="{21AA77C2-AD1A-40CE-B291-60B87F422440}">
      <dsp:nvSpPr>
        <dsp:cNvPr id="0" name=""/>
        <dsp:cNvSpPr/>
      </dsp:nvSpPr>
      <dsp:spPr>
        <a:xfrm>
          <a:off x="6338517" y="2704133"/>
          <a:ext cx="430759" cy="3423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Relatório</a:t>
          </a:r>
        </a:p>
      </dsp:txBody>
      <dsp:txXfrm>
        <a:off x="6351134" y="2716750"/>
        <a:ext cx="405525" cy="3398459"/>
      </dsp:txXfrm>
    </dsp:sp>
    <dsp:sp modelId="{9D24C488-AD59-4376-88D1-70B3CE35D7EF}">
      <dsp:nvSpPr>
        <dsp:cNvPr id="0" name=""/>
        <dsp:cNvSpPr/>
      </dsp:nvSpPr>
      <dsp:spPr>
        <a:xfrm>
          <a:off x="6787368" y="2704133"/>
          <a:ext cx="430759" cy="3423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Perfil</a:t>
          </a:r>
        </a:p>
      </dsp:txBody>
      <dsp:txXfrm>
        <a:off x="6799985" y="2716750"/>
        <a:ext cx="405525" cy="3398459"/>
      </dsp:txXfrm>
    </dsp:sp>
    <dsp:sp modelId="{1079DF16-A6BD-42E8-8EC5-C5ACE482FAC9}">
      <dsp:nvSpPr>
        <dsp:cNvPr id="0" name=""/>
        <dsp:cNvSpPr/>
      </dsp:nvSpPr>
      <dsp:spPr>
        <a:xfrm>
          <a:off x="7236219" y="2704133"/>
          <a:ext cx="430759" cy="3423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Créditos</a:t>
          </a:r>
        </a:p>
      </dsp:txBody>
      <dsp:txXfrm>
        <a:off x="7248836" y="2716750"/>
        <a:ext cx="405525" cy="3398459"/>
      </dsp:txXfrm>
    </dsp:sp>
    <dsp:sp modelId="{54A82CCD-A588-4227-A0A3-6385E8E4E30A}">
      <dsp:nvSpPr>
        <dsp:cNvPr id="0" name=""/>
        <dsp:cNvSpPr/>
      </dsp:nvSpPr>
      <dsp:spPr>
        <a:xfrm>
          <a:off x="7685069" y="2704133"/>
          <a:ext cx="430759" cy="3423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E-Commerce</a:t>
          </a:r>
        </a:p>
      </dsp:txBody>
      <dsp:txXfrm>
        <a:off x="7697686" y="2716750"/>
        <a:ext cx="405525" cy="3398459"/>
      </dsp:txXfrm>
    </dsp:sp>
    <dsp:sp modelId="{6A444F0E-C23F-4EE1-8C63-82EF69D623A7}">
      <dsp:nvSpPr>
        <dsp:cNvPr id="0" name=""/>
        <dsp:cNvSpPr/>
      </dsp:nvSpPr>
      <dsp:spPr>
        <a:xfrm>
          <a:off x="8133920" y="2704133"/>
          <a:ext cx="430759" cy="3423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Ranking</a:t>
          </a:r>
        </a:p>
      </dsp:txBody>
      <dsp:txXfrm>
        <a:off x="8146537" y="2716750"/>
        <a:ext cx="405525" cy="3398459"/>
      </dsp:txXfrm>
    </dsp:sp>
    <dsp:sp modelId="{B7B03A67-1DD2-46EF-927F-2A37E62DEE2B}">
      <dsp:nvSpPr>
        <dsp:cNvPr id="0" name=""/>
        <dsp:cNvSpPr/>
      </dsp:nvSpPr>
      <dsp:spPr>
        <a:xfrm>
          <a:off x="8600863" y="1334093"/>
          <a:ext cx="3572715" cy="9886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Aluno</a:t>
          </a:r>
        </a:p>
      </dsp:txBody>
      <dsp:txXfrm>
        <a:off x="8629820" y="1363050"/>
        <a:ext cx="3514801" cy="930745"/>
      </dsp:txXfrm>
    </dsp:sp>
    <dsp:sp modelId="{81EF67D7-B307-40AC-8303-B2426C40DD0B}">
      <dsp:nvSpPr>
        <dsp:cNvPr id="0" name=""/>
        <dsp:cNvSpPr/>
      </dsp:nvSpPr>
      <dsp:spPr>
        <a:xfrm>
          <a:off x="8600863" y="2704133"/>
          <a:ext cx="430759" cy="3423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Caixa</a:t>
          </a:r>
        </a:p>
      </dsp:txBody>
      <dsp:txXfrm>
        <a:off x="8613480" y="2716750"/>
        <a:ext cx="405525" cy="3398459"/>
      </dsp:txXfrm>
    </dsp:sp>
    <dsp:sp modelId="{05DB19A8-E212-4C97-ABF7-E399227558D0}">
      <dsp:nvSpPr>
        <dsp:cNvPr id="0" name=""/>
        <dsp:cNvSpPr/>
      </dsp:nvSpPr>
      <dsp:spPr>
        <a:xfrm>
          <a:off x="9049714" y="2704133"/>
          <a:ext cx="430759" cy="3423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Banco</a:t>
          </a:r>
        </a:p>
      </dsp:txBody>
      <dsp:txXfrm>
        <a:off x="9062331" y="2716750"/>
        <a:ext cx="405525" cy="3398459"/>
      </dsp:txXfrm>
    </dsp:sp>
    <dsp:sp modelId="{5F5F0085-BAB0-4B78-A499-36B4F67BBCC0}">
      <dsp:nvSpPr>
        <dsp:cNvPr id="0" name=""/>
        <dsp:cNvSpPr/>
      </dsp:nvSpPr>
      <dsp:spPr>
        <a:xfrm>
          <a:off x="9498565" y="2704133"/>
          <a:ext cx="430759" cy="3423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E-commerce</a:t>
          </a:r>
        </a:p>
      </dsp:txBody>
      <dsp:txXfrm>
        <a:off x="9511182" y="2716750"/>
        <a:ext cx="405525" cy="3398459"/>
      </dsp:txXfrm>
    </dsp:sp>
    <dsp:sp modelId="{F4114116-30E5-4DC1-AB0F-65A28E1F40D1}">
      <dsp:nvSpPr>
        <dsp:cNvPr id="0" name=""/>
        <dsp:cNvSpPr/>
      </dsp:nvSpPr>
      <dsp:spPr>
        <a:xfrm>
          <a:off x="9947416" y="2704133"/>
          <a:ext cx="430759" cy="3423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Leilão</a:t>
          </a:r>
        </a:p>
      </dsp:txBody>
      <dsp:txXfrm>
        <a:off x="9960033" y="2716750"/>
        <a:ext cx="405525" cy="3398459"/>
      </dsp:txXfrm>
    </dsp:sp>
    <dsp:sp modelId="{FA40BEA8-0328-4608-9F1E-120664F0C8A3}">
      <dsp:nvSpPr>
        <dsp:cNvPr id="0" name=""/>
        <dsp:cNvSpPr/>
      </dsp:nvSpPr>
      <dsp:spPr>
        <a:xfrm>
          <a:off x="10396267" y="2704133"/>
          <a:ext cx="430759" cy="3423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Sonho</a:t>
          </a:r>
        </a:p>
      </dsp:txBody>
      <dsp:txXfrm>
        <a:off x="10408884" y="2716750"/>
        <a:ext cx="405525" cy="3398459"/>
      </dsp:txXfrm>
    </dsp:sp>
    <dsp:sp modelId="{D28BDC20-E27D-45CD-BFC4-707E79EAE753}">
      <dsp:nvSpPr>
        <dsp:cNvPr id="0" name=""/>
        <dsp:cNvSpPr/>
      </dsp:nvSpPr>
      <dsp:spPr>
        <a:xfrm>
          <a:off x="10845118" y="2704133"/>
          <a:ext cx="430759" cy="3423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Perfil</a:t>
          </a:r>
        </a:p>
      </dsp:txBody>
      <dsp:txXfrm>
        <a:off x="10857735" y="2716750"/>
        <a:ext cx="405525" cy="3398459"/>
      </dsp:txXfrm>
    </dsp:sp>
    <dsp:sp modelId="{DE763EFE-2F64-4371-B3C0-4C4B504B1019}">
      <dsp:nvSpPr>
        <dsp:cNvPr id="0" name=""/>
        <dsp:cNvSpPr/>
      </dsp:nvSpPr>
      <dsp:spPr>
        <a:xfrm>
          <a:off x="11293968" y="2704133"/>
          <a:ext cx="430759" cy="3423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Suporte</a:t>
          </a:r>
        </a:p>
      </dsp:txBody>
      <dsp:txXfrm>
        <a:off x="11306585" y="2716750"/>
        <a:ext cx="405525" cy="3398459"/>
      </dsp:txXfrm>
    </dsp:sp>
    <dsp:sp modelId="{CDE55382-D2A6-4126-96D8-18C99E9D5834}">
      <dsp:nvSpPr>
        <dsp:cNvPr id="0" name=""/>
        <dsp:cNvSpPr/>
      </dsp:nvSpPr>
      <dsp:spPr>
        <a:xfrm>
          <a:off x="11742819" y="2704133"/>
          <a:ext cx="430759" cy="3423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Ranking</a:t>
          </a:r>
        </a:p>
      </dsp:txBody>
      <dsp:txXfrm>
        <a:off x="11755436" y="2716750"/>
        <a:ext cx="405525" cy="33984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967C7-CD1B-4C5A-917C-8D7F804234DF}">
      <dsp:nvSpPr>
        <dsp:cNvPr id="0" name=""/>
        <dsp:cNvSpPr/>
      </dsp:nvSpPr>
      <dsp:spPr>
        <a:xfrm>
          <a:off x="4249" y="1754"/>
          <a:ext cx="7191500" cy="762572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 err="1"/>
            <a:t>Login</a:t>
          </a:r>
          <a:endParaRPr lang="pt-BR" sz="3300" kern="1200" dirty="0"/>
        </a:p>
      </dsp:txBody>
      <dsp:txXfrm>
        <a:off x="26584" y="24089"/>
        <a:ext cx="7146830" cy="717902"/>
      </dsp:txXfrm>
    </dsp:sp>
    <dsp:sp modelId="{432079A5-6899-4561-A654-F300241C0E04}">
      <dsp:nvSpPr>
        <dsp:cNvPr id="0" name=""/>
        <dsp:cNvSpPr/>
      </dsp:nvSpPr>
      <dsp:spPr>
        <a:xfrm>
          <a:off x="11238" y="972620"/>
          <a:ext cx="1579732" cy="627694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Quânttico</a:t>
          </a:r>
        </a:p>
      </dsp:txBody>
      <dsp:txXfrm>
        <a:off x="29623" y="991005"/>
        <a:ext cx="1542962" cy="590924"/>
      </dsp:txXfrm>
    </dsp:sp>
    <dsp:sp modelId="{6ACD30DB-3209-4EA2-9FC3-342EDEA10388}">
      <dsp:nvSpPr>
        <dsp:cNvPr id="0" name=""/>
        <dsp:cNvSpPr/>
      </dsp:nvSpPr>
      <dsp:spPr>
        <a:xfrm>
          <a:off x="17773" y="1808608"/>
          <a:ext cx="252404" cy="24732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vert" wrap="square" lIns="0" tIns="36000" rIns="0" bIns="360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Cadastro Escola, Master</a:t>
          </a:r>
        </a:p>
      </dsp:txBody>
      <dsp:txXfrm>
        <a:off x="25166" y="1816001"/>
        <a:ext cx="237618" cy="2458462"/>
      </dsp:txXfrm>
    </dsp:sp>
    <dsp:sp modelId="{BF7B5AF5-4DFF-48A2-9317-107C748E16D9}">
      <dsp:nvSpPr>
        <dsp:cNvPr id="0" name=""/>
        <dsp:cNvSpPr/>
      </dsp:nvSpPr>
      <dsp:spPr>
        <a:xfrm>
          <a:off x="280624" y="1808608"/>
          <a:ext cx="252404" cy="24732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vert" wrap="square" lIns="0" tIns="36000" rIns="0" bIns="360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Relatórios</a:t>
          </a:r>
        </a:p>
      </dsp:txBody>
      <dsp:txXfrm>
        <a:off x="288017" y="1816001"/>
        <a:ext cx="237618" cy="2458462"/>
      </dsp:txXfrm>
    </dsp:sp>
    <dsp:sp modelId="{1F73E72B-AC23-4784-A8C9-1705F754D391}">
      <dsp:nvSpPr>
        <dsp:cNvPr id="0" name=""/>
        <dsp:cNvSpPr/>
      </dsp:nvSpPr>
      <dsp:spPr>
        <a:xfrm>
          <a:off x="543476" y="1808608"/>
          <a:ext cx="252404" cy="24732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vert" wrap="square" lIns="0" tIns="36000" rIns="0" bIns="360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Financeiro</a:t>
          </a:r>
        </a:p>
      </dsp:txBody>
      <dsp:txXfrm>
        <a:off x="550869" y="1816001"/>
        <a:ext cx="237618" cy="2458462"/>
      </dsp:txXfrm>
    </dsp:sp>
    <dsp:sp modelId="{01B1DF2C-6064-4FFF-859A-341DE4A184CB}">
      <dsp:nvSpPr>
        <dsp:cNvPr id="0" name=""/>
        <dsp:cNvSpPr/>
      </dsp:nvSpPr>
      <dsp:spPr>
        <a:xfrm>
          <a:off x="806327" y="1808608"/>
          <a:ext cx="252404" cy="24732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vert" wrap="square" lIns="0" tIns="36000" rIns="0" bIns="360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Suporte</a:t>
          </a:r>
        </a:p>
      </dsp:txBody>
      <dsp:txXfrm>
        <a:off x="813720" y="1816001"/>
        <a:ext cx="237618" cy="2458462"/>
      </dsp:txXfrm>
    </dsp:sp>
    <dsp:sp modelId="{4475E2ED-44B5-4B2E-AFE7-337D99EB9DD3}">
      <dsp:nvSpPr>
        <dsp:cNvPr id="0" name=""/>
        <dsp:cNvSpPr/>
      </dsp:nvSpPr>
      <dsp:spPr>
        <a:xfrm>
          <a:off x="1069179" y="1808608"/>
          <a:ext cx="252404" cy="24732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vert" wrap="square" lIns="0" tIns="36000" rIns="0" bIns="360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Arduíno</a:t>
          </a:r>
        </a:p>
      </dsp:txBody>
      <dsp:txXfrm>
        <a:off x="1076572" y="1816001"/>
        <a:ext cx="237618" cy="2458462"/>
      </dsp:txXfrm>
    </dsp:sp>
    <dsp:sp modelId="{CFEDD1DD-FF6B-492E-928C-4B3B4EFD7A30}">
      <dsp:nvSpPr>
        <dsp:cNvPr id="0" name=""/>
        <dsp:cNvSpPr/>
      </dsp:nvSpPr>
      <dsp:spPr>
        <a:xfrm>
          <a:off x="1332030" y="1808608"/>
          <a:ext cx="252404" cy="24732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vert" wrap="square" lIns="0" tIns="36000" rIns="0" bIns="360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Configurações</a:t>
          </a:r>
        </a:p>
      </dsp:txBody>
      <dsp:txXfrm>
        <a:off x="1339423" y="1816001"/>
        <a:ext cx="237618" cy="2458462"/>
      </dsp:txXfrm>
    </dsp:sp>
    <dsp:sp modelId="{69CEAEC0-85F8-422A-8EDA-90B4FE9A024C}">
      <dsp:nvSpPr>
        <dsp:cNvPr id="0" name=""/>
        <dsp:cNvSpPr/>
      </dsp:nvSpPr>
      <dsp:spPr>
        <a:xfrm>
          <a:off x="1612234" y="972620"/>
          <a:ext cx="1314621" cy="627694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Master</a:t>
          </a:r>
        </a:p>
      </dsp:txBody>
      <dsp:txXfrm>
        <a:off x="1630619" y="991005"/>
        <a:ext cx="1277851" cy="590924"/>
      </dsp:txXfrm>
    </dsp:sp>
    <dsp:sp modelId="{3BBFF1C8-406C-4467-AAB3-70885F66C1E7}">
      <dsp:nvSpPr>
        <dsp:cNvPr id="0" name=""/>
        <dsp:cNvSpPr/>
      </dsp:nvSpPr>
      <dsp:spPr>
        <a:xfrm>
          <a:off x="1617640" y="1808608"/>
          <a:ext cx="252404" cy="24732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vert" wrap="square" lIns="0" tIns="36000" rIns="0" bIns="360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Cadastro Professor</a:t>
          </a:r>
        </a:p>
      </dsp:txBody>
      <dsp:txXfrm>
        <a:off x="1625033" y="1816001"/>
        <a:ext cx="237618" cy="2458462"/>
      </dsp:txXfrm>
    </dsp:sp>
    <dsp:sp modelId="{75582084-226F-4BEF-8514-DD97FDA64504}">
      <dsp:nvSpPr>
        <dsp:cNvPr id="0" name=""/>
        <dsp:cNvSpPr/>
      </dsp:nvSpPr>
      <dsp:spPr>
        <a:xfrm>
          <a:off x="1880491" y="1808608"/>
          <a:ext cx="252404" cy="24732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vert" wrap="square" lIns="0" tIns="36000" rIns="0" bIns="360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Perfil</a:t>
          </a:r>
        </a:p>
      </dsp:txBody>
      <dsp:txXfrm>
        <a:off x="1887884" y="1816001"/>
        <a:ext cx="237618" cy="2458462"/>
      </dsp:txXfrm>
    </dsp:sp>
    <dsp:sp modelId="{6E46ED21-FECC-4234-A2B4-2618F90A35EB}">
      <dsp:nvSpPr>
        <dsp:cNvPr id="0" name=""/>
        <dsp:cNvSpPr/>
      </dsp:nvSpPr>
      <dsp:spPr>
        <a:xfrm>
          <a:off x="2143343" y="1808608"/>
          <a:ext cx="252404" cy="24732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vert" wrap="square" lIns="0" tIns="36000" rIns="0" bIns="360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Relatórios</a:t>
          </a:r>
        </a:p>
      </dsp:txBody>
      <dsp:txXfrm>
        <a:off x="2150736" y="1816001"/>
        <a:ext cx="237618" cy="2458462"/>
      </dsp:txXfrm>
    </dsp:sp>
    <dsp:sp modelId="{DE2B48CE-BEE5-4B8F-A53E-2BAC06050D2C}">
      <dsp:nvSpPr>
        <dsp:cNvPr id="0" name=""/>
        <dsp:cNvSpPr/>
      </dsp:nvSpPr>
      <dsp:spPr>
        <a:xfrm>
          <a:off x="2406194" y="1808608"/>
          <a:ext cx="252404" cy="24732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vert" wrap="square" lIns="0" tIns="36000" rIns="0" bIns="360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Financeiro</a:t>
          </a:r>
        </a:p>
      </dsp:txBody>
      <dsp:txXfrm>
        <a:off x="2413587" y="1816001"/>
        <a:ext cx="237618" cy="2458462"/>
      </dsp:txXfrm>
    </dsp:sp>
    <dsp:sp modelId="{C2A4AB65-B8F3-48A1-9F5D-0454E8947164}">
      <dsp:nvSpPr>
        <dsp:cNvPr id="0" name=""/>
        <dsp:cNvSpPr/>
      </dsp:nvSpPr>
      <dsp:spPr>
        <a:xfrm>
          <a:off x="2669045" y="1808608"/>
          <a:ext cx="252404" cy="24732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vert" wrap="square" lIns="0" tIns="36000" rIns="0" bIns="360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Suporte</a:t>
          </a:r>
        </a:p>
      </dsp:txBody>
      <dsp:txXfrm>
        <a:off x="2676438" y="1816001"/>
        <a:ext cx="237618" cy="2458462"/>
      </dsp:txXfrm>
    </dsp:sp>
    <dsp:sp modelId="{FF74D863-283A-42C7-8237-C71E474F1F91}">
      <dsp:nvSpPr>
        <dsp:cNvPr id="0" name=""/>
        <dsp:cNvSpPr/>
      </dsp:nvSpPr>
      <dsp:spPr>
        <a:xfrm>
          <a:off x="2948120" y="972620"/>
          <a:ext cx="2109725" cy="627694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Professor</a:t>
          </a:r>
        </a:p>
      </dsp:txBody>
      <dsp:txXfrm>
        <a:off x="2966505" y="991005"/>
        <a:ext cx="2072955" cy="590924"/>
      </dsp:txXfrm>
    </dsp:sp>
    <dsp:sp modelId="{86F9E803-6558-4835-9BFC-B6AE3DA9C364}">
      <dsp:nvSpPr>
        <dsp:cNvPr id="0" name=""/>
        <dsp:cNvSpPr/>
      </dsp:nvSpPr>
      <dsp:spPr>
        <a:xfrm>
          <a:off x="2956800" y="1808608"/>
          <a:ext cx="252404" cy="24732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vert" wrap="square" lIns="0" tIns="36000" rIns="0" bIns="360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Cadastro Aluno</a:t>
          </a:r>
        </a:p>
      </dsp:txBody>
      <dsp:txXfrm>
        <a:off x="2964193" y="1816001"/>
        <a:ext cx="237618" cy="2458462"/>
      </dsp:txXfrm>
    </dsp:sp>
    <dsp:sp modelId="{9C92C9A4-20D3-45D7-ADC5-9A1D34B05CEB}">
      <dsp:nvSpPr>
        <dsp:cNvPr id="0" name=""/>
        <dsp:cNvSpPr/>
      </dsp:nvSpPr>
      <dsp:spPr>
        <a:xfrm>
          <a:off x="3219651" y="1808608"/>
          <a:ext cx="252404" cy="24732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vert" wrap="square" lIns="0" tIns="36000" rIns="0" bIns="360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Suporte</a:t>
          </a:r>
        </a:p>
      </dsp:txBody>
      <dsp:txXfrm>
        <a:off x="3227044" y="1816001"/>
        <a:ext cx="237618" cy="2458462"/>
      </dsp:txXfrm>
    </dsp:sp>
    <dsp:sp modelId="{FA3A7F6E-B830-4972-B8AD-7228ABCCC354}">
      <dsp:nvSpPr>
        <dsp:cNvPr id="0" name=""/>
        <dsp:cNvSpPr/>
      </dsp:nvSpPr>
      <dsp:spPr>
        <a:xfrm>
          <a:off x="3482503" y="1808608"/>
          <a:ext cx="252404" cy="24732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vert" wrap="square" lIns="0" tIns="36000" rIns="0" bIns="360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Caixa</a:t>
          </a:r>
        </a:p>
      </dsp:txBody>
      <dsp:txXfrm>
        <a:off x="3489896" y="1816001"/>
        <a:ext cx="237618" cy="2458462"/>
      </dsp:txXfrm>
    </dsp:sp>
    <dsp:sp modelId="{29952826-B167-4787-B78B-4E142DEC4B0D}">
      <dsp:nvSpPr>
        <dsp:cNvPr id="0" name=""/>
        <dsp:cNvSpPr/>
      </dsp:nvSpPr>
      <dsp:spPr>
        <a:xfrm>
          <a:off x="3745354" y="1808608"/>
          <a:ext cx="252404" cy="24732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vert" wrap="square" lIns="0" tIns="36000" rIns="0" bIns="360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Relatório</a:t>
          </a:r>
        </a:p>
      </dsp:txBody>
      <dsp:txXfrm>
        <a:off x="3752747" y="1816001"/>
        <a:ext cx="237618" cy="2458462"/>
      </dsp:txXfrm>
    </dsp:sp>
    <dsp:sp modelId="{245C007C-E031-4006-B692-DB99020ABDB3}">
      <dsp:nvSpPr>
        <dsp:cNvPr id="0" name=""/>
        <dsp:cNvSpPr/>
      </dsp:nvSpPr>
      <dsp:spPr>
        <a:xfrm>
          <a:off x="4008206" y="1808608"/>
          <a:ext cx="252404" cy="24732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vert" wrap="square" lIns="0" tIns="36000" rIns="0" bIns="360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Perfil</a:t>
          </a:r>
        </a:p>
      </dsp:txBody>
      <dsp:txXfrm>
        <a:off x="4015599" y="1816001"/>
        <a:ext cx="237618" cy="2458462"/>
      </dsp:txXfrm>
    </dsp:sp>
    <dsp:sp modelId="{5812EE61-5909-44BD-A548-A2592565E875}">
      <dsp:nvSpPr>
        <dsp:cNvPr id="0" name=""/>
        <dsp:cNvSpPr/>
      </dsp:nvSpPr>
      <dsp:spPr>
        <a:xfrm>
          <a:off x="4271057" y="1808608"/>
          <a:ext cx="252404" cy="24732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vert" wrap="square" lIns="0" tIns="36000" rIns="0" bIns="360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Créditos</a:t>
          </a:r>
        </a:p>
      </dsp:txBody>
      <dsp:txXfrm>
        <a:off x="4278450" y="1816001"/>
        <a:ext cx="237618" cy="2458462"/>
      </dsp:txXfrm>
    </dsp:sp>
    <dsp:sp modelId="{F2504B54-855A-4688-8DD1-00E1CBD873A0}">
      <dsp:nvSpPr>
        <dsp:cNvPr id="0" name=""/>
        <dsp:cNvSpPr/>
      </dsp:nvSpPr>
      <dsp:spPr>
        <a:xfrm>
          <a:off x="4533908" y="1808608"/>
          <a:ext cx="252404" cy="24732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vert" wrap="square" lIns="0" tIns="36000" rIns="0" bIns="360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E-Commerce</a:t>
          </a:r>
        </a:p>
      </dsp:txBody>
      <dsp:txXfrm>
        <a:off x="4541301" y="1816001"/>
        <a:ext cx="237618" cy="2458462"/>
      </dsp:txXfrm>
    </dsp:sp>
    <dsp:sp modelId="{87D06C1B-9166-41DD-8A99-7AC3561EAB1B}">
      <dsp:nvSpPr>
        <dsp:cNvPr id="0" name=""/>
        <dsp:cNvSpPr/>
      </dsp:nvSpPr>
      <dsp:spPr>
        <a:xfrm>
          <a:off x="4796760" y="1808608"/>
          <a:ext cx="252404" cy="24732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vert" wrap="square" lIns="0" tIns="36000" rIns="0" bIns="360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Ranking</a:t>
          </a:r>
        </a:p>
      </dsp:txBody>
      <dsp:txXfrm>
        <a:off x="4804153" y="1816001"/>
        <a:ext cx="237618" cy="2458462"/>
      </dsp:txXfrm>
    </dsp:sp>
    <dsp:sp modelId="{AF2A67E9-5EFA-492C-8CA5-887CFFE66000}">
      <dsp:nvSpPr>
        <dsp:cNvPr id="0" name=""/>
        <dsp:cNvSpPr/>
      </dsp:nvSpPr>
      <dsp:spPr>
        <a:xfrm>
          <a:off x="5079109" y="972620"/>
          <a:ext cx="2109652" cy="62769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Aluno</a:t>
          </a:r>
        </a:p>
      </dsp:txBody>
      <dsp:txXfrm>
        <a:off x="5097494" y="991005"/>
        <a:ext cx="2072882" cy="590924"/>
      </dsp:txXfrm>
    </dsp:sp>
    <dsp:sp modelId="{4BA48247-3837-4198-BC09-29D60FB4A3ED}">
      <dsp:nvSpPr>
        <dsp:cNvPr id="0" name=""/>
        <dsp:cNvSpPr/>
      </dsp:nvSpPr>
      <dsp:spPr>
        <a:xfrm>
          <a:off x="5087753" y="1808608"/>
          <a:ext cx="252404" cy="24732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vert" wrap="square" lIns="0" tIns="36000" rIns="0" bIns="360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Caixa</a:t>
          </a:r>
        </a:p>
      </dsp:txBody>
      <dsp:txXfrm>
        <a:off x="5095146" y="1816001"/>
        <a:ext cx="237618" cy="2458462"/>
      </dsp:txXfrm>
    </dsp:sp>
    <dsp:sp modelId="{73929307-3D45-4543-8872-E2FC6947681A}">
      <dsp:nvSpPr>
        <dsp:cNvPr id="0" name=""/>
        <dsp:cNvSpPr/>
      </dsp:nvSpPr>
      <dsp:spPr>
        <a:xfrm>
          <a:off x="5350604" y="1808608"/>
          <a:ext cx="252404" cy="24732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vert" wrap="square" lIns="0" tIns="36000" rIns="0" bIns="360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Banco</a:t>
          </a:r>
        </a:p>
      </dsp:txBody>
      <dsp:txXfrm>
        <a:off x="5357997" y="1816001"/>
        <a:ext cx="237618" cy="2458462"/>
      </dsp:txXfrm>
    </dsp:sp>
    <dsp:sp modelId="{B6530501-532C-4882-8107-61E3CB970DCF}">
      <dsp:nvSpPr>
        <dsp:cNvPr id="0" name=""/>
        <dsp:cNvSpPr/>
      </dsp:nvSpPr>
      <dsp:spPr>
        <a:xfrm>
          <a:off x="5613456" y="1808608"/>
          <a:ext cx="252404" cy="24732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vert" wrap="square" lIns="0" tIns="36000" rIns="0" bIns="360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E-commerce</a:t>
          </a:r>
        </a:p>
      </dsp:txBody>
      <dsp:txXfrm>
        <a:off x="5620849" y="1816001"/>
        <a:ext cx="237618" cy="2458462"/>
      </dsp:txXfrm>
    </dsp:sp>
    <dsp:sp modelId="{F177B20A-3650-4D8F-BA18-F214CECA2548}">
      <dsp:nvSpPr>
        <dsp:cNvPr id="0" name=""/>
        <dsp:cNvSpPr/>
      </dsp:nvSpPr>
      <dsp:spPr>
        <a:xfrm>
          <a:off x="5876307" y="1808608"/>
          <a:ext cx="252404" cy="24732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vert" wrap="square" lIns="0" tIns="36000" rIns="0" bIns="360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Leilão</a:t>
          </a:r>
        </a:p>
      </dsp:txBody>
      <dsp:txXfrm>
        <a:off x="5883700" y="1816001"/>
        <a:ext cx="237618" cy="2458462"/>
      </dsp:txXfrm>
    </dsp:sp>
    <dsp:sp modelId="{D5C9D95B-5A0B-47FB-A7CE-6E7A6BF1F4CE}">
      <dsp:nvSpPr>
        <dsp:cNvPr id="0" name=""/>
        <dsp:cNvSpPr/>
      </dsp:nvSpPr>
      <dsp:spPr>
        <a:xfrm>
          <a:off x="6139159" y="1808608"/>
          <a:ext cx="252404" cy="24732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vert" wrap="square" lIns="0" tIns="36000" rIns="0" bIns="360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Sonho</a:t>
          </a:r>
        </a:p>
      </dsp:txBody>
      <dsp:txXfrm>
        <a:off x="6146552" y="1816001"/>
        <a:ext cx="237618" cy="2458462"/>
      </dsp:txXfrm>
    </dsp:sp>
    <dsp:sp modelId="{CA3142D1-4762-41C6-BE4B-2EF2484B4050}">
      <dsp:nvSpPr>
        <dsp:cNvPr id="0" name=""/>
        <dsp:cNvSpPr/>
      </dsp:nvSpPr>
      <dsp:spPr>
        <a:xfrm>
          <a:off x="6402010" y="1808608"/>
          <a:ext cx="252404" cy="24732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vert" wrap="square" lIns="0" tIns="36000" rIns="0" bIns="360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Perfil</a:t>
          </a:r>
        </a:p>
      </dsp:txBody>
      <dsp:txXfrm>
        <a:off x="6409403" y="1816001"/>
        <a:ext cx="237618" cy="2458462"/>
      </dsp:txXfrm>
    </dsp:sp>
    <dsp:sp modelId="{5A884129-26F7-46C1-B9B3-0F18D58B1219}">
      <dsp:nvSpPr>
        <dsp:cNvPr id="0" name=""/>
        <dsp:cNvSpPr/>
      </dsp:nvSpPr>
      <dsp:spPr>
        <a:xfrm>
          <a:off x="6664861" y="1808608"/>
          <a:ext cx="252404" cy="24732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vert" wrap="square" lIns="0" tIns="36000" rIns="0" bIns="360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Suporte</a:t>
          </a:r>
        </a:p>
      </dsp:txBody>
      <dsp:txXfrm>
        <a:off x="6672254" y="1816001"/>
        <a:ext cx="237618" cy="2458462"/>
      </dsp:txXfrm>
    </dsp:sp>
    <dsp:sp modelId="{786F0802-8433-424F-962B-F043BDAF8876}">
      <dsp:nvSpPr>
        <dsp:cNvPr id="0" name=""/>
        <dsp:cNvSpPr/>
      </dsp:nvSpPr>
      <dsp:spPr>
        <a:xfrm>
          <a:off x="6927713" y="1808608"/>
          <a:ext cx="252404" cy="247324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vert" wrap="square" lIns="0" tIns="36000" rIns="0" bIns="360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Ranking</a:t>
          </a:r>
        </a:p>
      </dsp:txBody>
      <dsp:txXfrm>
        <a:off x="6935106" y="1816001"/>
        <a:ext cx="237618" cy="2458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6A96-B1E2-4E08-902C-0DF9DC51D333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8ABE-F1C0-43C8-8B94-FC483B4EF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09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6A96-B1E2-4E08-902C-0DF9DC51D333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8ABE-F1C0-43C8-8B94-FC483B4EF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17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6A96-B1E2-4E08-902C-0DF9DC51D333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8ABE-F1C0-43C8-8B94-FC483B4EF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21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6A96-B1E2-4E08-902C-0DF9DC51D333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8ABE-F1C0-43C8-8B94-FC483B4EF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86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6A96-B1E2-4E08-902C-0DF9DC51D333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8ABE-F1C0-43C8-8B94-FC483B4EF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6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6A96-B1E2-4E08-902C-0DF9DC51D333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8ABE-F1C0-43C8-8B94-FC483B4EF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73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6A96-B1E2-4E08-902C-0DF9DC51D333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8ABE-F1C0-43C8-8B94-FC483B4EF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32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6A96-B1E2-4E08-902C-0DF9DC51D333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8ABE-F1C0-43C8-8B94-FC483B4EF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2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6A96-B1E2-4E08-902C-0DF9DC51D333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8ABE-F1C0-43C8-8B94-FC483B4EF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15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6A96-B1E2-4E08-902C-0DF9DC51D333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8ABE-F1C0-43C8-8B94-FC483B4EF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79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6A96-B1E2-4E08-902C-0DF9DC51D333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8ABE-F1C0-43C8-8B94-FC483B4EF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82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B6A96-B1E2-4E08-902C-0DF9DC51D333}" type="datetimeFigureOut">
              <a:rPr lang="pt-BR" smtClean="0"/>
              <a:t>01/05/2017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58ABE-F1C0-43C8-8B94-FC483B4EF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42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728870"/>
          </a:xfrm>
        </p:spPr>
        <p:txBody>
          <a:bodyPr>
            <a:normAutofit/>
          </a:bodyPr>
          <a:lstStyle/>
          <a:p>
            <a:r>
              <a:rPr lang="pt-BR" sz="3200" dirty="0"/>
              <a:t>Organograma do sistema Money Tycoon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341942004"/>
              </p:ext>
            </p:extLst>
          </p:nvPr>
        </p:nvGraphicFramePr>
        <p:xfrm>
          <a:off x="0" y="728871"/>
          <a:ext cx="12192000" cy="6129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476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38200" y="2180492"/>
            <a:ext cx="20738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Nada pronto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38200" y="2854962"/>
            <a:ext cx="20738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HTML falta </a:t>
            </a:r>
            <a:r>
              <a:rPr lang="pt-BR" dirty="0" err="1"/>
              <a:t>corrigiR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38200" y="3529432"/>
            <a:ext cx="2073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HTML pronto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241431" y="2180492"/>
            <a:ext cx="20738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92D050"/>
                </a:solidFill>
              </a:rPr>
              <a:t>Nada pronto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38200" y="1508587"/>
            <a:ext cx="2073812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Cor da caixa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241431" y="1508587"/>
            <a:ext cx="2073812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Cor da letra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644662" y="1506022"/>
            <a:ext cx="2073812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Cor da borda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241431" y="2854962"/>
            <a:ext cx="20738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Classe falta </a:t>
            </a:r>
            <a:r>
              <a:rPr lang="pt-BR" dirty="0" err="1">
                <a:solidFill>
                  <a:srgbClr val="FF0000"/>
                </a:solidFill>
              </a:rPr>
              <a:t>corrigiR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241431" y="3529432"/>
            <a:ext cx="20738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Classe pronta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644662" y="2180492"/>
            <a:ext cx="2073812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Não </a:t>
            </a:r>
            <a:r>
              <a:rPr lang="pt-BR" dirty="0" err="1"/>
              <a:t>ta</a:t>
            </a:r>
            <a:r>
              <a:rPr lang="pt-BR" dirty="0"/>
              <a:t> funcionando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644662" y="2854962"/>
            <a:ext cx="2073812" cy="6463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Faltando alguma coisa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644662" y="3529432"/>
            <a:ext cx="2073812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Pronto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808228" y="4787618"/>
            <a:ext cx="207381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Previa 2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808228" y="5442565"/>
            <a:ext cx="207381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Se der tempo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6331688" y="4808674"/>
            <a:ext cx="207381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err="1"/>
              <a:t>Proximo</a:t>
            </a:r>
            <a:r>
              <a:rPr lang="pt-BR" dirty="0"/>
              <a:t> semestre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331688" y="5488590"/>
            <a:ext cx="2073812" cy="3693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Apresentação final</a:t>
            </a:r>
          </a:p>
        </p:txBody>
      </p:sp>
    </p:spTree>
    <p:extLst>
      <p:ext uri="{BB962C8B-B14F-4D97-AF65-F5344CB8AC3E}">
        <p14:creationId xmlns:p14="http://schemas.microsoft.com/office/powerpoint/2010/main" val="289969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728870"/>
          </a:xfrm>
        </p:spPr>
        <p:txBody>
          <a:bodyPr>
            <a:normAutofit/>
          </a:bodyPr>
          <a:lstStyle/>
          <a:p>
            <a:r>
              <a:rPr lang="pt-BR" sz="3200" dirty="0" err="1"/>
              <a:t>Quanttico</a:t>
            </a:r>
            <a:endParaRPr lang="pt-BR" sz="32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56056750"/>
              </p:ext>
            </p:extLst>
          </p:nvPr>
        </p:nvGraphicFramePr>
        <p:xfrm>
          <a:off x="1523016" y="728871"/>
          <a:ext cx="9145968" cy="6129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682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728870"/>
          </a:xfrm>
        </p:spPr>
        <p:txBody>
          <a:bodyPr>
            <a:normAutofit/>
          </a:bodyPr>
          <a:lstStyle/>
          <a:p>
            <a:r>
              <a:rPr lang="pt-BR" sz="3200" dirty="0"/>
              <a:t>Master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157864579"/>
              </p:ext>
            </p:extLst>
          </p:nvPr>
        </p:nvGraphicFramePr>
        <p:xfrm>
          <a:off x="0" y="728871"/>
          <a:ext cx="12192000" cy="6129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959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728870"/>
          </a:xfrm>
        </p:spPr>
        <p:txBody>
          <a:bodyPr>
            <a:normAutofit/>
          </a:bodyPr>
          <a:lstStyle/>
          <a:p>
            <a:r>
              <a:rPr lang="pt-BR" sz="3200" dirty="0"/>
              <a:t>Professor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6280020"/>
              </p:ext>
            </p:extLst>
          </p:nvPr>
        </p:nvGraphicFramePr>
        <p:xfrm>
          <a:off x="0" y="728871"/>
          <a:ext cx="12192000" cy="6129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518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728870"/>
          </a:xfrm>
        </p:spPr>
        <p:txBody>
          <a:bodyPr>
            <a:normAutofit/>
          </a:bodyPr>
          <a:lstStyle/>
          <a:p>
            <a:r>
              <a:rPr lang="pt-BR" sz="3200" dirty="0"/>
              <a:t>Aluno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524300241"/>
              </p:ext>
            </p:extLst>
          </p:nvPr>
        </p:nvGraphicFramePr>
        <p:xfrm>
          <a:off x="0" y="728871"/>
          <a:ext cx="12192000" cy="6129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06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728870"/>
          </a:xfrm>
        </p:spPr>
        <p:txBody>
          <a:bodyPr>
            <a:normAutofit/>
          </a:bodyPr>
          <a:lstStyle/>
          <a:p>
            <a:r>
              <a:rPr lang="pt-BR" sz="3200" dirty="0"/>
              <a:t>Organograma do sistema Money Tycoon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33085419"/>
              </p:ext>
            </p:extLst>
          </p:nvPr>
        </p:nvGraphicFramePr>
        <p:xfrm>
          <a:off x="0" y="728871"/>
          <a:ext cx="12192000" cy="6129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853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6224337" cy="728870"/>
          </a:xfrm>
        </p:spPr>
        <p:txBody>
          <a:bodyPr>
            <a:normAutofit/>
          </a:bodyPr>
          <a:lstStyle/>
          <a:p>
            <a:r>
              <a:rPr lang="pt-BR" sz="3200" dirty="0"/>
              <a:t>Organograma Money Tycoon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633542440"/>
              </p:ext>
            </p:extLst>
          </p:nvPr>
        </p:nvGraphicFramePr>
        <p:xfrm>
          <a:off x="2405575" y="1603717"/>
          <a:ext cx="7200000" cy="4283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8984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539</Words>
  <Application>Microsoft Office PowerPoint</Application>
  <PresentationFormat>Widescreen</PresentationFormat>
  <Paragraphs>374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Organograma do sistema Money Tycoon</vt:lpstr>
      <vt:lpstr>Cores</vt:lpstr>
      <vt:lpstr>Quanttico</vt:lpstr>
      <vt:lpstr>Master</vt:lpstr>
      <vt:lpstr>Professor</vt:lpstr>
      <vt:lpstr>Aluno</vt:lpstr>
      <vt:lpstr>Organograma do sistema Money Tycoon</vt:lpstr>
      <vt:lpstr>Organograma Money Tycoon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Organograma do sistema Money Tycoon</dc:title>
  <dc:creator>Le .</dc:creator>
  <cp:lastModifiedBy>Le .</cp:lastModifiedBy>
  <cp:revision>45</cp:revision>
  <dcterms:created xsi:type="dcterms:W3CDTF">2017-04-20T01:09:10Z</dcterms:created>
  <dcterms:modified xsi:type="dcterms:W3CDTF">2017-05-01T23:47:09Z</dcterms:modified>
</cp:coreProperties>
</file>