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EC97A-4585-46F7-B8C2-063700454D8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0BE6F7B-C369-409C-AD2C-8B8F3E85AFF6}" type="pres">
      <dgm:prSet presAssocID="{F70EC97A-4585-46F7-B8C2-063700454D8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1A273C2-85F8-4CF3-8C62-9DDDDE72888B}" type="presOf" srcId="{F70EC97A-4585-46F7-B8C2-063700454D82}" destId="{20BE6F7B-C369-409C-AD2C-8B8F3E85AFF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3F3D1-6E64-410D-9684-49A6F1E21B20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C63BDF15-BDB6-4AF8-8ADD-0703D13F18C9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*Voo (OK)</a:t>
          </a:r>
        </a:p>
        <a:p>
          <a:r>
            <a:rPr lang="pt-BR" dirty="0"/>
            <a:t>*Aeroporto (OK)</a:t>
          </a:r>
        </a:p>
        <a:p>
          <a:r>
            <a:rPr lang="pt-BR" dirty="0"/>
            <a:t>*Avião (OK)</a:t>
          </a:r>
        </a:p>
      </dgm:t>
    </dgm:pt>
    <dgm:pt modelId="{B12FC223-7DDD-46FF-9B7A-7489C89AF0EE}" type="parTrans" cxnId="{9CE30FBF-19BB-4CA4-8D87-896CF66CF48E}">
      <dgm:prSet/>
      <dgm:spPr/>
      <dgm:t>
        <a:bodyPr/>
        <a:lstStyle/>
        <a:p>
          <a:endParaRPr lang="pt-BR"/>
        </a:p>
      </dgm:t>
    </dgm:pt>
    <dgm:pt modelId="{4624DC5F-83A9-4833-852D-E640A30AC516}" type="sibTrans" cxnId="{9CE30FBF-19BB-4CA4-8D87-896CF66CF48E}">
      <dgm:prSet/>
      <dgm:spPr/>
      <dgm:t>
        <a:bodyPr/>
        <a:lstStyle/>
        <a:p>
          <a:endParaRPr lang="pt-BR"/>
        </a:p>
      </dgm:t>
    </dgm:pt>
    <dgm:pt modelId="{7F11387A-5F32-4B1E-A62E-DDF5241C582B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*Funcionários Administrativos (OK)</a:t>
          </a:r>
        </a:p>
        <a:p>
          <a:r>
            <a:rPr lang="pt-BR" dirty="0"/>
            <a:t>*Membro de Tripulação (OK)</a:t>
          </a:r>
        </a:p>
      </dgm:t>
    </dgm:pt>
    <dgm:pt modelId="{EB26E305-225F-4BAC-A42A-02F43E189105}" type="parTrans" cxnId="{D7A666D7-1E6B-4D26-A2D3-5C7DE8F72A42}">
      <dgm:prSet/>
      <dgm:spPr/>
      <dgm:t>
        <a:bodyPr/>
        <a:lstStyle/>
        <a:p>
          <a:endParaRPr lang="pt-BR"/>
        </a:p>
      </dgm:t>
    </dgm:pt>
    <dgm:pt modelId="{8F502352-4E8E-4BA2-B8DC-B30C9CCFDCDD}" type="sibTrans" cxnId="{D7A666D7-1E6B-4D26-A2D3-5C7DE8F72A42}">
      <dgm:prSet/>
      <dgm:spPr/>
      <dgm:t>
        <a:bodyPr/>
        <a:lstStyle/>
        <a:p>
          <a:endParaRPr lang="pt-BR"/>
        </a:p>
      </dgm:t>
    </dgm:pt>
    <dgm:pt modelId="{0933D5C1-E6DD-4050-A925-D6DAD309E53E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*Pilotos (OK)</a:t>
          </a:r>
        </a:p>
      </dgm:t>
    </dgm:pt>
    <dgm:pt modelId="{5625073B-373E-4D0E-B3E4-15C3F0D68D43}" type="parTrans" cxnId="{9A6A0604-5A18-4E56-82B5-F51514300D31}">
      <dgm:prSet/>
      <dgm:spPr/>
      <dgm:t>
        <a:bodyPr/>
        <a:lstStyle/>
        <a:p>
          <a:endParaRPr lang="pt-BR"/>
        </a:p>
      </dgm:t>
    </dgm:pt>
    <dgm:pt modelId="{0BADE4BD-57BD-4BB8-9694-43855A241327}" type="sibTrans" cxnId="{9A6A0604-5A18-4E56-82B5-F51514300D31}">
      <dgm:prSet/>
      <dgm:spPr/>
      <dgm:t>
        <a:bodyPr/>
        <a:lstStyle/>
        <a:p>
          <a:endParaRPr lang="pt-BR"/>
        </a:p>
      </dgm:t>
    </dgm:pt>
    <dgm:pt modelId="{FE540670-7BDF-4F16-8F30-7937AAB698AE}" type="pres">
      <dgm:prSet presAssocID="{E873F3D1-6E64-410D-9684-49A6F1E21B20}" presName="linearFlow" presStyleCnt="0">
        <dgm:presLayoutVars>
          <dgm:dir/>
          <dgm:resizeHandles val="exact"/>
        </dgm:presLayoutVars>
      </dgm:prSet>
      <dgm:spPr/>
    </dgm:pt>
    <dgm:pt modelId="{ADD3D912-2C4F-47D6-865B-2EA332BE482B}" type="pres">
      <dgm:prSet presAssocID="{C63BDF15-BDB6-4AF8-8ADD-0703D13F18C9}" presName="composite" presStyleCnt="0"/>
      <dgm:spPr/>
    </dgm:pt>
    <dgm:pt modelId="{C18BB3CA-C53D-4C5B-B9F7-4B71C3F58C08}" type="pres">
      <dgm:prSet presAssocID="{C63BDF15-BDB6-4AF8-8ADD-0703D13F18C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ão"/>
        </a:ext>
      </dgm:extLst>
    </dgm:pt>
    <dgm:pt modelId="{11CB70C1-BF9A-4308-BF3C-BB857081799F}" type="pres">
      <dgm:prSet presAssocID="{C63BDF15-BDB6-4AF8-8ADD-0703D13F18C9}" presName="txShp" presStyleLbl="node1" presStyleIdx="0" presStyleCnt="3">
        <dgm:presLayoutVars>
          <dgm:bulletEnabled val="1"/>
        </dgm:presLayoutVars>
      </dgm:prSet>
      <dgm:spPr/>
    </dgm:pt>
    <dgm:pt modelId="{25588429-B6D0-4664-9F2B-04C80013F845}" type="pres">
      <dgm:prSet presAssocID="{4624DC5F-83A9-4833-852D-E640A30AC516}" presName="spacing" presStyleCnt="0"/>
      <dgm:spPr/>
    </dgm:pt>
    <dgm:pt modelId="{8412BF3F-BD6A-4F31-AAB7-0AFD13F89B56}" type="pres">
      <dgm:prSet presAssocID="{7F11387A-5F32-4B1E-A62E-DDF5241C582B}" presName="composite" presStyleCnt="0"/>
      <dgm:spPr/>
    </dgm:pt>
    <dgm:pt modelId="{E123BF42-BA44-4BE4-97C7-01D3943A38CE}" type="pres">
      <dgm:prSet presAssocID="{7F11387A-5F32-4B1E-A62E-DDF5241C582B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cionário de escritório"/>
        </a:ext>
      </dgm:extLst>
    </dgm:pt>
    <dgm:pt modelId="{AC2A6DF7-242C-40C7-B887-EEBCDDE9A192}" type="pres">
      <dgm:prSet presAssocID="{7F11387A-5F32-4B1E-A62E-DDF5241C582B}" presName="txShp" presStyleLbl="node1" presStyleIdx="1" presStyleCnt="3">
        <dgm:presLayoutVars>
          <dgm:bulletEnabled val="1"/>
        </dgm:presLayoutVars>
      </dgm:prSet>
      <dgm:spPr/>
    </dgm:pt>
    <dgm:pt modelId="{C23FA419-1DE6-4693-B4D2-39211507CA04}" type="pres">
      <dgm:prSet presAssocID="{8F502352-4E8E-4BA2-B8DC-B30C9CCFDCDD}" presName="spacing" presStyleCnt="0"/>
      <dgm:spPr/>
    </dgm:pt>
    <dgm:pt modelId="{7F6FF13C-9CE3-4F16-9E88-6F9F65332628}" type="pres">
      <dgm:prSet presAssocID="{0933D5C1-E6DD-4050-A925-D6DAD309E53E}" presName="composite" presStyleCnt="0"/>
      <dgm:spPr/>
    </dgm:pt>
    <dgm:pt modelId="{BDD9E748-2BF6-4C87-BA3F-281DF3384FBB}" type="pres">
      <dgm:prSet presAssocID="{0933D5C1-E6DD-4050-A925-D6DAD309E53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3ECDC273-8370-452A-A5E9-7CC653CA42BA}" type="pres">
      <dgm:prSet presAssocID="{0933D5C1-E6DD-4050-A925-D6DAD309E53E}" presName="txShp" presStyleLbl="node1" presStyleIdx="2" presStyleCnt="3">
        <dgm:presLayoutVars>
          <dgm:bulletEnabled val="1"/>
        </dgm:presLayoutVars>
      </dgm:prSet>
      <dgm:spPr/>
    </dgm:pt>
  </dgm:ptLst>
  <dgm:cxnLst>
    <dgm:cxn modelId="{9A6A0604-5A18-4E56-82B5-F51514300D31}" srcId="{E873F3D1-6E64-410D-9684-49A6F1E21B20}" destId="{0933D5C1-E6DD-4050-A925-D6DAD309E53E}" srcOrd="2" destOrd="0" parTransId="{5625073B-373E-4D0E-B3E4-15C3F0D68D43}" sibTransId="{0BADE4BD-57BD-4BB8-9694-43855A241327}"/>
    <dgm:cxn modelId="{7247795D-E39D-40BC-B33F-1D528FCAD753}" type="presOf" srcId="{7F11387A-5F32-4B1E-A62E-DDF5241C582B}" destId="{AC2A6DF7-242C-40C7-B887-EEBCDDE9A192}" srcOrd="0" destOrd="0" presId="urn:microsoft.com/office/officeart/2005/8/layout/vList3"/>
    <dgm:cxn modelId="{31825B7F-81E9-4408-8EBE-A831169D708C}" type="presOf" srcId="{0933D5C1-E6DD-4050-A925-D6DAD309E53E}" destId="{3ECDC273-8370-452A-A5E9-7CC653CA42BA}" srcOrd="0" destOrd="0" presId="urn:microsoft.com/office/officeart/2005/8/layout/vList3"/>
    <dgm:cxn modelId="{C35F5991-4F4E-480B-B537-13BB7FD98BB4}" type="presOf" srcId="{E873F3D1-6E64-410D-9684-49A6F1E21B20}" destId="{FE540670-7BDF-4F16-8F30-7937AAB698AE}" srcOrd="0" destOrd="0" presId="urn:microsoft.com/office/officeart/2005/8/layout/vList3"/>
    <dgm:cxn modelId="{9CE30FBF-19BB-4CA4-8D87-896CF66CF48E}" srcId="{E873F3D1-6E64-410D-9684-49A6F1E21B20}" destId="{C63BDF15-BDB6-4AF8-8ADD-0703D13F18C9}" srcOrd="0" destOrd="0" parTransId="{B12FC223-7DDD-46FF-9B7A-7489C89AF0EE}" sibTransId="{4624DC5F-83A9-4833-852D-E640A30AC516}"/>
    <dgm:cxn modelId="{D7A666D7-1E6B-4D26-A2D3-5C7DE8F72A42}" srcId="{E873F3D1-6E64-410D-9684-49A6F1E21B20}" destId="{7F11387A-5F32-4B1E-A62E-DDF5241C582B}" srcOrd="1" destOrd="0" parTransId="{EB26E305-225F-4BAC-A42A-02F43E189105}" sibTransId="{8F502352-4E8E-4BA2-B8DC-B30C9CCFDCDD}"/>
    <dgm:cxn modelId="{5816D2DB-BA63-4E37-8515-A6FBB12B31F9}" type="presOf" srcId="{C63BDF15-BDB6-4AF8-8ADD-0703D13F18C9}" destId="{11CB70C1-BF9A-4308-BF3C-BB857081799F}" srcOrd="0" destOrd="0" presId="urn:microsoft.com/office/officeart/2005/8/layout/vList3"/>
    <dgm:cxn modelId="{B724345F-4317-40E7-A783-8371069E6FAD}" type="presParOf" srcId="{FE540670-7BDF-4F16-8F30-7937AAB698AE}" destId="{ADD3D912-2C4F-47D6-865B-2EA332BE482B}" srcOrd="0" destOrd="0" presId="urn:microsoft.com/office/officeart/2005/8/layout/vList3"/>
    <dgm:cxn modelId="{3C47769E-5A1B-42CF-8E1F-64940895EBF5}" type="presParOf" srcId="{ADD3D912-2C4F-47D6-865B-2EA332BE482B}" destId="{C18BB3CA-C53D-4C5B-B9F7-4B71C3F58C08}" srcOrd="0" destOrd="0" presId="urn:microsoft.com/office/officeart/2005/8/layout/vList3"/>
    <dgm:cxn modelId="{58474D5D-80E3-4EBF-9ECB-4731AD2BCCDA}" type="presParOf" srcId="{ADD3D912-2C4F-47D6-865B-2EA332BE482B}" destId="{11CB70C1-BF9A-4308-BF3C-BB857081799F}" srcOrd="1" destOrd="0" presId="urn:microsoft.com/office/officeart/2005/8/layout/vList3"/>
    <dgm:cxn modelId="{032E5A48-618E-4517-A95C-C98C02E308C7}" type="presParOf" srcId="{FE540670-7BDF-4F16-8F30-7937AAB698AE}" destId="{25588429-B6D0-4664-9F2B-04C80013F845}" srcOrd="1" destOrd="0" presId="urn:microsoft.com/office/officeart/2005/8/layout/vList3"/>
    <dgm:cxn modelId="{B672379E-2BEC-49AD-99C6-3A2558EC6436}" type="presParOf" srcId="{FE540670-7BDF-4F16-8F30-7937AAB698AE}" destId="{8412BF3F-BD6A-4F31-AAB7-0AFD13F89B56}" srcOrd="2" destOrd="0" presId="urn:microsoft.com/office/officeart/2005/8/layout/vList3"/>
    <dgm:cxn modelId="{10C30F2F-BFFA-4501-BAEE-D0E3DAD38EFC}" type="presParOf" srcId="{8412BF3F-BD6A-4F31-AAB7-0AFD13F89B56}" destId="{E123BF42-BA44-4BE4-97C7-01D3943A38CE}" srcOrd="0" destOrd="0" presId="urn:microsoft.com/office/officeart/2005/8/layout/vList3"/>
    <dgm:cxn modelId="{0BA6A1B8-7FBD-45BE-84BE-F9F8E4E3E8D6}" type="presParOf" srcId="{8412BF3F-BD6A-4F31-AAB7-0AFD13F89B56}" destId="{AC2A6DF7-242C-40C7-B887-EEBCDDE9A192}" srcOrd="1" destOrd="0" presId="urn:microsoft.com/office/officeart/2005/8/layout/vList3"/>
    <dgm:cxn modelId="{4CD56A2D-9571-4585-B216-A13BF4E6F580}" type="presParOf" srcId="{FE540670-7BDF-4F16-8F30-7937AAB698AE}" destId="{C23FA419-1DE6-4693-B4D2-39211507CA04}" srcOrd="3" destOrd="0" presId="urn:microsoft.com/office/officeart/2005/8/layout/vList3"/>
    <dgm:cxn modelId="{DEA69C49-EC2D-4DD7-ADD7-61A94449973E}" type="presParOf" srcId="{FE540670-7BDF-4F16-8F30-7937AAB698AE}" destId="{7F6FF13C-9CE3-4F16-9E88-6F9F65332628}" srcOrd="4" destOrd="0" presId="urn:microsoft.com/office/officeart/2005/8/layout/vList3"/>
    <dgm:cxn modelId="{4F20DF2B-31C6-4851-8E05-E9F01F797D3D}" type="presParOf" srcId="{7F6FF13C-9CE3-4F16-9E88-6F9F65332628}" destId="{BDD9E748-2BF6-4C87-BA3F-281DF3384FBB}" srcOrd="0" destOrd="0" presId="urn:microsoft.com/office/officeart/2005/8/layout/vList3"/>
    <dgm:cxn modelId="{F92F3F13-E6B8-4829-8CF1-C7DE109C0BAC}" type="presParOf" srcId="{7F6FF13C-9CE3-4F16-9E88-6F9F65332628}" destId="{3ECDC273-8370-452A-A5E9-7CC653CA42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CB472-73FA-4138-9B89-D89880C666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26EC207-6488-479D-964D-6D08E5092B2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C37A064-F98A-4656-B814-3144E87AAC7E}" type="parTrans" cxnId="{D76B9250-17AB-4FD5-9B74-614A8B0E95C5}">
      <dgm:prSet/>
      <dgm:spPr/>
      <dgm:t>
        <a:bodyPr/>
        <a:lstStyle/>
        <a:p>
          <a:endParaRPr lang="en-US"/>
        </a:p>
      </dgm:t>
    </dgm:pt>
    <dgm:pt modelId="{4206E39B-66F3-47D7-A558-BC7D63A55EFA}" type="sibTrans" cxnId="{D76B9250-17AB-4FD5-9B74-614A8B0E95C5}">
      <dgm:prSet/>
      <dgm:spPr/>
      <dgm:t>
        <a:bodyPr/>
        <a:lstStyle/>
        <a:p>
          <a:endParaRPr lang="en-US"/>
        </a:p>
      </dgm:t>
    </dgm:pt>
    <dgm:pt modelId="{4B06EA47-A0D0-430D-A930-20DAD63CA76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*Quantidade de Funcionários</a:t>
          </a:r>
          <a:br>
            <a:rPr lang="pt-BR" dirty="0"/>
          </a:br>
          <a:r>
            <a:rPr lang="pt-BR" dirty="0"/>
            <a:t>*Quantidade de Funcionários Administrativos </a:t>
          </a:r>
          <a:br>
            <a:rPr lang="pt-BR" dirty="0"/>
          </a:br>
          <a:r>
            <a:rPr lang="pt-BR" dirty="0"/>
            <a:t>*Quantidade de pilotos</a:t>
          </a:r>
          <a:br>
            <a:rPr lang="pt-BR" dirty="0"/>
          </a:br>
          <a:r>
            <a:rPr lang="pt-BR" dirty="0"/>
            <a:t>*Quantidade de Membros da Tripulação</a:t>
          </a:r>
          <a:endParaRPr lang="en-US" dirty="0"/>
        </a:p>
      </dgm:t>
    </dgm:pt>
    <dgm:pt modelId="{C08FCAA4-ACF8-4C53-8262-88B5F045EEE9}" type="parTrans" cxnId="{92F617C5-CF00-436E-AE15-BB29B529EDB7}">
      <dgm:prSet/>
      <dgm:spPr/>
      <dgm:t>
        <a:bodyPr/>
        <a:lstStyle/>
        <a:p>
          <a:endParaRPr lang="en-US"/>
        </a:p>
      </dgm:t>
    </dgm:pt>
    <dgm:pt modelId="{0E465707-3D51-4E30-A035-DB3BDBE63AF2}" type="sibTrans" cxnId="{92F617C5-CF00-436E-AE15-BB29B529EDB7}">
      <dgm:prSet/>
      <dgm:spPr/>
      <dgm:t>
        <a:bodyPr/>
        <a:lstStyle/>
        <a:p>
          <a:endParaRPr lang="en-US"/>
        </a:p>
      </dgm:t>
    </dgm:pt>
    <dgm:pt modelId="{93DF2D17-5A50-4911-B402-78AB99A76CC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*Quantidade de Aviões </a:t>
          </a:r>
        </a:p>
      </dgm:t>
    </dgm:pt>
    <dgm:pt modelId="{7212C95D-76CB-441C-B1CE-0908952214D2}" type="parTrans" cxnId="{8B435508-E3FF-4447-93E2-82041C7E8BFF}">
      <dgm:prSet/>
      <dgm:spPr/>
      <dgm:t>
        <a:bodyPr/>
        <a:lstStyle/>
        <a:p>
          <a:endParaRPr lang="pt-BR"/>
        </a:p>
      </dgm:t>
    </dgm:pt>
    <dgm:pt modelId="{46223B90-E4BD-4EEC-9E5F-BAE7E85A8EDB}" type="sibTrans" cxnId="{8B435508-E3FF-4447-93E2-82041C7E8BFF}">
      <dgm:prSet/>
      <dgm:spPr/>
      <dgm:t>
        <a:bodyPr/>
        <a:lstStyle/>
        <a:p>
          <a:endParaRPr lang="pt-BR"/>
        </a:p>
      </dgm:t>
    </dgm:pt>
    <dgm:pt modelId="{1F5698CA-F10D-40A8-91B1-9C77C028AFB3}" type="pres">
      <dgm:prSet presAssocID="{A16CB472-73FA-4138-9B89-D89880C666EB}" presName="root" presStyleCnt="0">
        <dgm:presLayoutVars>
          <dgm:dir/>
          <dgm:resizeHandles val="exact"/>
        </dgm:presLayoutVars>
      </dgm:prSet>
      <dgm:spPr/>
    </dgm:pt>
    <dgm:pt modelId="{23F8B00B-3B9D-4A8E-A488-362BB3BD1388}" type="pres">
      <dgm:prSet presAssocID="{526EC207-6488-479D-964D-6D08E5092B2E}" presName="compNode" presStyleCnt="0"/>
      <dgm:spPr/>
    </dgm:pt>
    <dgm:pt modelId="{2CB90273-E80F-493A-A9DF-873C91176FFC}" type="pres">
      <dgm:prSet presAssocID="{526EC207-6488-479D-964D-6D08E5092B2E}" presName="bgRect" presStyleLbl="bgShp" presStyleIdx="0" presStyleCnt="3" custLinFactNeighborX="51" custLinFactNeighborY="-808"/>
      <dgm:spPr/>
    </dgm:pt>
    <dgm:pt modelId="{507D3F55-DE9F-40C8-8EC3-A33BBB0B92A5}" type="pres">
      <dgm:prSet presAssocID="{526EC207-6488-479D-964D-6D08E5092B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3B4F0FF9-AFE2-49A3-BC78-A7DB8018B5DF}" type="pres">
      <dgm:prSet presAssocID="{526EC207-6488-479D-964D-6D08E5092B2E}" presName="spaceRect" presStyleCnt="0"/>
      <dgm:spPr/>
    </dgm:pt>
    <dgm:pt modelId="{A5A4FD5C-A458-4B21-85E2-733ECE50DB6C}" type="pres">
      <dgm:prSet presAssocID="{526EC207-6488-479D-964D-6D08E5092B2E}" presName="parTx" presStyleLbl="revTx" presStyleIdx="0" presStyleCnt="3">
        <dgm:presLayoutVars>
          <dgm:chMax val="0"/>
          <dgm:chPref val="0"/>
        </dgm:presLayoutVars>
      </dgm:prSet>
      <dgm:spPr/>
    </dgm:pt>
    <dgm:pt modelId="{90CE5D02-9ED5-4A1A-98FA-D712EBEEF9F2}" type="pres">
      <dgm:prSet presAssocID="{4206E39B-66F3-47D7-A558-BC7D63A55EFA}" presName="sibTrans" presStyleCnt="0"/>
      <dgm:spPr/>
    </dgm:pt>
    <dgm:pt modelId="{690BB1E3-9356-4DDF-8D43-F9DB722C908E}" type="pres">
      <dgm:prSet presAssocID="{4B06EA47-A0D0-430D-A930-20DAD63CA76A}" presName="compNode" presStyleCnt="0"/>
      <dgm:spPr/>
    </dgm:pt>
    <dgm:pt modelId="{7F4AAD1B-5897-484F-AC00-203466906C6F}" type="pres">
      <dgm:prSet presAssocID="{4B06EA47-A0D0-430D-A930-20DAD63CA76A}" presName="bgRect" presStyleLbl="bgShp" presStyleIdx="1" presStyleCnt="3" custLinFactNeighborX="51" custLinFactNeighborY="-1424"/>
      <dgm:spPr/>
    </dgm:pt>
    <dgm:pt modelId="{1F95FA81-8153-4481-8EB0-A59D3C111E51}" type="pres">
      <dgm:prSet presAssocID="{4B06EA47-A0D0-430D-A930-20DAD63CA7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02C4520E-B8BE-4BAF-ABE3-372FD1CF6FE4}" type="pres">
      <dgm:prSet presAssocID="{4B06EA47-A0D0-430D-A930-20DAD63CA76A}" presName="spaceRect" presStyleCnt="0"/>
      <dgm:spPr/>
    </dgm:pt>
    <dgm:pt modelId="{6864BD9D-F685-402D-890B-557010892EA1}" type="pres">
      <dgm:prSet presAssocID="{4B06EA47-A0D0-430D-A930-20DAD63CA76A}" presName="parTx" presStyleLbl="revTx" presStyleIdx="1" presStyleCnt="3">
        <dgm:presLayoutVars>
          <dgm:chMax val="0"/>
          <dgm:chPref val="0"/>
        </dgm:presLayoutVars>
      </dgm:prSet>
      <dgm:spPr/>
    </dgm:pt>
    <dgm:pt modelId="{AAB93C8E-277C-4A76-8539-303F3BF04399}" type="pres">
      <dgm:prSet presAssocID="{0E465707-3D51-4E30-A035-DB3BDBE63AF2}" presName="sibTrans" presStyleCnt="0"/>
      <dgm:spPr/>
    </dgm:pt>
    <dgm:pt modelId="{B6D9320C-D63B-4D8C-87FA-623E3E158C42}" type="pres">
      <dgm:prSet presAssocID="{93DF2D17-5A50-4911-B402-78AB99A76CCE}" presName="compNode" presStyleCnt="0"/>
      <dgm:spPr/>
    </dgm:pt>
    <dgm:pt modelId="{B2E20B10-A933-4654-B4E8-7725D987139D}" type="pres">
      <dgm:prSet presAssocID="{93DF2D17-5A50-4911-B402-78AB99A76CCE}" presName="bgRect" presStyleLbl="bgShp" presStyleIdx="2" presStyleCnt="3"/>
      <dgm:spPr/>
    </dgm:pt>
    <dgm:pt modelId="{EBF32EF6-BE95-4808-A7B9-B9594CDCD2D2}" type="pres">
      <dgm:prSet presAssocID="{93DF2D17-5A50-4911-B402-78AB99A76C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ão"/>
        </a:ext>
      </dgm:extLst>
    </dgm:pt>
    <dgm:pt modelId="{C7F0CED1-72A8-4921-94A7-B9508BB4C5F5}" type="pres">
      <dgm:prSet presAssocID="{93DF2D17-5A50-4911-B402-78AB99A76CCE}" presName="spaceRect" presStyleCnt="0"/>
      <dgm:spPr/>
    </dgm:pt>
    <dgm:pt modelId="{441273E5-19A7-46BD-9042-F00C3E3FD144}" type="pres">
      <dgm:prSet presAssocID="{93DF2D17-5A50-4911-B402-78AB99A76C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435508-E3FF-4447-93E2-82041C7E8BFF}" srcId="{A16CB472-73FA-4138-9B89-D89880C666EB}" destId="{93DF2D17-5A50-4911-B402-78AB99A76CCE}" srcOrd="2" destOrd="0" parTransId="{7212C95D-76CB-441C-B1CE-0908952214D2}" sibTransId="{46223B90-E4BD-4EEC-9E5F-BAE7E85A8EDB}"/>
    <dgm:cxn modelId="{DB009C42-6898-4AAC-A6D5-FD5E2F58A8DA}" type="presOf" srcId="{A16CB472-73FA-4138-9B89-D89880C666EB}" destId="{1F5698CA-F10D-40A8-91B1-9C77C028AFB3}" srcOrd="0" destOrd="0" presId="urn:microsoft.com/office/officeart/2018/2/layout/IconVerticalSolidList"/>
    <dgm:cxn modelId="{D76B9250-17AB-4FD5-9B74-614A8B0E95C5}" srcId="{A16CB472-73FA-4138-9B89-D89880C666EB}" destId="{526EC207-6488-479D-964D-6D08E5092B2E}" srcOrd="0" destOrd="0" parTransId="{3C37A064-F98A-4656-B814-3144E87AAC7E}" sibTransId="{4206E39B-66F3-47D7-A558-BC7D63A55EFA}"/>
    <dgm:cxn modelId="{8EB711C0-A520-4E67-B8FC-B4B6F3FEF268}" type="presOf" srcId="{4B06EA47-A0D0-430D-A930-20DAD63CA76A}" destId="{6864BD9D-F685-402D-890B-557010892EA1}" srcOrd="0" destOrd="0" presId="urn:microsoft.com/office/officeart/2018/2/layout/IconVerticalSolidList"/>
    <dgm:cxn modelId="{92F617C5-CF00-436E-AE15-BB29B529EDB7}" srcId="{A16CB472-73FA-4138-9B89-D89880C666EB}" destId="{4B06EA47-A0D0-430D-A930-20DAD63CA76A}" srcOrd="1" destOrd="0" parTransId="{C08FCAA4-ACF8-4C53-8262-88B5F045EEE9}" sibTransId="{0E465707-3D51-4E30-A035-DB3BDBE63AF2}"/>
    <dgm:cxn modelId="{39F0EBE3-FDC9-474B-A79C-483B170D67AB}" type="presOf" srcId="{526EC207-6488-479D-964D-6D08E5092B2E}" destId="{A5A4FD5C-A458-4B21-85E2-733ECE50DB6C}" srcOrd="0" destOrd="0" presId="urn:microsoft.com/office/officeart/2018/2/layout/IconVerticalSolidList"/>
    <dgm:cxn modelId="{29DA9AF2-C8CE-4458-8602-03EC986B5972}" type="presOf" srcId="{93DF2D17-5A50-4911-B402-78AB99A76CCE}" destId="{441273E5-19A7-46BD-9042-F00C3E3FD144}" srcOrd="0" destOrd="0" presId="urn:microsoft.com/office/officeart/2018/2/layout/IconVerticalSolidList"/>
    <dgm:cxn modelId="{4AE6905C-BF4D-4146-B6EA-6218D581B7B0}" type="presParOf" srcId="{1F5698CA-F10D-40A8-91B1-9C77C028AFB3}" destId="{23F8B00B-3B9D-4A8E-A488-362BB3BD1388}" srcOrd="0" destOrd="0" presId="urn:microsoft.com/office/officeart/2018/2/layout/IconVerticalSolidList"/>
    <dgm:cxn modelId="{07DEC81D-C31A-4A6A-8FEA-4AB0E9448E71}" type="presParOf" srcId="{23F8B00B-3B9D-4A8E-A488-362BB3BD1388}" destId="{2CB90273-E80F-493A-A9DF-873C91176FFC}" srcOrd="0" destOrd="0" presId="urn:microsoft.com/office/officeart/2018/2/layout/IconVerticalSolidList"/>
    <dgm:cxn modelId="{859B037D-2CC6-4F27-A82B-80C4204ED611}" type="presParOf" srcId="{23F8B00B-3B9D-4A8E-A488-362BB3BD1388}" destId="{507D3F55-DE9F-40C8-8EC3-A33BBB0B92A5}" srcOrd="1" destOrd="0" presId="urn:microsoft.com/office/officeart/2018/2/layout/IconVerticalSolidList"/>
    <dgm:cxn modelId="{49FFEA84-E845-4862-ADB5-53219EE2246F}" type="presParOf" srcId="{23F8B00B-3B9D-4A8E-A488-362BB3BD1388}" destId="{3B4F0FF9-AFE2-49A3-BC78-A7DB8018B5DF}" srcOrd="2" destOrd="0" presId="urn:microsoft.com/office/officeart/2018/2/layout/IconVerticalSolidList"/>
    <dgm:cxn modelId="{4E938A9D-F547-4F8C-BDF1-CC1FEB04641F}" type="presParOf" srcId="{23F8B00B-3B9D-4A8E-A488-362BB3BD1388}" destId="{A5A4FD5C-A458-4B21-85E2-733ECE50DB6C}" srcOrd="3" destOrd="0" presId="urn:microsoft.com/office/officeart/2018/2/layout/IconVerticalSolidList"/>
    <dgm:cxn modelId="{04ADC407-9626-46E1-81FA-3F4F3F37C324}" type="presParOf" srcId="{1F5698CA-F10D-40A8-91B1-9C77C028AFB3}" destId="{90CE5D02-9ED5-4A1A-98FA-D712EBEEF9F2}" srcOrd="1" destOrd="0" presId="urn:microsoft.com/office/officeart/2018/2/layout/IconVerticalSolidList"/>
    <dgm:cxn modelId="{940D934C-4772-4A05-8DB2-D574F460FDBC}" type="presParOf" srcId="{1F5698CA-F10D-40A8-91B1-9C77C028AFB3}" destId="{690BB1E3-9356-4DDF-8D43-F9DB722C908E}" srcOrd="2" destOrd="0" presId="urn:microsoft.com/office/officeart/2018/2/layout/IconVerticalSolidList"/>
    <dgm:cxn modelId="{EFE5CB85-5C89-4E9D-AA6C-4E77AB7A404E}" type="presParOf" srcId="{690BB1E3-9356-4DDF-8D43-F9DB722C908E}" destId="{7F4AAD1B-5897-484F-AC00-203466906C6F}" srcOrd="0" destOrd="0" presId="urn:microsoft.com/office/officeart/2018/2/layout/IconVerticalSolidList"/>
    <dgm:cxn modelId="{A82C3601-B3CC-4AC3-A1CB-6C4138A137D0}" type="presParOf" srcId="{690BB1E3-9356-4DDF-8D43-F9DB722C908E}" destId="{1F95FA81-8153-4481-8EB0-A59D3C111E51}" srcOrd="1" destOrd="0" presId="urn:microsoft.com/office/officeart/2018/2/layout/IconVerticalSolidList"/>
    <dgm:cxn modelId="{FA4E0A07-73C7-4A38-99EE-EA1F156802F0}" type="presParOf" srcId="{690BB1E3-9356-4DDF-8D43-F9DB722C908E}" destId="{02C4520E-B8BE-4BAF-ABE3-372FD1CF6FE4}" srcOrd="2" destOrd="0" presId="urn:microsoft.com/office/officeart/2018/2/layout/IconVerticalSolidList"/>
    <dgm:cxn modelId="{1D11895E-C41C-49C3-BC11-BD8B53E80F67}" type="presParOf" srcId="{690BB1E3-9356-4DDF-8D43-F9DB722C908E}" destId="{6864BD9D-F685-402D-890B-557010892EA1}" srcOrd="3" destOrd="0" presId="urn:microsoft.com/office/officeart/2018/2/layout/IconVerticalSolidList"/>
    <dgm:cxn modelId="{2DC4DAE3-F85B-4295-B7C5-B35CB05BA26B}" type="presParOf" srcId="{1F5698CA-F10D-40A8-91B1-9C77C028AFB3}" destId="{AAB93C8E-277C-4A76-8539-303F3BF04399}" srcOrd="3" destOrd="0" presId="urn:microsoft.com/office/officeart/2018/2/layout/IconVerticalSolidList"/>
    <dgm:cxn modelId="{329DD068-C18E-4307-BD24-820EDF08578D}" type="presParOf" srcId="{1F5698CA-F10D-40A8-91B1-9C77C028AFB3}" destId="{B6D9320C-D63B-4D8C-87FA-623E3E158C42}" srcOrd="4" destOrd="0" presId="urn:microsoft.com/office/officeart/2018/2/layout/IconVerticalSolidList"/>
    <dgm:cxn modelId="{B2D01373-EB40-470C-97C9-E6D0C2C5C0B9}" type="presParOf" srcId="{B6D9320C-D63B-4D8C-87FA-623E3E158C42}" destId="{B2E20B10-A933-4654-B4E8-7725D987139D}" srcOrd="0" destOrd="0" presId="urn:microsoft.com/office/officeart/2018/2/layout/IconVerticalSolidList"/>
    <dgm:cxn modelId="{7717C54C-1541-4598-A80D-390F45DCF1D4}" type="presParOf" srcId="{B6D9320C-D63B-4D8C-87FA-623E3E158C42}" destId="{EBF32EF6-BE95-4808-A7B9-B9594CDCD2D2}" srcOrd="1" destOrd="0" presId="urn:microsoft.com/office/officeart/2018/2/layout/IconVerticalSolidList"/>
    <dgm:cxn modelId="{51361CB4-F833-43CE-A802-0F7DEF4B2B18}" type="presParOf" srcId="{B6D9320C-D63B-4D8C-87FA-623E3E158C42}" destId="{C7F0CED1-72A8-4921-94A7-B9508BB4C5F5}" srcOrd="2" destOrd="0" presId="urn:microsoft.com/office/officeart/2018/2/layout/IconVerticalSolidList"/>
    <dgm:cxn modelId="{6E39B506-F3DB-4AE8-856E-CB26AB9FAFC2}" type="presParOf" srcId="{B6D9320C-D63B-4D8C-87FA-623E3E158C42}" destId="{441273E5-19A7-46BD-9042-F00C3E3FD1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5AE4EA-ACB1-4BD8-8A98-0EAB2F8A1E5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9F26C8-ACAE-4B9C-B44A-0E10B63FE438}">
      <dgm:prSet custT="1"/>
      <dgm:spPr/>
      <dgm:t>
        <a:bodyPr/>
        <a:lstStyle/>
        <a:p>
          <a:r>
            <a:rPr lang="pt-BR" sz="2800" dirty="0"/>
            <a:t>Como principal dificuldade, obtivemos a leitura de entrada de dados do usuário.</a:t>
          </a:r>
          <a:endParaRPr lang="en-US" sz="2800" dirty="0"/>
        </a:p>
      </dgm:t>
    </dgm:pt>
    <dgm:pt modelId="{9F6B075B-2801-439C-91C6-27D5F2AB7824}" type="parTrans" cxnId="{5F105B0F-2CAA-4E6B-A2F7-A3ECD0BDBFD8}">
      <dgm:prSet/>
      <dgm:spPr/>
      <dgm:t>
        <a:bodyPr/>
        <a:lstStyle/>
        <a:p>
          <a:endParaRPr lang="en-US"/>
        </a:p>
      </dgm:t>
    </dgm:pt>
    <dgm:pt modelId="{6A967D10-9058-477A-8EBF-0ED36A39C81B}" type="sibTrans" cxnId="{5F105B0F-2CAA-4E6B-A2F7-A3ECD0BDBFD8}">
      <dgm:prSet/>
      <dgm:spPr/>
      <dgm:t>
        <a:bodyPr/>
        <a:lstStyle/>
        <a:p>
          <a:endParaRPr lang="en-US"/>
        </a:p>
      </dgm:t>
    </dgm:pt>
    <dgm:pt modelId="{927E9B7F-03D1-4792-89FD-995121380A22}">
      <dgm:prSet custT="1"/>
      <dgm:spPr/>
      <dgm:t>
        <a:bodyPr/>
        <a:lstStyle/>
        <a:p>
          <a:r>
            <a:rPr lang="pt-BR" sz="2800" dirty="0"/>
            <a:t>Para corrigir os erros, implementamos então a função da STL </a:t>
          </a:r>
          <a:r>
            <a:rPr lang="pt-BR" sz="2800" dirty="0" err="1"/>
            <a:t>getline</a:t>
          </a:r>
          <a:r>
            <a:rPr lang="pt-BR" sz="2800" dirty="0"/>
            <a:t>() e ignore() para corrigir os erros de input.</a:t>
          </a:r>
          <a:endParaRPr lang="en-US" sz="2800" dirty="0"/>
        </a:p>
      </dgm:t>
    </dgm:pt>
    <dgm:pt modelId="{9E078855-5BE1-4002-AF22-73599AF411CC}" type="parTrans" cxnId="{04D0EF1A-B284-400A-B78B-39FA353FF10C}">
      <dgm:prSet/>
      <dgm:spPr/>
      <dgm:t>
        <a:bodyPr/>
        <a:lstStyle/>
        <a:p>
          <a:endParaRPr lang="en-US"/>
        </a:p>
      </dgm:t>
    </dgm:pt>
    <dgm:pt modelId="{8E999AC6-4D6B-4EDA-AE8D-19A2642698F1}" type="sibTrans" cxnId="{04D0EF1A-B284-400A-B78B-39FA353FF10C}">
      <dgm:prSet/>
      <dgm:spPr/>
      <dgm:t>
        <a:bodyPr/>
        <a:lstStyle/>
        <a:p>
          <a:endParaRPr lang="en-US"/>
        </a:p>
      </dgm:t>
    </dgm:pt>
    <dgm:pt modelId="{2CA49B52-0142-4F03-BB72-BA707691108A}">
      <dgm:prSet custT="1"/>
      <dgm:spPr/>
      <dgm:t>
        <a:bodyPr/>
        <a:lstStyle/>
        <a:p>
          <a:r>
            <a:rPr lang="pt-BR" sz="2800" dirty="0"/>
            <a:t>Todos os integrante contribuíram igualmente</a:t>
          </a:r>
          <a:endParaRPr lang="en-US" sz="2800" dirty="0"/>
        </a:p>
      </dgm:t>
    </dgm:pt>
    <dgm:pt modelId="{EA2CCE52-D1B0-407E-865A-8375EAA83090}" type="parTrans" cxnId="{D0FDF2AF-BC45-45F7-9EE0-4E686B2A4457}">
      <dgm:prSet/>
      <dgm:spPr/>
      <dgm:t>
        <a:bodyPr/>
        <a:lstStyle/>
        <a:p>
          <a:endParaRPr lang="pt-BR"/>
        </a:p>
      </dgm:t>
    </dgm:pt>
    <dgm:pt modelId="{578EB49E-2FD3-4D11-82F4-FCC99664E102}" type="sibTrans" cxnId="{D0FDF2AF-BC45-45F7-9EE0-4E686B2A4457}">
      <dgm:prSet/>
      <dgm:spPr/>
      <dgm:t>
        <a:bodyPr/>
        <a:lstStyle/>
        <a:p>
          <a:endParaRPr lang="pt-BR"/>
        </a:p>
      </dgm:t>
    </dgm:pt>
    <dgm:pt modelId="{ED777DFD-EA6A-421D-B97D-05595011D6A5}" type="pres">
      <dgm:prSet presAssocID="{4C5AE4EA-ACB1-4BD8-8A98-0EAB2F8A1E54}" presName="linear" presStyleCnt="0">
        <dgm:presLayoutVars>
          <dgm:animLvl val="lvl"/>
          <dgm:resizeHandles val="exact"/>
        </dgm:presLayoutVars>
      </dgm:prSet>
      <dgm:spPr/>
    </dgm:pt>
    <dgm:pt modelId="{7FCE5AE2-F0C6-4261-A8C7-3F8116AE0306}" type="pres">
      <dgm:prSet presAssocID="{8F9F26C8-ACAE-4B9C-B44A-0E10B63FE438}" presName="parentText" presStyleLbl="node1" presStyleIdx="0" presStyleCnt="3" custLinFactY="-5024" custLinFactNeighborX="-3357" custLinFactNeighborY="-100000">
        <dgm:presLayoutVars>
          <dgm:chMax val="0"/>
          <dgm:bulletEnabled val="1"/>
        </dgm:presLayoutVars>
      </dgm:prSet>
      <dgm:spPr/>
    </dgm:pt>
    <dgm:pt modelId="{2AD50589-C046-4799-BA18-4CA1EE793F26}" type="pres">
      <dgm:prSet presAssocID="{6A967D10-9058-477A-8EBF-0ED36A39C81B}" presName="spacer" presStyleCnt="0"/>
      <dgm:spPr/>
    </dgm:pt>
    <dgm:pt modelId="{7ACB137E-AA08-4758-A6A1-3D743428191C}" type="pres">
      <dgm:prSet presAssocID="{2CA49B52-0142-4F03-BB72-BA707691108A}" presName="parentText" presStyleLbl="node1" presStyleIdx="1" presStyleCnt="3" custLinFactY="100000" custLinFactNeighborX="-776" custLinFactNeighborY="100259">
        <dgm:presLayoutVars>
          <dgm:chMax val="0"/>
          <dgm:bulletEnabled val="1"/>
        </dgm:presLayoutVars>
      </dgm:prSet>
      <dgm:spPr/>
    </dgm:pt>
    <dgm:pt modelId="{AC52F7E5-D9E2-4E15-9959-99C53B293D8E}" type="pres">
      <dgm:prSet presAssocID="{578EB49E-2FD3-4D11-82F4-FCC99664E102}" presName="spacer" presStyleCnt="0"/>
      <dgm:spPr/>
    </dgm:pt>
    <dgm:pt modelId="{92CB6CBB-3456-4659-B001-4356F1D2A5A2}" type="pres">
      <dgm:prSet presAssocID="{927E9B7F-03D1-4792-89FD-995121380A22}" presName="parentText" presStyleLbl="node1" presStyleIdx="2" presStyleCnt="3" custLinFactY="-100000" custLinFactNeighborX="51" custLinFactNeighborY="-170397">
        <dgm:presLayoutVars>
          <dgm:chMax val="0"/>
          <dgm:bulletEnabled val="1"/>
        </dgm:presLayoutVars>
      </dgm:prSet>
      <dgm:spPr/>
    </dgm:pt>
  </dgm:ptLst>
  <dgm:cxnLst>
    <dgm:cxn modelId="{5F105B0F-2CAA-4E6B-A2F7-A3ECD0BDBFD8}" srcId="{4C5AE4EA-ACB1-4BD8-8A98-0EAB2F8A1E54}" destId="{8F9F26C8-ACAE-4B9C-B44A-0E10B63FE438}" srcOrd="0" destOrd="0" parTransId="{9F6B075B-2801-439C-91C6-27D5F2AB7824}" sibTransId="{6A967D10-9058-477A-8EBF-0ED36A39C81B}"/>
    <dgm:cxn modelId="{04D0EF1A-B284-400A-B78B-39FA353FF10C}" srcId="{4C5AE4EA-ACB1-4BD8-8A98-0EAB2F8A1E54}" destId="{927E9B7F-03D1-4792-89FD-995121380A22}" srcOrd="2" destOrd="0" parTransId="{9E078855-5BE1-4002-AF22-73599AF411CC}" sibTransId="{8E999AC6-4D6B-4EDA-AE8D-19A2642698F1}"/>
    <dgm:cxn modelId="{B0157035-A4F4-4FDA-8975-FBC3587A170A}" type="presOf" srcId="{2CA49B52-0142-4F03-BB72-BA707691108A}" destId="{7ACB137E-AA08-4758-A6A1-3D743428191C}" srcOrd="0" destOrd="0" presId="urn:microsoft.com/office/officeart/2005/8/layout/vList2"/>
    <dgm:cxn modelId="{FAC26937-D527-4ED6-A654-6E0BF598DB36}" type="presOf" srcId="{8F9F26C8-ACAE-4B9C-B44A-0E10B63FE438}" destId="{7FCE5AE2-F0C6-4261-A8C7-3F8116AE0306}" srcOrd="0" destOrd="0" presId="urn:microsoft.com/office/officeart/2005/8/layout/vList2"/>
    <dgm:cxn modelId="{2C58C751-6B7E-4E56-86AD-A0FA488D717A}" type="presOf" srcId="{927E9B7F-03D1-4792-89FD-995121380A22}" destId="{92CB6CBB-3456-4659-B001-4356F1D2A5A2}" srcOrd="0" destOrd="0" presId="urn:microsoft.com/office/officeart/2005/8/layout/vList2"/>
    <dgm:cxn modelId="{D0FDF2AF-BC45-45F7-9EE0-4E686B2A4457}" srcId="{4C5AE4EA-ACB1-4BD8-8A98-0EAB2F8A1E54}" destId="{2CA49B52-0142-4F03-BB72-BA707691108A}" srcOrd="1" destOrd="0" parTransId="{EA2CCE52-D1B0-407E-865A-8375EAA83090}" sibTransId="{578EB49E-2FD3-4D11-82F4-FCC99664E102}"/>
    <dgm:cxn modelId="{18192FE3-0B20-4AE1-896E-A63FFCBD6083}" type="presOf" srcId="{4C5AE4EA-ACB1-4BD8-8A98-0EAB2F8A1E54}" destId="{ED777DFD-EA6A-421D-B97D-05595011D6A5}" srcOrd="0" destOrd="0" presId="urn:microsoft.com/office/officeart/2005/8/layout/vList2"/>
    <dgm:cxn modelId="{3E259196-0E4D-4185-8675-EF5020FF05E3}" type="presParOf" srcId="{ED777DFD-EA6A-421D-B97D-05595011D6A5}" destId="{7FCE5AE2-F0C6-4261-A8C7-3F8116AE0306}" srcOrd="0" destOrd="0" presId="urn:microsoft.com/office/officeart/2005/8/layout/vList2"/>
    <dgm:cxn modelId="{A7A78A83-9B8A-43D8-99AC-AC25D74DC9B1}" type="presParOf" srcId="{ED777DFD-EA6A-421D-B97D-05595011D6A5}" destId="{2AD50589-C046-4799-BA18-4CA1EE793F26}" srcOrd="1" destOrd="0" presId="urn:microsoft.com/office/officeart/2005/8/layout/vList2"/>
    <dgm:cxn modelId="{A505EE5C-0263-48DA-A14E-A6FBED3F1729}" type="presParOf" srcId="{ED777DFD-EA6A-421D-B97D-05595011D6A5}" destId="{7ACB137E-AA08-4758-A6A1-3D743428191C}" srcOrd="2" destOrd="0" presId="urn:microsoft.com/office/officeart/2005/8/layout/vList2"/>
    <dgm:cxn modelId="{2818AE01-AD16-4102-A9D8-70E0BBA54FE2}" type="presParOf" srcId="{ED777DFD-EA6A-421D-B97D-05595011D6A5}" destId="{AC52F7E5-D9E2-4E15-9959-99C53B293D8E}" srcOrd="3" destOrd="0" presId="urn:microsoft.com/office/officeart/2005/8/layout/vList2"/>
    <dgm:cxn modelId="{E9A50984-3B67-4027-9C1A-ACF9C9AFF094}" type="presParOf" srcId="{ED777DFD-EA6A-421D-B97D-05595011D6A5}" destId="{92CB6CBB-3456-4659-B001-4356F1D2A5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B70C1-BF9A-4308-BF3C-BB857081799F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*Voo (OK)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*Aeroporto (OK)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*Avião (OK)</a:t>
          </a:r>
        </a:p>
      </dsp:txBody>
      <dsp:txXfrm rot="10800000">
        <a:off x="2113954" y="2526"/>
        <a:ext cx="5028863" cy="1505029"/>
      </dsp:txXfrm>
    </dsp:sp>
    <dsp:sp modelId="{C18BB3CA-C53D-4C5B-B9F7-4B71C3F58C08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6DF7-242C-40C7-B887-EEBCDDE9A192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*Funcionários Administrativos (OK)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*Membro de Tripulação (OK)</a:t>
          </a:r>
        </a:p>
      </dsp:txBody>
      <dsp:txXfrm rot="10800000">
        <a:off x="2113954" y="1956818"/>
        <a:ext cx="5028863" cy="1505029"/>
      </dsp:txXfrm>
    </dsp:sp>
    <dsp:sp modelId="{E123BF42-BA44-4BE4-97C7-01D3943A38CE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DC273-8370-452A-A5E9-7CC653CA42BA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*Pilotos (OK)</a:t>
          </a:r>
        </a:p>
      </dsp:txBody>
      <dsp:txXfrm rot="10800000">
        <a:off x="2113954" y="3911110"/>
        <a:ext cx="5028863" cy="1505029"/>
      </dsp:txXfrm>
    </dsp:sp>
    <dsp:sp modelId="{BDD9E748-2BF6-4C87-BA3F-281DF3384FBB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90273-E80F-493A-A9DF-873C91176FFC}">
      <dsp:nvSpPr>
        <dsp:cNvPr id="0" name=""/>
        <dsp:cNvSpPr/>
      </dsp:nvSpPr>
      <dsp:spPr>
        <a:xfrm>
          <a:off x="0" y="0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3F55-DE9F-40C8-8EC3-A33BBB0B92A5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4FD5C-A458-4B21-85E2-733ECE50DB6C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864015" y="689"/>
        <a:ext cx="4933659" cy="1613866"/>
      </dsp:txXfrm>
    </dsp:sp>
    <dsp:sp modelId="{7F4AAD1B-5897-484F-AC00-203466906C6F}">
      <dsp:nvSpPr>
        <dsp:cNvPr id="0" name=""/>
        <dsp:cNvSpPr/>
      </dsp:nvSpPr>
      <dsp:spPr>
        <a:xfrm>
          <a:off x="0" y="1995041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5FA81-8153-4481-8EB0-A59D3C111E51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4BD9D-F685-402D-890B-557010892EA1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*Quantidade de Funcionários</a:t>
          </a:r>
          <a:br>
            <a:rPr lang="pt-BR" sz="1900" kern="1200" dirty="0"/>
          </a:br>
          <a:r>
            <a:rPr lang="pt-BR" sz="1900" kern="1200" dirty="0"/>
            <a:t>*Quantidade de Funcionários Administrativos </a:t>
          </a:r>
          <a:br>
            <a:rPr lang="pt-BR" sz="1900" kern="1200" dirty="0"/>
          </a:br>
          <a:r>
            <a:rPr lang="pt-BR" sz="1900" kern="1200" dirty="0"/>
            <a:t>*Quantidade de pilotos</a:t>
          </a:r>
          <a:br>
            <a:rPr lang="pt-BR" sz="1900" kern="1200" dirty="0"/>
          </a:br>
          <a:r>
            <a:rPr lang="pt-BR" sz="1900" kern="1200" dirty="0"/>
            <a:t>*Quantidade de Membros da Tripulação</a:t>
          </a:r>
          <a:endParaRPr lang="en-US" sz="1900" kern="1200" dirty="0"/>
        </a:p>
      </dsp:txBody>
      <dsp:txXfrm>
        <a:off x="1864015" y="2018022"/>
        <a:ext cx="4933659" cy="1613866"/>
      </dsp:txXfrm>
    </dsp:sp>
    <dsp:sp modelId="{B2E20B10-A933-4654-B4E8-7725D987139D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32EF6-BE95-4808-A7B9-B9594CDCD2D2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273E5-19A7-46BD-9042-F00C3E3FD144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*Quantidade de Aviões </a:t>
          </a:r>
        </a:p>
      </dsp:txBody>
      <dsp:txXfrm>
        <a:off x="1864015" y="4035355"/>
        <a:ext cx="4933659" cy="1613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E5AE2-F0C6-4261-A8C7-3F8116AE0306}">
      <dsp:nvSpPr>
        <dsp:cNvPr id="0" name=""/>
        <dsp:cNvSpPr/>
      </dsp:nvSpPr>
      <dsp:spPr>
        <a:xfrm>
          <a:off x="0" y="33693"/>
          <a:ext cx="67976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Como principal dificuldade, obtivemos a leitura de entrada de dados do usuário.</a:t>
          </a:r>
          <a:endParaRPr lang="en-US" sz="2800" kern="1200" dirty="0"/>
        </a:p>
      </dsp:txBody>
      <dsp:txXfrm>
        <a:off x="76105" y="109798"/>
        <a:ext cx="6645465" cy="1406815"/>
      </dsp:txXfrm>
    </dsp:sp>
    <dsp:sp modelId="{7ACB137E-AA08-4758-A6A1-3D743428191C}">
      <dsp:nvSpPr>
        <dsp:cNvPr id="0" name=""/>
        <dsp:cNvSpPr/>
      </dsp:nvSpPr>
      <dsp:spPr>
        <a:xfrm>
          <a:off x="0" y="3792153"/>
          <a:ext cx="6797675" cy="15590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Todos os integrante contribuíram igualmente</a:t>
          </a:r>
          <a:endParaRPr lang="en-US" sz="2800" kern="1200" dirty="0"/>
        </a:p>
      </dsp:txBody>
      <dsp:txXfrm>
        <a:off x="76105" y="3868258"/>
        <a:ext cx="6645465" cy="1406815"/>
      </dsp:txXfrm>
    </dsp:sp>
    <dsp:sp modelId="{92CB6CBB-3456-4659-B001-4356F1D2A5A2}">
      <dsp:nvSpPr>
        <dsp:cNvPr id="0" name=""/>
        <dsp:cNvSpPr/>
      </dsp:nvSpPr>
      <dsp:spPr>
        <a:xfrm>
          <a:off x="0" y="1913660"/>
          <a:ext cx="6797675" cy="15590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Para corrigir os erros, implementamos então a função da STL </a:t>
          </a:r>
          <a:r>
            <a:rPr lang="pt-BR" sz="2800" kern="1200" dirty="0" err="1"/>
            <a:t>getline</a:t>
          </a:r>
          <a:r>
            <a:rPr lang="pt-BR" sz="2800" kern="1200" dirty="0"/>
            <a:t>() e ignore() para corrigir os erros de input.</a:t>
          </a:r>
          <a:endParaRPr lang="en-US" sz="2800" kern="1200" dirty="0"/>
        </a:p>
      </dsp:txBody>
      <dsp:txXfrm>
        <a:off x="76105" y="1989765"/>
        <a:ext cx="6645465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5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9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1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2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57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20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91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7E7296-A473-4870-B13E-C48490F0BC23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DD977B-B976-467F-B6EB-A174094609D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2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BDD1B1-5CC6-4A44-A32C-69DCEAD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</a:rPr>
              <a:t>Aeroporto </a:t>
            </a:r>
            <a:r>
              <a:rPr lang="pt-BR" sz="3200" dirty="0" err="1">
                <a:solidFill>
                  <a:srgbClr val="FFFFFF"/>
                </a:solidFill>
              </a:rPr>
              <a:t>Low-Cost</a:t>
            </a:r>
            <a:r>
              <a:rPr lang="pt-BR" sz="3200" dirty="0">
                <a:solidFill>
                  <a:srgbClr val="FFFFFF"/>
                </a:solidFill>
              </a:rPr>
              <a:t> O’Connor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84EF9-71D6-499B-88BC-D1D370EA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Turma 4 - Grupo 5: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Bianca Sequeira da Mota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Carolina Rosemback Guilhermino</a:t>
            </a:r>
          </a:p>
          <a:p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Iohan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Xavier Sardinha Dutra Soares 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9D7452E-924A-48E0-906A-6F5025A5D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8" y="6163854"/>
            <a:ext cx="1430657" cy="4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47FA3-85AA-4048-BCDF-893E3875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43" y="0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Destaque de funcionalidade</a:t>
            </a:r>
            <a:br>
              <a:rPr lang="pt-BR" sz="3600" dirty="0">
                <a:solidFill>
                  <a:srgbClr val="FFFFFF"/>
                </a:solidFill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Consideramos a listagem como destaque de funcionalidade, uma vez que estabelecemos ordenações utilizando STL para: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FCEC1C9-0499-4421-8D5A-398D16362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0810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51A6579-818A-471C-9C96-7E043AAC3277}"/>
              </a:ext>
            </a:extLst>
          </p:cNvPr>
          <p:cNvSpPr txBox="1"/>
          <p:nvPr/>
        </p:nvSpPr>
        <p:spPr>
          <a:xfrm>
            <a:off x="6725618" y="1270000"/>
            <a:ext cx="40036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*Localização</a:t>
            </a:r>
          </a:p>
        </p:txBody>
      </p:sp>
    </p:spTree>
    <p:extLst>
      <p:ext uri="{BB962C8B-B14F-4D97-AF65-F5344CB8AC3E}">
        <p14:creationId xmlns:p14="http://schemas.microsoft.com/office/powerpoint/2010/main" val="254688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3EDD80-8B0C-4775-8E7C-90CEFADB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Principais dificuldades e esforço dos integrantes: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DBA4692F-118E-4BA4-BAE0-6507F93AC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99160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78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52677-8E70-4744-9B35-F509E08A0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3649" y="1209472"/>
            <a:ext cx="4948572" cy="4439055"/>
          </a:xfrm>
        </p:spPr>
        <p:txBody>
          <a:bodyPr anchor="ctr">
            <a:normAutofit/>
          </a:bodyPr>
          <a:lstStyle/>
          <a:p>
            <a:r>
              <a:rPr lang="pt-BR" sz="1700" dirty="0" err="1">
                <a:solidFill>
                  <a:schemeClr val="tx1"/>
                </a:solidFill>
              </a:rPr>
              <a:t>UmA</a:t>
            </a:r>
            <a:r>
              <a:rPr lang="pt-BR" sz="1700" dirty="0">
                <a:solidFill>
                  <a:schemeClr val="tx1"/>
                </a:solidFill>
              </a:rPr>
              <a:t> </a:t>
            </a:r>
            <a:r>
              <a:rPr lang="pt-BR" sz="1700" dirty="0" err="1">
                <a:solidFill>
                  <a:schemeClr val="tx1"/>
                </a:solidFill>
              </a:rPr>
              <a:t>COMPANHIa</a:t>
            </a:r>
            <a:r>
              <a:rPr lang="pt-BR" sz="1700" dirty="0">
                <a:solidFill>
                  <a:schemeClr val="tx1"/>
                </a:solidFill>
              </a:rPr>
              <a:t> AÉREA tem pequenos aeroportos espalhados pela </a:t>
            </a:r>
            <a:r>
              <a:rPr lang="pt-BR" sz="1700" dirty="0" err="1">
                <a:solidFill>
                  <a:schemeClr val="tx1"/>
                </a:solidFill>
              </a:rPr>
              <a:t>europa</a:t>
            </a:r>
            <a:r>
              <a:rPr lang="pt-BR" sz="1700" dirty="0">
                <a:solidFill>
                  <a:schemeClr val="tx1"/>
                </a:solidFill>
              </a:rPr>
              <a:t>. Cada aeroporto terá gerente, localização, funcionários e aviões  </a:t>
            </a:r>
          </a:p>
          <a:p>
            <a:r>
              <a:rPr lang="pt-BR" sz="1700" dirty="0">
                <a:solidFill>
                  <a:schemeClr val="tx1"/>
                </a:solidFill>
              </a:rPr>
              <a:t>Pretende-se construir uma aplicação para gerir a atividade da empresa, a respeito de suas bases e seus respectivos funcionários, aviões e voos.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46192DE-0C8A-4AB6-B490-D1786292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3" y="573895"/>
            <a:ext cx="3551462" cy="356616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Descrição do Problema</a:t>
            </a:r>
          </a:p>
        </p:txBody>
      </p:sp>
    </p:spTree>
    <p:extLst>
      <p:ext uri="{BB962C8B-B14F-4D97-AF65-F5344CB8AC3E}">
        <p14:creationId xmlns:p14="http://schemas.microsoft.com/office/powerpoint/2010/main" val="401488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207E69B-0F6F-4D15-A988-616519F6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13C24-A97F-448E-BE2B-73E74A61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141FE-BD09-4C57-A23B-D1022BCD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Descrição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D1CC7-282B-423C-BC59-54D29C83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6466"/>
            <a:ext cx="5977938" cy="3652667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FFFFFF"/>
                </a:solidFill>
              </a:rPr>
              <a:t>A solução do problema foi dividir em classes: </a:t>
            </a:r>
          </a:p>
          <a:p>
            <a:r>
              <a:rPr lang="pt-BR" sz="1800" dirty="0">
                <a:solidFill>
                  <a:srgbClr val="FFFFFF"/>
                </a:solidFill>
              </a:rPr>
              <a:t>* Aeroporto</a:t>
            </a:r>
          </a:p>
          <a:p>
            <a:r>
              <a:rPr lang="pt-BR" sz="1800" dirty="0">
                <a:solidFill>
                  <a:srgbClr val="FFFFFF"/>
                </a:solidFill>
              </a:rPr>
              <a:t>* Aviões</a:t>
            </a:r>
          </a:p>
          <a:p>
            <a:r>
              <a:rPr lang="pt-BR" sz="1800" dirty="0">
                <a:solidFill>
                  <a:srgbClr val="FFFFFF"/>
                </a:solidFill>
              </a:rPr>
              <a:t>* Funcionários, Funcionários Administrativos, Membro de Tripulação, Pilotos</a:t>
            </a:r>
          </a:p>
          <a:p>
            <a:r>
              <a:rPr lang="pt-BR" sz="1800" dirty="0">
                <a:solidFill>
                  <a:srgbClr val="FFFFFF"/>
                </a:solidFill>
              </a:rPr>
              <a:t>* Voos </a:t>
            </a:r>
          </a:p>
          <a:p>
            <a:r>
              <a:rPr lang="pt-BR" sz="1800" dirty="0">
                <a:solidFill>
                  <a:srgbClr val="FFFFFF"/>
                </a:solidFill>
              </a:rPr>
              <a:t>*Informação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A43E2-C9E1-4415-824D-FC15F7E6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3F330F-DEF8-462C-BAB1-8D365B6E0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77196" y="4680594"/>
            <a:ext cx="2043824" cy="2043824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F89FCC2-CDB1-41FC-B0F1-0E4F056E7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27" y="133582"/>
            <a:ext cx="4118927" cy="44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5627614-0421-44C9-BA45-98C62DB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95CF63B-42D2-437D-AF2A-6C97E4CA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2D988CC-1BCA-4015-B859-258C2B79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DF1705A9-C729-4BAE-A0A9-BAC44BE19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80EDAA-6647-44DA-903E-7089932F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B35019-D6E5-4CFD-A8E0-2266D8DA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Algoritmos relevantes: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028315-3FF8-4D34-8D01-73B0A4616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Imagem 2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D03876D-B9C6-41D7-AD0C-FD78061F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6" b="-1"/>
          <a:stretch/>
        </p:blipFill>
        <p:spPr>
          <a:xfrm>
            <a:off x="4965290" y="321732"/>
            <a:ext cx="3645088" cy="3674848"/>
          </a:xfrm>
          <a:prstGeom prst="rect">
            <a:avLst/>
          </a:prstGeom>
        </p:spPr>
      </p:pic>
      <p:pic>
        <p:nvPicPr>
          <p:cNvPr id="24" name="Imagem 2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4D1E39-B125-4A60-8989-F4ED978B4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r="62192" b="1"/>
          <a:stretch/>
        </p:blipFill>
        <p:spPr>
          <a:xfrm>
            <a:off x="8778534" y="321732"/>
            <a:ext cx="3065409" cy="2108201"/>
          </a:xfrm>
          <a:prstGeom prst="rect">
            <a:avLst/>
          </a:prstGeom>
        </p:spPr>
      </p:pic>
      <p:pic>
        <p:nvPicPr>
          <p:cNvPr id="20" name="Espaço Reservado para Conteúdo 19" descr="Uma imagem contendo screenshot&#10;&#10;Descrição gerada automaticamente">
            <a:extLst>
              <a:ext uri="{FF2B5EF4-FFF2-40B4-BE49-F238E27FC236}">
                <a16:creationId xmlns:a16="http://schemas.microsoft.com/office/drawing/2014/main" id="{4054CA8A-2008-457F-A712-3ED025C51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61"/>
          <a:stretch/>
        </p:blipFill>
        <p:spPr>
          <a:xfrm>
            <a:off x="8788410" y="2590800"/>
            <a:ext cx="3078579" cy="3835895"/>
          </a:xfrm>
          <a:prstGeom prst="rect">
            <a:avLst/>
          </a:prstGeom>
        </p:spPr>
      </p:pic>
      <p:pic>
        <p:nvPicPr>
          <p:cNvPr id="22" name="Imagem 21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97FB18D-669C-450B-B136-62784D5148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7"/>
          <a:stretch/>
        </p:blipFill>
        <p:spPr>
          <a:xfrm>
            <a:off x="4965290" y="4157448"/>
            <a:ext cx="3645088" cy="23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74E5A-7F22-4097-95CA-85D4979F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72" y="2196445"/>
            <a:ext cx="3509177" cy="1027522"/>
          </a:xfrm>
        </p:spPr>
        <p:txBody>
          <a:bodyPr>
            <a:normAutofit fontScale="90000"/>
          </a:bodyPr>
          <a:lstStyle/>
          <a:p>
            <a:r>
              <a:rPr lang="pt-BR" sz="3600">
                <a:solidFill>
                  <a:srgbClr val="FFFFFF"/>
                </a:solidFill>
              </a:rPr>
              <a:t>Diagrama de Classes</a:t>
            </a: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152BB48-1038-43A9-91A5-FA6271C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85" y="612843"/>
            <a:ext cx="7953922" cy="55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0EDCC0-826B-4356-9571-AE8DB9C8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Estrutura dos ficheiros</a:t>
            </a: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888C5AC-F28E-410D-9E28-F0B5DA48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Para a escrita nos ficheiros, escrevemos atributo por atributo um por linha. Quando se tem um vetor continuamos a escrever linha por linha, mas coloca-se uma </a:t>
            </a:r>
            <a:r>
              <a:rPr lang="pt-BR" dirty="0" err="1"/>
              <a:t>string</a:t>
            </a:r>
            <a:r>
              <a:rPr lang="pt-BR" dirty="0"/>
              <a:t> especial para indicar o final do vetor.</a:t>
            </a:r>
          </a:p>
          <a:p>
            <a:r>
              <a:rPr lang="pt-BR" dirty="0"/>
              <a:t>Em alguns casos um dos atributos é uma lista já definida, então coloca-se as posições dos elementos desse vetor no vetor já descrito. </a:t>
            </a:r>
          </a:p>
        </p:txBody>
      </p:sp>
    </p:spTree>
    <p:extLst>
      <p:ext uri="{BB962C8B-B14F-4D97-AF65-F5344CB8AC3E}">
        <p14:creationId xmlns:p14="http://schemas.microsoft.com/office/powerpoint/2010/main" val="24210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A79FC-CFA9-4146-9013-603EE45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Exceções</a:t>
            </a:r>
            <a:br>
              <a:rPr lang="pt-BR" sz="3600" dirty="0">
                <a:solidFill>
                  <a:srgbClr val="FFFFFF"/>
                </a:solidFill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r>
              <a:rPr lang="pt-BR" sz="2400" dirty="0">
                <a:solidFill>
                  <a:srgbClr val="FFFFFF"/>
                </a:solidFill>
              </a:rPr>
              <a:t>Fizemos tratamento de  exceções para as classes GPS, Data e Hora. </a:t>
            </a:r>
            <a:br>
              <a:rPr lang="pt-BR" sz="2400" dirty="0">
                <a:solidFill>
                  <a:srgbClr val="FFFFFF"/>
                </a:solidFill>
              </a:rPr>
            </a:br>
            <a:r>
              <a:rPr lang="pt-BR" sz="2400" dirty="0">
                <a:solidFill>
                  <a:srgbClr val="FFFFFF"/>
                </a:solidFill>
              </a:rPr>
              <a:t>Alguns exemplos:</a:t>
            </a:r>
            <a:br>
              <a:rPr lang="pt-BR" sz="3600" dirty="0">
                <a:solidFill>
                  <a:srgbClr val="FFFFFF"/>
                </a:solidFill>
              </a:rPr>
            </a:b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A4B960-33B7-4EF3-BC5B-0417F753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34" y="2238637"/>
            <a:ext cx="3771586" cy="2197632"/>
          </a:xfr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3074E87E-AEB2-4B56-97F7-D3019F232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22273" y="2238637"/>
            <a:ext cx="2043824" cy="2043824"/>
          </a:xfrm>
          <a:prstGeom prst="rect">
            <a:avLst/>
          </a:pr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6B8AC2D-09FC-4177-9620-B1D7DC107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6" y="192270"/>
            <a:ext cx="4577669" cy="1955141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C83073D-FA78-4279-BE82-86340CE29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87" y="4527495"/>
            <a:ext cx="5852446" cy="20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3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B6C08-A399-48E4-B77F-618D31DE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95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Listagem e Pesquisa</a:t>
            </a: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A listagem dos aeroportos pode ser feita em relação a diversas maneiras de ordenação. </a:t>
            </a: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Como exemplo a listagem dos aeroportos pela ordem crescente de localização.</a:t>
            </a: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 </a:t>
            </a: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br>
              <a:rPr lang="pt-BR" sz="2000" dirty="0">
                <a:solidFill>
                  <a:srgbClr val="FFFFFF"/>
                </a:solidFill>
              </a:rPr>
            </a:b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2FEBFE42-1FD8-4CA9-A5AC-AC445A7A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45" y="262074"/>
            <a:ext cx="6246453" cy="979803"/>
          </a:xfrm>
        </p:spPr>
      </p:pic>
      <p:pic>
        <p:nvPicPr>
          <p:cNvPr id="27" name="Imagem 2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05CDA75-A0CD-449A-B01E-5DA8BCFA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45" y="3463556"/>
            <a:ext cx="6246455" cy="1551734"/>
          </a:xfrm>
          <a:prstGeom prst="rect">
            <a:avLst/>
          </a:prstGeom>
        </p:spPr>
      </p:pic>
      <p:pic>
        <p:nvPicPr>
          <p:cNvPr id="30" name="Imagem 2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EA850C4-187C-4E73-9BFB-0426EEAC8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46" y="5059240"/>
            <a:ext cx="6246454" cy="1624986"/>
          </a:xfrm>
          <a:prstGeom prst="rect">
            <a:avLst/>
          </a:prstGeom>
        </p:spPr>
      </p:pic>
      <p:pic>
        <p:nvPicPr>
          <p:cNvPr id="32" name="Imagem 3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245521D-40F8-44EF-9FF2-EC9F22F09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45" y="1365598"/>
            <a:ext cx="6246453" cy="20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ipse 86">
            <a:extLst>
              <a:ext uri="{FF2B5EF4-FFF2-40B4-BE49-F238E27FC236}">
                <a16:creationId xmlns:a16="http://schemas.microsoft.com/office/drawing/2014/main" id="{E6E27058-AAD9-4FEA-AC6C-D6AA2752EF1E}"/>
              </a:ext>
            </a:extLst>
          </p:cNvPr>
          <p:cNvSpPr/>
          <p:nvPr/>
        </p:nvSpPr>
        <p:spPr>
          <a:xfrm>
            <a:off x="4659086" y="1144905"/>
            <a:ext cx="1197428" cy="111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CCE43-266D-4B03-9F54-00B0D2F3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00" y="1407199"/>
            <a:ext cx="3323294" cy="545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  <a:defRPr cap="all"/>
            </a:pPr>
            <a:r>
              <a:rPr lang="pt-BR" sz="5300" dirty="0">
                <a:solidFill>
                  <a:srgbClr val="FFFFFF"/>
                </a:solidFill>
              </a:rPr>
              <a:t>CRUD</a:t>
            </a:r>
            <a:br>
              <a:rPr lang="pt-BR" sz="3600" dirty="0">
                <a:solidFill>
                  <a:srgbClr val="FFFFFF"/>
                </a:solidFill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r>
              <a:rPr lang="pt-BR" sz="2200" dirty="0">
                <a:solidFill>
                  <a:srgbClr val="FFFFFF"/>
                </a:solidFill>
              </a:rPr>
              <a:t>As funções foram criadas dentro de um menu para cada classe, possibilitando criar, ler, editar e deletar.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pt-BR" sz="3600" dirty="0"/>
            </a:br>
            <a:br>
              <a:rPr lang="pt-BR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pt-BR" sz="3600" dirty="0"/>
            </a:br>
            <a:r>
              <a:rPr lang="pt-BR" sz="1300" dirty="0">
                <a:solidFill>
                  <a:srgbClr val="FFFFFF"/>
                </a:solidFill>
              </a:rPr>
              <a:t>(ok): funções CRUD completas e funcionando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7" name="Espaço Reservado para Conteúdo 96">
            <a:extLst>
              <a:ext uri="{FF2B5EF4-FFF2-40B4-BE49-F238E27FC236}">
                <a16:creationId xmlns:a16="http://schemas.microsoft.com/office/drawing/2014/main" id="{24DD4CF4-2557-44D4-9E05-44BEBF226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686235"/>
              </p:ext>
            </p:extLst>
          </p:nvPr>
        </p:nvGraphicFramePr>
        <p:xfrm>
          <a:off x="4221359" y="1640272"/>
          <a:ext cx="7255894" cy="2780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6" name="Diagrama 105">
            <a:extLst>
              <a:ext uri="{FF2B5EF4-FFF2-40B4-BE49-F238E27FC236}">
                <a16:creationId xmlns:a16="http://schemas.microsoft.com/office/drawing/2014/main" id="{4037DCA6-0E74-4350-BF1D-FC5C81739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266614"/>
              </p:ext>
            </p:extLst>
          </p:nvPr>
        </p:nvGraphicFramePr>
        <p:xfrm>
          <a:off x="3556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5468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272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Retrospectiva</vt:lpstr>
      <vt:lpstr>Aeroporto Low-Cost O’Connor</vt:lpstr>
      <vt:lpstr>Descrição do Problema</vt:lpstr>
      <vt:lpstr>Descrição da solução</vt:lpstr>
      <vt:lpstr>Algoritmos relevantes:</vt:lpstr>
      <vt:lpstr>Diagrama de Classes</vt:lpstr>
      <vt:lpstr>Estrutura dos ficheiros</vt:lpstr>
      <vt:lpstr>Exceções   Fizemos tratamento de  exceções para as classes GPS, Data e Hora.  Alguns exemplos: </vt:lpstr>
      <vt:lpstr>Listagem e Pesquisa   A listagem dos aeroportos pode ser feita em relação a diversas maneiras de ordenação.  Como exemplo a listagem dos aeroportos pela ordem crescente de localização.       </vt:lpstr>
      <vt:lpstr>CRUD  As funções foram criadas dentro de um menu para cada classe, possibilitando criar, ler, editar e deletar.      (ok): funções CRUD completas e funcionando</vt:lpstr>
      <vt:lpstr>Destaque de funcionalidade  Consideramos a listagem como destaque de funcionalidade, uma vez que estabelecemos ordenações utilizando STL para:</vt:lpstr>
      <vt:lpstr>Principais dificuldades e esforço dos integrantes: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Aeroporto Low-Cost O’Connor</dc:title>
  <dc:creator>Carolina Rosemback</dc:creator>
  <cp:lastModifiedBy>Carolina Rosemback</cp:lastModifiedBy>
  <cp:revision>13</cp:revision>
  <dcterms:created xsi:type="dcterms:W3CDTF">2019-11-16T16:10:50Z</dcterms:created>
  <dcterms:modified xsi:type="dcterms:W3CDTF">2019-11-16T22:30:22Z</dcterms:modified>
</cp:coreProperties>
</file>