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1pPr>
    <a:lvl2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2pPr>
    <a:lvl3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3pPr>
    <a:lvl4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4pPr>
    <a:lvl5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5pPr>
    <a:lvl6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6pPr>
    <a:lvl7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7pPr>
    <a:lvl8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8pPr>
    <a:lvl9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
          <a:latin typeface="Helvetica Neue"/>
          <a:ea typeface="Helvetica Neue"/>
          <a:cs typeface="Helvetica Neue"/>
        </a:font>
        <a:srgbClr val="71787F"/>
      </a:tcTxStyle>
      <a:tcStyle>
        <a:tcBdr>
          <a:left>
            <a:ln w="9525" cap="flat">
              <a:solidFill>
                <a:srgbClr val="A8B3BD"/>
              </a:solidFill>
              <a:custDash>
                <a:ds d="600000" sp="600000"/>
              </a:custDash>
              <a:miter lim="400000"/>
            </a:ln>
          </a:left>
          <a:right>
            <a:ln w="9525" cap="flat">
              <a:solidFill>
                <a:srgbClr val="A8B3BD"/>
              </a:solidFill>
              <a:custDash>
                <a:ds d="600000" sp="600000"/>
              </a:custDash>
              <a:miter lim="400000"/>
            </a:ln>
          </a:right>
          <a:top>
            <a:ln w="9525" cap="flat">
              <a:solidFill>
                <a:srgbClr val="A8B3BD"/>
              </a:solidFill>
              <a:custDash>
                <a:ds d="600000" sp="600000"/>
              </a:custDash>
              <a:miter lim="400000"/>
            </a:ln>
          </a:top>
          <a:bottom>
            <a:ln w="9525" cap="flat">
              <a:solidFill>
                <a:srgbClr val="A8B3BD"/>
              </a:solidFill>
              <a:custDash>
                <a:ds d="600000" sp="600000"/>
              </a:custDash>
              <a:miter lim="400000"/>
            </a:ln>
          </a:bottom>
          <a:insideH>
            <a:ln w="9525" cap="flat">
              <a:solidFill>
                <a:srgbClr val="A8B3BD"/>
              </a:solidFill>
              <a:custDash>
                <a:ds d="600000" sp="600000"/>
              </a:custDash>
              <a:miter lim="400000"/>
            </a:ln>
          </a:insideH>
          <a:insideV>
            <a:ln w="9525" cap="flat">
              <a:solidFill>
                <a:srgbClr val="A8B3BD"/>
              </a:solidFill>
              <a:custDash>
                <a:ds d="600000" sp="600000"/>
              </a:custDash>
              <a:miter lim="400000"/>
            </a:ln>
          </a:insideV>
        </a:tcBdr>
        <a:fill>
          <a:noFill/>
        </a:fill>
      </a:tcStyle>
    </a:wholeTbl>
    <a:band2H>
      <a:tcTxStyle b="def" i="def"/>
      <a:tcStyle>
        <a:tcBdr/>
        <a:fill>
          <a:solidFill>
            <a:srgbClr val="AFAFAF">
              <a:alpha val="20000"/>
            </a:srgbClr>
          </a:solidFill>
        </a:fill>
      </a:tcStyle>
    </a:band2H>
    <a:firstCol>
      <a:tcTxStyle b="off" i="off">
        <a:fontRef idx="minor">
          <a:srgbClr val="FFFFFF"/>
        </a:fontRef>
        <a:srgbClr val="FFFFFF"/>
      </a:tcTxStyle>
      <a:tcStyle>
        <a:tcBdr>
          <a:left>
            <a:ln w="9525" cap="flat">
              <a:solidFill>
                <a:srgbClr val="A7A7A7"/>
              </a:solidFill>
              <a:custDash>
                <a:ds d="600000" sp="600000"/>
              </a:custDash>
              <a:miter lim="400000"/>
            </a:ln>
          </a:left>
          <a:right>
            <a:ln w="9525" cap="flat">
              <a:solidFill>
                <a:srgbClr val="A7A7A7"/>
              </a:solidFill>
              <a:custDash>
                <a:ds d="600000" sp="600000"/>
              </a:custDash>
              <a:miter lim="400000"/>
            </a:ln>
          </a:right>
          <a:top>
            <a:ln w="9525" cap="flat">
              <a:solidFill>
                <a:srgbClr val="A7A7A7"/>
              </a:solidFill>
              <a:custDash>
                <a:ds d="600000" sp="600000"/>
              </a:custDash>
              <a:miter lim="400000"/>
            </a:ln>
          </a:top>
          <a:bottom>
            <a:ln w="9525" cap="flat">
              <a:solidFill>
                <a:srgbClr val="A7A7A7"/>
              </a:solidFill>
              <a:custDash>
                <a:ds d="600000" sp="600000"/>
              </a:custDash>
              <a:miter lim="400000"/>
            </a:ln>
          </a:bottom>
          <a:insideH>
            <a:ln w="9525" cap="flat">
              <a:solidFill>
                <a:srgbClr val="A7A7A7"/>
              </a:solidFill>
              <a:custDash>
                <a:ds d="600000" sp="600000"/>
              </a:custDash>
              <a:miter lim="400000"/>
            </a:ln>
          </a:insideH>
          <a:insideV>
            <a:ln w="9525" cap="flat">
              <a:solidFill>
                <a:srgbClr val="A7A7A7"/>
              </a:solidFill>
              <a:custDash>
                <a:ds d="600000" sp="600000"/>
              </a:custDash>
              <a:miter lim="400000"/>
            </a:ln>
          </a:insideV>
        </a:tcBdr>
        <a:fill>
          <a:gradFill>
            <a:gsLst>
              <a:gs pos="0">
                <a:srgbClr val="BEDF55"/>
              </a:gs>
              <a:gs pos="100000">
                <a:srgbClr val="A1C51F"/>
              </a:gs>
            </a:gsLst>
            <a:lin ang="5400000"/>
          </a:gradFill>
        </a:fill>
      </a:tcStyle>
    </a:firstCol>
    <a:lastRow>
      <a:tcTxStyle b="off" i="off">
        <a:fontRef idx="minor">
          <a:srgbClr val="FFFFFF"/>
        </a:fontRef>
        <a:srgbClr val="FFFFFF"/>
      </a:tcTxStyle>
      <a:tcStyle>
        <a:tcBdr>
          <a:left>
            <a:ln w="9525" cap="flat">
              <a:solidFill>
                <a:srgbClr val="A7A7A7"/>
              </a:solidFill>
              <a:custDash>
                <a:ds d="600000" sp="600000"/>
              </a:custDash>
              <a:miter lim="400000"/>
            </a:ln>
          </a:left>
          <a:right>
            <a:ln w="9525" cap="flat">
              <a:solidFill>
                <a:srgbClr val="A7A7A7"/>
              </a:solidFill>
              <a:custDash>
                <a:ds d="600000" sp="600000"/>
              </a:custDash>
              <a:miter lim="400000"/>
            </a:ln>
          </a:right>
          <a:top>
            <a:ln w="9525" cap="flat">
              <a:solidFill>
                <a:srgbClr val="A7A7A7"/>
              </a:solidFill>
              <a:custDash>
                <a:ds d="600000" sp="600000"/>
              </a:custDash>
              <a:miter lim="400000"/>
            </a:ln>
          </a:top>
          <a:bottom>
            <a:ln w="9525" cap="flat">
              <a:solidFill>
                <a:srgbClr val="A7A7A7"/>
              </a:solidFill>
              <a:custDash>
                <a:ds d="600000" sp="600000"/>
              </a:custDash>
              <a:miter lim="400000"/>
            </a:ln>
          </a:bottom>
          <a:insideH>
            <a:ln w="9525" cap="flat">
              <a:solidFill>
                <a:srgbClr val="A7A7A7"/>
              </a:solidFill>
              <a:custDash>
                <a:ds d="600000" sp="600000"/>
              </a:custDash>
              <a:miter lim="400000"/>
            </a:ln>
          </a:insideH>
          <a:insideV>
            <a:ln w="9525" cap="flat">
              <a:solidFill>
                <a:srgbClr val="A7A7A7"/>
              </a:solidFill>
              <a:custDash>
                <a:ds d="600000" sp="600000"/>
              </a:custDash>
              <a:miter lim="400000"/>
            </a:ln>
          </a:insideV>
        </a:tcBdr>
        <a:fill>
          <a:gradFill>
            <a:gsLst>
              <a:gs pos="0">
                <a:srgbClr val="BEDF55"/>
              </a:gs>
              <a:gs pos="100000">
                <a:srgbClr val="A1C51F"/>
              </a:gs>
            </a:gsLst>
            <a:lin ang="5400000"/>
          </a:gradFill>
        </a:fill>
      </a:tcStyle>
    </a:lastRow>
    <a:firstRow>
      <a:tcTxStyle b="off" i="off">
        <a:fontRef idx="minor">
          <a:srgbClr val="FFFFFF"/>
        </a:fontRef>
        <a:srgbClr val="FFFFFF"/>
      </a:tcTxStyle>
      <a:tcStyle>
        <a:tcBdr>
          <a:left>
            <a:ln w="9525" cap="flat">
              <a:solidFill>
                <a:srgbClr val="A7A7A7"/>
              </a:solidFill>
              <a:custDash>
                <a:ds d="600000" sp="600000"/>
              </a:custDash>
              <a:miter lim="400000"/>
            </a:ln>
          </a:left>
          <a:right>
            <a:ln w="9525" cap="flat">
              <a:solidFill>
                <a:srgbClr val="A7A7A7"/>
              </a:solidFill>
              <a:custDash>
                <a:ds d="600000" sp="600000"/>
              </a:custDash>
              <a:miter lim="400000"/>
            </a:ln>
          </a:right>
          <a:top>
            <a:ln w="9525" cap="flat">
              <a:solidFill>
                <a:srgbClr val="A7A7A7"/>
              </a:solidFill>
              <a:custDash>
                <a:ds d="600000" sp="600000"/>
              </a:custDash>
              <a:miter lim="400000"/>
            </a:ln>
          </a:top>
          <a:bottom>
            <a:ln w="9525" cap="flat">
              <a:solidFill>
                <a:srgbClr val="A7A7A7"/>
              </a:solidFill>
              <a:custDash>
                <a:ds d="600000" sp="600000"/>
              </a:custDash>
              <a:miter lim="400000"/>
            </a:ln>
          </a:bottom>
          <a:insideH>
            <a:ln w="9525" cap="flat">
              <a:solidFill>
                <a:srgbClr val="A7A7A7"/>
              </a:solidFill>
              <a:custDash>
                <a:ds d="600000" sp="600000"/>
              </a:custDash>
              <a:miter lim="400000"/>
            </a:ln>
          </a:insideH>
          <a:insideV>
            <a:ln w="9525" cap="flat">
              <a:solidFill>
                <a:srgbClr val="A7A7A7"/>
              </a:solidFill>
              <a:custDash>
                <a:ds d="600000" sp="600000"/>
              </a:custDash>
              <a:miter lim="400000"/>
            </a:ln>
          </a:insideV>
        </a:tcBdr>
        <a:fill>
          <a:gradFill>
            <a:gsLst>
              <a:gs pos="0">
                <a:srgbClr val="BEDF55"/>
              </a:gs>
              <a:gs pos="100000">
                <a:srgbClr val="A1C51F"/>
              </a:gs>
            </a:gsLst>
            <a:lin ang="5400000"/>
          </a:gra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p:nvPr>
            <p:ph type="sldImg"/>
          </p:nvPr>
        </p:nvSpPr>
        <p:spPr>
          <a:xfrm>
            <a:off x="1143000" y="685800"/>
            <a:ext cx="4572000" cy="3429000"/>
          </a:xfrm>
          <a:prstGeom prst="rect">
            <a:avLst/>
          </a:prstGeom>
        </p:spPr>
        <p:txBody>
          <a:bodyPr/>
          <a:lstStyle/>
          <a:p>
            <a:pPr/>
          </a:p>
        </p:txBody>
      </p:sp>
      <p:sp>
        <p:nvSpPr>
          <p:cNvPr id="407" name="Shape 4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825500" latinLnBrk="0">
      <a:defRPr sz="2200">
        <a:latin typeface="Lucida Grande"/>
        <a:ea typeface="Lucida Grande"/>
        <a:cs typeface="Lucida Grande"/>
        <a:sym typeface="Lucida Grande"/>
      </a:defRPr>
    </a:lvl1pPr>
    <a:lvl2pPr indent="228600" defTabSz="825500" latinLnBrk="0">
      <a:defRPr sz="2200">
        <a:latin typeface="Lucida Grande"/>
        <a:ea typeface="Lucida Grande"/>
        <a:cs typeface="Lucida Grande"/>
        <a:sym typeface="Lucida Grande"/>
      </a:defRPr>
    </a:lvl2pPr>
    <a:lvl3pPr indent="457200" defTabSz="825500" latinLnBrk="0">
      <a:defRPr sz="2200">
        <a:latin typeface="Lucida Grande"/>
        <a:ea typeface="Lucida Grande"/>
        <a:cs typeface="Lucida Grande"/>
        <a:sym typeface="Lucida Grande"/>
      </a:defRPr>
    </a:lvl3pPr>
    <a:lvl4pPr indent="685800" defTabSz="825500" latinLnBrk="0">
      <a:defRPr sz="2200">
        <a:latin typeface="Lucida Grande"/>
        <a:ea typeface="Lucida Grande"/>
        <a:cs typeface="Lucida Grande"/>
        <a:sym typeface="Lucida Grande"/>
      </a:defRPr>
    </a:lvl4pPr>
    <a:lvl5pPr indent="914400" defTabSz="825500" latinLnBrk="0">
      <a:defRPr sz="2200">
        <a:latin typeface="Lucida Grande"/>
        <a:ea typeface="Lucida Grande"/>
        <a:cs typeface="Lucida Grande"/>
        <a:sym typeface="Lucida Grande"/>
      </a:defRPr>
    </a:lvl5pPr>
    <a:lvl6pPr indent="1143000" defTabSz="825500" latinLnBrk="0">
      <a:defRPr sz="2200">
        <a:latin typeface="Lucida Grande"/>
        <a:ea typeface="Lucida Grande"/>
        <a:cs typeface="Lucida Grande"/>
        <a:sym typeface="Lucida Grande"/>
      </a:defRPr>
    </a:lvl6pPr>
    <a:lvl7pPr indent="1371600" defTabSz="825500" latinLnBrk="0">
      <a:defRPr sz="2200">
        <a:latin typeface="Lucida Grande"/>
        <a:ea typeface="Lucida Grande"/>
        <a:cs typeface="Lucida Grande"/>
        <a:sym typeface="Lucida Grande"/>
      </a:defRPr>
    </a:lvl7pPr>
    <a:lvl8pPr indent="1600200" defTabSz="825500" latinLnBrk="0">
      <a:defRPr sz="2200">
        <a:latin typeface="Lucida Grande"/>
        <a:ea typeface="Lucida Grande"/>
        <a:cs typeface="Lucida Grande"/>
        <a:sym typeface="Lucida Grande"/>
      </a:defRPr>
    </a:lvl8pPr>
    <a:lvl9pPr indent="1828800" defTabSz="825500" latinLnBrk="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6" name="Shape 416"/>
          <p:cNvSpPr/>
          <p:nvPr>
            <p:ph type="sldImg"/>
          </p:nvPr>
        </p:nvSpPr>
        <p:spPr>
          <a:prstGeom prst="rect">
            <a:avLst/>
          </a:prstGeom>
        </p:spPr>
        <p:txBody>
          <a:bodyPr/>
          <a:lstStyle/>
          <a:p>
            <a:pPr/>
          </a:p>
        </p:txBody>
      </p:sp>
      <p:sp>
        <p:nvSpPr>
          <p:cNvPr id="417" name="Shape 417"/>
          <p:cNvSpPr/>
          <p:nvPr>
            <p:ph type="body" sz="quarter" idx="1"/>
          </p:nvPr>
        </p:nvSpPr>
        <p:spPr>
          <a:prstGeom prst="rect">
            <a:avLst/>
          </a:prstGeom>
        </p:spPr>
        <p:txBody>
          <a:bodyPr/>
          <a:lstStyle/>
          <a:p>
            <a:pPr/>
            <a:r>
              <a:t>One slide of background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3" name="Shape 513"/>
          <p:cNvSpPr/>
          <p:nvPr>
            <p:ph type="sldImg"/>
          </p:nvPr>
        </p:nvSpPr>
        <p:spPr>
          <a:prstGeom prst="rect">
            <a:avLst/>
          </a:prstGeom>
        </p:spPr>
        <p:txBody>
          <a:bodyPr/>
          <a:lstStyle/>
          <a:p>
            <a:pPr/>
          </a:p>
        </p:txBody>
      </p:sp>
      <p:sp>
        <p:nvSpPr>
          <p:cNvPr id="514" name="Shape 514"/>
          <p:cNvSpPr/>
          <p:nvPr>
            <p:ph type="body" sz="quarter" idx="1"/>
          </p:nvPr>
        </p:nvSpPr>
        <p:spPr>
          <a:prstGeom prst="rect">
            <a:avLst/>
          </a:prstGeom>
        </p:spPr>
        <p:txBody>
          <a:bodyPr/>
          <a:lstStyle/>
          <a:p>
            <a:pPr/>
            <a:r>
              <a:t>What’s a big kind of bug that is still possible in Rust?</a:t>
            </a:r>
          </a:p>
          <a:p>
            <a:pPr/>
            <a:r>
              <a:t>Hint: Would you still need to test Rust code?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7" name="Shape 517"/>
          <p:cNvSpPr/>
          <p:nvPr>
            <p:ph type="sldImg"/>
          </p:nvPr>
        </p:nvSpPr>
        <p:spPr>
          <a:prstGeom prst="rect">
            <a:avLst/>
          </a:prstGeom>
        </p:spPr>
        <p:txBody>
          <a:bodyPr/>
          <a:lstStyle/>
          <a:p>
            <a:pPr/>
          </a:p>
        </p:txBody>
      </p:sp>
      <p:sp>
        <p:nvSpPr>
          <p:cNvPr id="518" name="Shape 518"/>
          <p:cNvSpPr/>
          <p:nvPr>
            <p:ph type="body" sz="quarter" idx="1"/>
          </p:nvPr>
        </p:nvSpPr>
        <p:spPr>
          <a:prstGeom prst="rect">
            <a:avLst/>
          </a:prstGeom>
        </p:spPr>
        <p:txBody>
          <a:bodyPr/>
          <a:lstStyle/>
          <a:p>
            <a:pPr/>
            <a:r>
              <a:t>A compiler is never going to be able to check that you’re doing the thing that you want to be doing.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5" name="Shape 535"/>
          <p:cNvSpPr/>
          <p:nvPr>
            <p:ph type="sldImg"/>
          </p:nvPr>
        </p:nvSpPr>
        <p:spPr>
          <a:prstGeom prst="rect">
            <a:avLst/>
          </a:prstGeom>
        </p:spPr>
        <p:txBody>
          <a:bodyPr/>
          <a:lstStyle/>
          <a:p>
            <a:pPr/>
          </a:p>
        </p:txBody>
      </p:sp>
      <p:sp>
        <p:nvSpPr>
          <p:cNvPr id="536" name="Shape 536"/>
          <p:cNvSpPr/>
          <p:nvPr>
            <p:ph type="body" sz="quarter" idx="1"/>
          </p:nvPr>
        </p:nvSpPr>
        <p:spPr>
          <a:prstGeom prst="rect">
            <a:avLst/>
          </a:prstGeom>
        </p:spPr>
        <p:txBody>
          <a:bodyPr/>
          <a:lstStyle>
            <a:lvl1pPr marL="268653" indent="-268653">
              <a:buSzPct val="75000"/>
              <a:buChar char="-"/>
            </a:lvl1pPr>
          </a:lstStyle>
          <a:p>
            <a:pPr/>
            <a:r>
              <a:t>Not idiomatic 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5" name="Shape 545"/>
          <p:cNvSpPr/>
          <p:nvPr>
            <p:ph type="sldImg"/>
          </p:nvPr>
        </p:nvSpPr>
        <p:spPr>
          <a:prstGeom prst="rect">
            <a:avLst/>
          </a:prstGeom>
        </p:spPr>
        <p:txBody>
          <a:bodyPr/>
          <a:lstStyle/>
          <a:p>
            <a:pPr/>
          </a:p>
        </p:txBody>
      </p:sp>
      <p:sp>
        <p:nvSpPr>
          <p:cNvPr id="546" name="Shape 546"/>
          <p:cNvSpPr/>
          <p:nvPr>
            <p:ph type="body" sz="quarter" idx="1"/>
          </p:nvPr>
        </p:nvSpPr>
        <p:spPr>
          <a:prstGeom prst="rect">
            <a:avLst/>
          </a:prstGeom>
        </p:spPr>
        <p:txBody>
          <a:bodyPr/>
          <a:lstStyle/>
          <a:p>
            <a:pPr/>
            <a:r>
              <a:t>You can write crappy code in any language.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0" name="Shape 550"/>
          <p:cNvSpPr/>
          <p:nvPr>
            <p:ph type="sldImg"/>
          </p:nvPr>
        </p:nvSpPr>
        <p:spPr>
          <a:prstGeom prst="rect">
            <a:avLst/>
          </a:prstGeom>
        </p:spPr>
        <p:txBody>
          <a:bodyPr/>
          <a:lstStyle/>
          <a:p>
            <a:pPr/>
          </a:p>
        </p:txBody>
      </p:sp>
      <p:sp>
        <p:nvSpPr>
          <p:cNvPr id="551" name="Shape 551"/>
          <p:cNvSpPr/>
          <p:nvPr>
            <p:ph type="body" sz="quarter" idx="1"/>
          </p:nvPr>
        </p:nvSpPr>
        <p:spPr>
          <a:prstGeom prst="rect">
            <a:avLst/>
          </a:prstGeom>
        </p:spPr>
        <p:txBody>
          <a:bodyPr/>
          <a:lstStyle/>
          <a:p>
            <a:pPr/>
            <a:r>
              <a:t>Does Rust make it less likely that you’ll write bad code?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4" name="Shape 554"/>
          <p:cNvSpPr/>
          <p:nvPr>
            <p:ph type="sldImg"/>
          </p:nvPr>
        </p:nvSpPr>
        <p:spPr>
          <a:prstGeom prst="rect">
            <a:avLst/>
          </a:prstGeom>
        </p:spPr>
        <p:txBody>
          <a:bodyPr/>
          <a:lstStyle/>
          <a:p>
            <a:pPr/>
          </a:p>
        </p:txBody>
      </p:sp>
      <p:sp>
        <p:nvSpPr>
          <p:cNvPr id="555" name="Shape 555"/>
          <p:cNvSpPr/>
          <p:nvPr>
            <p:ph type="body" sz="quarter" idx="1"/>
          </p:nvPr>
        </p:nvSpPr>
        <p:spPr>
          <a:prstGeom prst="rect">
            <a:avLst/>
          </a:prstGeom>
        </p:spPr>
        <p:txBody>
          <a:bodyPr/>
          <a:lstStyle/>
          <a:p>
            <a:pPr/>
            <a:r>
              <a:t>Verifying a signature of a handshake for a secure connection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8" name="Shape 558"/>
          <p:cNvSpPr/>
          <p:nvPr>
            <p:ph type="sldImg"/>
          </p:nvPr>
        </p:nvSpPr>
        <p:spPr>
          <a:prstGeom prst="rect">
            <a:avLst/>
          </a:prstGeom>
        </p:spPr>
        <p:txBody>
          <a:bodyPr/>
          <a:lstStyle/>
          <a:p>
            <a:pPr/>
          </a:p>
        </p:txBody>
      </p:sp>
      <p:sp>
        <p:nvSpPr>
          <p:cNvPr id="559" name="Shape 559"/>
          <p:cNvSpPr/>
          <p:nvPr>
            <p:ph type="body" sz="quarter" idx="1"/>
          </p:nvPr>
        </p:nvSpPr>
        <p:spPr>
          <a:prstGeom prst="rect">
            <a:avLst/>
          </a:prstGeom>
        </p:spPr>
        <p:txBody>
          <a:bodyPr/>
          <a:lstStyle/>
          <a:p>
            <a:pPr/>
            <a:r>
              <a:t>If something isn’t right, we need to set `err` and THEN goto fail. </a:t>
            </a:r>
          </a:p>
          <a:p>
            <a:pPr/>
            <a:r>
              <a:t>Skipping some of these checks means invalid things might get through WITHOUT getting the value in `err` that they should have, and will look like success.</a:t>
            </a:r>
          </a:p>
          <a:p>
            <a:pPr marL="268653" indent="-268653">
              <a:buSzPct val="75000"/>
              <a:buChar char="-"/>
            </a:pPr>
            <a:r>
              <a:t>bad alignment</a:t>
            </a:r>
          </a:p>
          <a:p>
            <a:pPr marL="268653" indent="-268653">
              <a:buSzPct val="75000"/>
              <a:buChar char="-"/>
            </a:pPr>
            <a:r>
              <a:t>no curly braces</a:t>
            </a:r>
          </a:p>
          <a:p>
            <a:pPr marL="268653" indent="-268653">
              <a:buSzPct val="75000"/>
              <a:buChar char="-"/>
            </a:pPr>
            <a:r>
              <a:t>`goto` makes it hard to follow code</a:t>
            </a:r>
          </a:p>
          <a:p>
            <a:pPr marL="268653" indent="-268653">
              <a:buSzPct val="75000"/>
              <a:buChar char="-"/>
            </a:pPr>
            <a:r>
              <a:t>dead code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0" name="Shape 580"/>
          <p:cNvSpPr/>
          <p:nvPr>
            <p:ph type="sldImg"/>
          </p:nvPr>
        </p:nvSpPr>
        <p:spPr>
          <a:prstGeom prst="rect">
            <a:avLst/>
          </a:prstGeom>
        </p:spPr>
        <p:txBody>
          <a:bodyPr/>
          <a:lstStyle/>
          <a:p>
            <a:pPr/>
          </a:p>
        </p:txBody>
      </p:sp>
      <p:sp>
        <p:nvSpPr>
          <p:cNvPr id="581" name="Shape 581"/>
          <p:cNvSpPr/>
          <p:nvPr>
            <p:ph type="body" sz="quarter" idx="1"/>
          </p:nvPr>
        </p:nvSpPr>
        <p:spPr>
          <a:prstGeom prst="rect">
            <a:avLst/>
          </a:prstGeom>
        </p:spPr>
        <p:txBody>
          <a:bodyPr/>
          <a:lstStyle/>
          <a:p>
            <a:pPr marL="268653" indent="-268653">
              <a:buSzPct val="75000"/>
              <a:buChar char="-"/>
            </a:pPr>
            <a:r>
              <a:t>Rust is not the only tool to do this - we NEED many different ways to make programming correctly easier</a:t>
            </a:r>
          </a:p>
          <a:p>
            <a:pPr marL="268653" indent="-268653">
              <a:buSzPct val="75000"/>
              <a:buChar char="-"/>
            </a:pPr>
            <a:r>
              <a:t>I want to keep seeing innovation like this</a:t>
            </a:r>
          </a:p>
          <a:p>
            <a:pPr marL="268653" indent="-268653">
              <a:buSzPct val="75000"/>
              <a:buChar char="-"/>
            </a:pPr>
            <a:r>
              <a:t>We don’t have to keep creating the same bugs over and over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Shape 433"/>
          <p:cNvSpPr/>
          <p:nvPr>
            <p:ph type="sldImg"/>
          </p:nvPr>
        </p:nvSpPr>
        <p:spPr>
          <a:prstGeom prst="rect">
            <a:avLst/>
          </a:prstGeom>
        </p:spPr>
        <p:txBody>
          <a:bodyPr/>
          <a:lstStyle/>
          <a:p>
            <a:pPr/>
          </a:p>
        </p:txBody>
      </p:sp>
      <p:sp>
        <p:nvSpPr>
          <p:cNvPr id="434" name="Shape 434"/>
          <p:cNvSpPr/>
          <p:nvPr>
            <p:ph type="body" sz="quarter" idx="1"/>
          </p:nvPr>
        </p:nvSpPr>
        <p:spPr>
          <a:prstGeom prst="rect">
            <a:avLst/>
          </a:prstGeom>
        </p:spPr>
        <p:txBody>
          <a:bodyPr/>
          <a:lstStyle/>
          <a:p>
            <a:pPr/>
            <a:r>
              <a:t>Explicit about what might change</a:t>
            </a:r>
          </a:p>
          <a:p>
            <a:pPr/>
            <a:r>
              <a:t>Errors if code tries to change something you thought shouldn’t change.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3" name="Shape 453"/>
          <p:cNvSpPr/>
          <p:nvPr>
            <p:ph type="sldImg"/>
          </p:nvPr>
        </p:nvSpPr>
        <p:spPr>
          <a:prstGeom prst="rect">
            <a:avLst/>
          </a:prstGeom>
        </p:spPr>
        <p:txBody>
          <a:bodyPr/>
          <a:lstStyle/>
          <a:p>
            <a:pPr/>
          </a:p>
        </p:txBody>
      </p:sp>
      <p:sp>
        <p:nvSpPr>
          <p:cNvPr id="454" name="Shape 454"/>
          <p:cNvSpPr/>
          <p:nvPr>
            <p:ph type="body" sz="quarter" idx="1"/>
          </p:nvPr>
        </p:nvSpPr>
        <p:spPr>
          <a:prstGeom prst="rect">
            <a:avLst/>
          </a:prstGeom>
        </p:spPr>
        <p:txBody>
          <a:bodyPr/>
          <a:lstStyle/>
          <a:p>
            <a:pPr/>
            <a:r>
              <a:t>What about calling functions with arguments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6" name="Shape 466"/>
          <p:cNvSpPr/>
          <p:nvPr>
            <p:ph type="sldImg"/>
          </p:nvPr>
        </p:nvSpPr>
        <p:spPr>
          <a:prstGeom prst="rect">
            <a:avLst/>
          </a:prstGeom>
        </p:spPr>
        <p:txBody>
          <a:bodyPr/>
          <a:lstStyle/>
          <a:p>
            <a:pPr/>
          </a:p>
        </p:txBody>
      </p:sp>
      <p:sp>
        <p:nvSpPr>
          <p:cNvPr id="467" name="Shape 467"/>
          <p:cNvSpPr/>
          <p:nvPr>
            <p:ph type="body" sz="quarter" idx="1"/>
          </p:nvPr>
        </p:nvSpPr>
        <p:spPr>
          <a:prstGeom prst="rect">
            <a:avLst/>
          </a:prstGeom>
        </p:spPr>
        <p:txBody>
          <a:bodyPr/>
          <a:lstStyle/>
          <a:p>
            <a:pPr/>
            <a:r>
              <a:t>Difference: ampersand at caller and callee indicates borrow</a:t>
            </a:r>
          </a:p>
          <a:p>
            <a:pPr/>
            <a:r>
              <a:t>whatevs returns thing, does not clean it up</a:t>
            </a:r>
          </a:p>
          <a:p>
            <a:pPr/>
            <a:r>
              <a:t>main is still the owner and does clean up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0" name="Shape 470"/>
          <p:cNvSpPr/>
          <p:nvPr>
            <p:ph type="sldImg"/>
          </p:nvPr>
        </p:nvSpPr>
        <p:spPr>
          <a:prstGeom prst="rect">
            <a:avLst/>
          </a:prstGeom>
        </p:spPr>
        <p:txBody>
          <a:bodyPr/>
          <a:lstStyle/>
          <a:p>
            <a:pPr/>
          </a:p>
        </p:txBody>
      </p:sp>
      <p:sp>
        <p:nvSpPr>
          <p:cNvPr id="471" name="Shape 471"/>
          <p:cNvSpPr/>
          <p:nvPr>
            <p:ph type="body" sz="quarter" idx="1"/>
          </p:nvPr>
        </p:nvSpPr>
        <p:spPr>
          <a:prstGeom prst="rect">
            <a:avLst/>
          </a:prstGeom>
        </p:spPr>
        <p:txBody>
          <a:bodyPr/>
          <a:lstStyle/>
          <a:p>
            <a:pPr/>
            <a:r>
              <a:t>Borrows are immutable by default too. If instead of printing, we want to change thing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4" name="Shape 484"/>
          <p:cNvSpPr/>
          <p:nvPr>
            <p:ph type="sldImg"/>
          </p:nvPr>
        </p:nvSpPr>
        <p:spPr>
          <a:prstGeom prst="rect">
            <a:avLst/>
          </a:prstGeom>
        </p:spPr>
        <p:txBody>
          <a:bodyPr/>
          <a:lstStyle/>
          <a:p>
            <a:pPr/>
          </a:p>
        </p:txBody>
      </p:sp>
      <p:sp>
        <p:nvSpPr>
          <p:cNvPr id="485" name="Shape 485"/>
          <p:cNvSpPr/>
          <p:nvPr>
            <p:ph type="body" sz="quarter" idx="1"/>
          </p:nvPr>
        </p:nvSpPr>
        <p:spPr>
          <a:prstGeom prst="rect">
            <a:avLst/>
          </a:prstGeom>
        </p:spPr>
        <p:txBody>
          <a:bodyPr/>
          <a:lstStyle/>
          <a:p>
            <a:pPr/>
            <a:r>
              <a:t>What is this code doing?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7" name="Shape 497"/>
          <p:cNvSpPr/>
          <p:nvPr>
            <p:ph type="sldImg"/>
          </p:nvPr>
        </p:nvSpPr>
        <p:spPr>
          <a:prstGeom prst="rect">
            <a:avLst/>
          </a:prstGeom>
        </p:spPr>
        <p:txBody>
          <a:bodyPr/>
          <a:lstStyle/>
          <a:p>
            <a:pPr/>
          </a:p>
        </p:txBody>
      </p:sp>
      <p:sp>
        <p:nvSpPr>
          <p:cNvPr id="498" name="Shape 498"/>
          <p:cNvSpPr/>
          <p:nvPr>
            <p:ph type="body" sz="quarter" idx="1"/>
          </p:nvPr>
        </p:nvSpPr>
        <p:spPr>
          <a:prstGeom prst="rect">
            <a:avLst/>
          </a:prstGeom>
        </p:spPr>
        <p:txBody>
          <a:bodyPr/>
          <a:lstStyle/>
          <a:p>
            <a:pPr/>
            <a:r>
              <a:t>Why is this important?</a:t>
            </a:r>
          </a:p>
          <a:p>
            <a:pPr marL="268653" indent="-268653">
              <a:buSzPct val="75000"/>
              <a:buChar char="-"/>
            </a:pPr>
            <a:r>
              <a:t>what affects the cost of fixing a bug</a:t>
            </a:r>
          </a:p>
          <a:p>
            <a:pPr marL="268653" indent="-268653">
              <a:buSzPct val="75000"/>
              <a:buChar char="-"/>
            </a:pPr>
            <a:r>
              <a:t>what if these checks happened at runtime instead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Shape 501"/>
          <p:cNvSpPr/>
          <p:nvPr>
            <p:ph type="sldImg"/>
          </p:nvPr>
        </p:nvSpPr>
        <p:spPr>
          <a:prstGeom prst="rect">
            <a:avLst/>
          </a:prstGeom>
        </p:spPr>
        <p:txBody>
          <a:bodyPr/>
          <a:lstStyle/>
          <a:p>
            <a:pPr/>
          </a:p>
        </p:txBody>
      </p:sp>
      <p:sp>
        <p:nvSpPr>
          <p:cNvPr id="502" name="Shape 502"/>
          <p:cNvSpPr/>
          <p:nvPr>
            <p:ph type="body" sz="quarter" idx="1"/>
          </p:nvPr>
        </p:nvSpPr>
        <p:spPr>
          <a:prstGeom prst="rect">
            <a:avLst/>
          </a:prstGeom>
        </p:spPr>
        <p:txBody>
          <a:bodyPr/>
          <a:lstStyle/>
          <a:p>
            <a:pPr/>
            <a:r>
              <a:t>Is Rust a silver bullet?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8" name="Shape 508"/>
          <p:cNvSpPr/>
          <p:nvPr>
            <p:ph type="sldImg"/>
          </p:nvPr>
        </p:nvSpPr>
        <p:spPr>
          <a:prstGeom prst="rect">
            <a:avLst/>
          </a:prstGeom>
        </p:spPr>
        <p:txBody>
          <a:bodyPr/>
          <a:lstStyle/>
          <a:p>
            <a:pPr/>
          </a:p>
        </p:txBody>
      </p:sp>
      <p:sp>
        <p:nvSpPr>
          <p:cNvPr id="509" name="Shape 509"/>
          <p:cNvSpPr/>
          <p:nvPr>
            <p:ph type="body" sz="quarter" idx="1"/>
          </p:nvPr>
        </p:nvSpPr>
        <p:spPr>
          <a:prstGeom prst="rect">
            <a:avLst/>
          </a:prstGeom>
        </p:spPr>
        <p:txBody>
          <a:bodyPr/>
          <a:lstStyle/>
          <a:p>
            <a:pPr/>
            <a:r>
              <a:t>Lets you opt out of the compiler’s checks. A way to say “I, the human, have checked this code and found it to uphold the restrictions of safety, so you, the compiler, should let me run whatever is in here”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2" name="Shape 12"/>
          <p:cNvSpPr/>
          <p:nvPr/>
        </p:nvSpPr>
        <p:spPr>
          <a:xfrm>
            <a:off x="22479000" y="80010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3" name="Shape 13"/>
          <p:cNvSpPr/>
          <p:nvPr/>
        </p:nvSpPr>
        <p:spPr>
          <a:xfrm>
            <a:off x="1219200" y="80010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4" name="Shape 14"/>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5" name="Shape 15"/>
          <p:cNvSpPr/>
          <p:nvPr/>
        </p:nvSpPr>
        <p:spPr>
          <a:xfrm>
            <a:off x="1202531" y="1435100"/>
            <a:ext cx="22009101" cy="65786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6" name="Shape 16"/>
          <p:cNvSpPr/>
          <p:nvPr/>
        </p:nvSpPr>
        <p:spPr>
          <a:xfrm>
            <a:off x="1219200" y="1435099"/>
            <a:ext cx="22009100" cy="4979304"/>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7" name="Shape 17"/>
          <p:cNvSpPr/>
          <p:nvPr>
            <p:ph type="title"/>
          </p:nvPr>
        </p:nvSpPr>
        <p:spPr>
          <a:xfrm>
            <a:off x="2857500" y="2134195"/>
            <a:ext cx="18669000" cy="5168901"/>
          </a:xfrm>
          <a:prstGeom prst="rect">
            <a:avLst/>
          </a:prstGeom>
        </p:spPr>
        <p:txBody>
          <a:bodyPr/>
          <a:lstStyle>
            <a:lvl1pPr>
              <a:defRPr spc="300" sz="15000">
                <a:solidFill>
                  <a:srgbClr val="FFFFFF"/>
                </a:solidFill>
              </a:defRPr>
            </a:lvl1pPr>
          </a:lstStyle>
          <a:p>
            <a:pPr/>
            <a:r>
              <a:t>Title Text</a:t>
            </a:r>
          </a:p>
        </p:txBody>
      </p:sp>
      <p:sp>
        <p:nvSpPr>
          <p:cNvPr id="18" name="Shape 18"/>
          <p:cNvSpPr/>
          <p:nvPr>
            <p:ph type="body" sz="quarter" idx="1"/>
          </p:nvPr>
        </p:nvSpPr>
        <p:spPr>
          <a:xfrm>
            <a:off x="2857500" y="8534400"/>
            <a:ext cx="18669000" cy="3035300"/>
          </a:xfrm>
          <a:prstGeom prst="rect">
            <a:avLst/>
          </a:prstGeom>
          <a:effectLst>
            <a:outerShdw sx="100000" sy="100000" kx="0" ky="0" algn="b" rotWithShape="0" blurRad="25400" dist="25400" dir="13500000">
              <a:srgbClr val="FFFFFF">
                <a:alpha val="50000"/>
              </a:srgbClr>
            </a:outerShdw>
          </a:effectLst>
        </p:spPr>
        <p:txBody>
          <a:bodyPr/>
          <a:lstStyle>
            <a:lvl1pPr marL="0" indent="0" algn="ctr">
              <a:spcBef>
                <a:spcPts val="0"/>
              </a:spcBef>
              <a:buSzTx/>
              <a:buNone/>
              <a:defRPr>
                <a:effectLst>
                  <a:outerShdw sx="100000" sy="100000" kx="0" ky="0" algn="b" rotWithShape="0" blurRad="25400" dist="12700" dir="13500000">
                    <a:srgbClr val="FFFFFF"/>
                  </a:outerShdw>
                </a:effectLst>
              </a:defRPr>
            </a:lvl1pPr>
            <a:lvl2pPr marL="0" indent="0" algn="ctr">
              <a:spcBef>
                <a:spcPts val="0"/>
              </a:spcBef>
              <a:buSzTx/>
              <a:buNone/>
              <a:defRPr>
                <a:effectLst>
                  <a:outerShdw sx="100000" sy="100000" kx="0" ky="0" algn="b" rotWithShape="0" blurRad="25400" dist="12700" dir="13500000">
                    <a:srgbClr val="FFFFFF"/>
                  </a:outerShdw>
                </a:effectLst>
              </a:defRPr>
            </a:lvl2pPr>
            <a:lvl3pPr marL="0" indent="0" algn="ctr">
              <a:spcBef>
                <a:spcPts val="0"/>
              </a:spcBef>
              <a:buSzTx/>
              <a:buNone/>
              <a:defRPr>
                <a:effectLst>
                  <a:outerShdw sx="100000" sy="100000" kx="0" ky="0" algn="b" rotWithShape="0" blurRad="25400" dist="12700" dir="13500000">
                    <a:srgbClr val="FFFFFF"/>
                  </a:outerShdw>
                </a:effectLst>
              </a:defRPr>
            </a:lvl3pPr>
            <a:lvl4pPr marL="0" indent="0" algn="ctr">
              <a:spcBef>
                <a:spcPts val="0"/>
              </a:spcBef>
              <a:buSzTx/>
              <a:buNone/>
              <a:defRPr>
                <a:effectLst>
                  <a:outerShdw sx="100000" sy="100000" kx="0" ky="0" algn="b" rotWithShape="0" blurRad="25400" dist="12700" dir="13500000">
                    <a:srgbClr val="FFFFFF"/>
                  </a:outerShdw>
                </a:effectLst>
              </a:defRPr>
            </a:lvl4pPr>
            <a:lvl5pPr marL="0" indent="0" algn="ctr">
              <a:spcBef>
                <a:spcPts val="0"/>
              </a:spcBef>
              <a:buSzTx/>
              <a:buNone/>
              <a:defRPr>
                <a:effectLst>
                  <a:outerShdw sx="100000" sy="100000" kx="0" ky="0" algn="b" rotWithShape="0" blurRad="25400" dist="12700" dir="13500000">
                    <a:srgbClr val="FFFFFF"/>
                  </a:outerShdw>
                </a:effectLst>
              </a:defRPr>
            </a:lvl5pPr>
          </a:lstStyle>
          <a:p>
            <a:pPr/>
            <a:r>
              <a:t>Body Level One</a:t>
            </a:r>
          </a:p>
          <a:p>
            <a:pPr lvl="1"/>
            <a:r>
              <a:t>Body Level Two</a:t>
            </a:r>
          </a:p>
          <a:p>
            <a:pPr lvl="2"/>
            <a:r>
              <a:t>Body Level Three</a:t>
            </a:r>
          </a:p>
          <a:p>
            <a:pPr lvl="3"/>
            <a:r>
              <a:t>Body Level Four</a:t>
            </a:r>
          </a:p>
          <a:p>
            <a:pPr lvl="4"/>
            <a:r>
              <a:t>Body Level Five</a:t>
            </a:r>
          </a:p>
        </p:txBody>
      </p:sp>
      <p:sp>
        <p:nvSpPr>
          <p:cNvPr id="19" name="Shape 19"/>
          <p:cNvSpPr/>
          <p:nvPr>
            <p:ph type="sldNum" sz="quarter" idx="2"/>
          </p:nvPr>
        </p:nvSpPr>
        <p:spPr>
          <a:xfrm>
            <a:off x="12011323" y="12642254"/>
            <a:ext cx="385167" cy="3556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 Top &amp; Photo">
    <p:spTree>
      <p:nvGrpSpPr>
        <p:cNvPr id="1" name=""/>
        <p:cNvGrpSpPr/>
        <p:nvPr/>
      </p:nvGrpSpPr>
      <p:grpSpPr>
        <a:xfrm>
          <a:off x="0" y="0"/>
          <a:ext cx="0" cy="0"/>
          <a:chOff x="0" y="0"/>
          <a:chExt cx="0" cy="0"/>
        </a:xfrm>
      </p:grpSpPr>
      <p:sp>
        <p:nvSpPr>
          <p:cNvPr id="118" name="Shape 118"/>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19" name="Shape 119"/>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20" name="Shape 120"/>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21" name="Shape 121"/>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22" name="Shape 122"/>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23" name="Shape 123"/>
          <p:cNvSpPr/>
          <p:nvPr>
            <p:ph type="pic" sz="quarter" idx="13"/>
          </p:nvPr>
        </p:nvSpPr>
        <p:spPr>
          <a:xfrm>
            <a:off x="7607300" y="4724400"/>
            <a:ext cx="9182100" cy="6752595"/>
          </a:xfrm>
          <a:prstGeom prst="rect">
            <a:avLst/>
          </a:prstGeom>
          <a:ln w="127000">
            <a:solidFill>
              <a:srgbClr val="FFFFFF"/>
            </a:solidFill>
          </a:ln>
          <a:effectLst>
            <a:outerShdw sx="100000" sy="100000" kx="0" ky="0" algn="b" rotWithShape="0" blurRad="127000" dist="63500" dir="5400000">
              <a:srgbClr val="424242">
                <a:alpha val="15000"/>
              </a:srgbClr>
            </a:outerShdw>
          </a:effectLst>
        </p:spPr>
        <p:txBody>
          <a:bodyPr lIns="91439" tIns="45719" rIns="91439" bIns="45719" anchor="t">
            <a:noAutofit/>
          </a:bodyPr>
          <a:lstStyle/>
          <a:p>
            <a:pPr/>
          </a:p>
        </p:txBody>
      </p:sp>
      <p:sp>
        <p:nvSpPr>
          <p:cNvPr id="124" name="Shape 124"/>
          <p:cNvSpPr/>
          <p:nvPr>
            <p:ph type="title"/>
          </p:nvPr>
        </p:nvSpPr>
        <p:spPr>
          <a:prstGeom prst="rect">
            <a:avLst/>
          </a:prstGeom>
        </p:spPr>
        <p:txBody>
          <a:bodyPr/>
          <a:lstStyle>
            <a:lvl1pPr>
              <a:defRPr>
                <a:solidFill>
                  <a:srgbClr val="FFFFFF"/>
                </a:solidFill>
              </a:defRPr>
            </a:lvl1pPr>
          </a:lstStyle>
          <a:p>
            <a:pPr/>
            <a:r>
              <a:t>Title Text</a:t>
            </a:r>
          </a:p>
        </p:txBody>
      </p:sp>
      <p:sp>
        <p:nvSpPr>
          <p:cNvPr id="125" name="Shape 1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Title - Top &amp; 2 Photos">
    <p:spTree>
      <p:nvGrpSpPr>
        <p:cNvPr id="1" name=""/>
        <p:cNvGrpSpPr/>
        <p:nvPr/>
      </p:nvGrpSpPr>
      <p:grpSpPr>
        <a:xfrm>
          <a:off x="0" y="0"/>
          <a:ext cx="0" cy="0"/>
          <a:chOff x="0" y="0"/>
          <a:chExt cx="0" cy="0"/>
        </a:xfrm>
      </p:grpSpPr>
      <p:sp>
        <p:nvSpPr>
          <p:cNvPr id="132" name="Shape 132"/>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33" name="Shape 133"/>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34" name="Shape 134"/>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35" name="Shape 135"/>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36" name="Shape 136"/>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37" name="Shape 137"/>
          <p:cNvSpPr/>
          <p:nvPr>
            <p:ph type="pic" sz="quarter" idx="13"/>
          </p:nvPr>
        </p:nvSpPr>
        <p:spPr>
          <a:xfrm>
            <a:off x="12560300" y="4729514"/>
            <a:ext cx="5854700" cy="6749915"/>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138" name="Shape 138"/>
          <p:cNvSpPr/>
          <p:nvPr>
            <p:ph type="pic" sz="quarter" idx="14"/>
          </p:nvPr>
        </p:nvSpPr>
        <p:spPr>
          <a:xfrm>
            <a:off x="6007100" y="4729514"/>
            <a:ext cx="5854700" cy="6749915"/>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139" name="Shape 139"/>
          <p:cNvSpPr/>
          <p:nvPr>
            <p:ph type="title"/>
          </p:nvPr>
        </p:nvSpPr>
        <p:spPr>
          <a:prstGeom prst="rect">
            <a:avLst/>
          </a:prstGeom>
        </p:spPr>
        <p:txBody>
          <a:bodyPr/>
          <a:lstStyle>
            <a:lvl1pPr>
              <a:defRPr>
                <a:solidFill>
                  <a:srgbClr val="FFFFFF"/>
                </a:solidFill>
              </a:defRPr>
            </a:lvl1pPr>
          </a:lstStyle>
          <a:p>
            <a:pPr/>
            <a:r>
              <a:t>Title Text</a:t>
            </a:r>
          </a:p>
        </p:txBody>
      </p:sp>
      <p:sp>
        <p:nvSpPr>
          <p:cNvPr id="140" name="Shape 1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47" name="Shape 147"/>
          <p:cNvSpPr/>
          <p:nvPr/>
        </p:nvSpPr>
        <p:spPr>
          <a:xfrm>
            <a:off x="22479000" y="101600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48" name="Shape 148"/>
          <p:cNvSpPr/>
          <p:nvPr/>
        </p:nvSpPr>
        <p:spPr>
          <a:xfrm>
            <a:off x="1219200" y="101600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49" name="Shape 149"/>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50" name="Shape 150"/>
          <p:cNvSpPr/>
          <p:nvPr/>
        </p:nvSpPr>
        <p:spPr>
          <a:xfrm>
            <a:off x="1202531" y="3581400"/>
            <a:ext cx="22009101" cy="65786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51" name="Shape 151"/>
          <p:cNvSpPr/>
          <p:nvPr/>
        </p:nvSpPr>
        <p:spPr>
          <a:xfrm>
            <a:off x="1219200" y="3581400"/>
            <a:ext cx="22009100" cy="4979303"/>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52" name="Shape 152"/>
          <p:cNvSpPr/>
          <p:nvPr>
            <p:ph type="title"/>
          </p:nvPr>
        </p:nvSpPr>
        <p:spPr>
          <a:xfrm>
            <a:off x="2857500" y="4277320"/>
            <a:ext cx="18669000" cy="5168901"/>
          </a:xfrm>
          <a:prstGeom prst="rect">
            <a:avLst/>
          </a:prstGeom>
        </p:spPr>
        <p:txBody>
          <a:bodyPr/>
          <a:lstStyle>
            <a:lvl1pPr>
              <a:defRPr spc="300" sz="15000">
                <a:solidFill>
                  <a:srgbClr val="FFFFFF"/>
                </a:solidFill>
              </a:defRPr>
            </a:lvl1pPr>
          </a:lstStyle>
          <a:p>
            <a:pPr/>
            <a:r>
              <a:t>Title Text</a:t>
            </a:r>
          </a:p>
        </p:txBody>
      </p:sp>
      <p:sp>
        <p:nvSpPr>
          <p:cNvPr id="153" name="Shape 153"/>
          <p:cNvSpPr/>
          <p:nvPr>
            <p:ph type="sldNum" sz="quarter" idx="2"/>
          </p:nvPr>
        </p:nvSpPr>
        <p:spPr>
          <a:xfrm>
            <a:off x="12011323" y="12642254"/>
            <a:ext cx="385167" cy="3556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Photo &amp; Title">
    <p:spTree>
      <p:nvGrpSpPr>
        <p:cNvPr id="1" name=""/>
        <p:cNvGrpSpPr/>
        <p:nvPr/>
      </p:nvGrpSpPr>
      <p:grpSpPr>
        <a:xfrm>
          <a:off x="0" y="0"/>
          <a:ext cx="0" cy="0"/>
          <a:chOff x="0" y="0"/>
          <a:chExt cx="0" cy="0"/>
        </a:xfrm>
      </p:grpSpPr>
      <p:sp>
        <p:nvSpPr>
          <p:cNvPr id="160" name="Shape 160"/>
          <p:cNvSpPr/>
          <p:nvPr/>
        </p:nvSpPr>
        <p:spPr>
          <a:xfrm>
            <a:off x="22479000" y="115824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61" name="Shape 161"/>
          <p:cNvSpPr/>
          <p:nvPr/>
        </p:nvSpPr>
        <p:spPr>
          <a:xfrm>
            <a:off x="1219200" y="115824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62" name="Shape 162"/>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63" name="Shape 163"/>
          <p:cNvSpPr/>
          <p:nvPr/>
        </p:nvSpPr>
        <p:spPr>
          <a:xfrm>
            <a:off x="1196578" y="89027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64" name="Shape 164"/>
          <p:cNvSpPr/>
          <p:nvPr/>
        </p:nvSpPr>
        <p:spPr>
          <a:xfrm>
            <a:off x="1208490" y="89027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65" name="Shape 165"/>
          <p:cNvSpPr/>
          <p:nvPr>
            <p:ph type="pic" sz="quarter" idx="13"/>
          </p:nvPr>
        </p:nvSpPr>
        <p:spPr>
          <a:xfrm>
            <a:off x="7607300" y="1524000"/>
            <a:ext cx="9182100" cy="6752595"/>
          </a:xfrm>
          <a:prstGeom prst="rect">
            <a:avLst/>
          </a:prstGeom>
          <a:ln w="127000">
            <a:solidFill>
              <a:srgbClr val="FFFFFF"/>
            </a:solidFill>
          </a:ln>
          <a:effectLst>
            <a:outerShdw sx="100000" sy="100000" kx="0" ky="0" algn="b" rotWithShape="0" blurRad="127000" dist="63500" dir="5400000">
              <a:srgbClr val="424242">
                <a:alpha val="15000"/>
              </a:srgbClr>
            </a:outerShdw>
          </a:effectLst>
        </p:spPr>
        <p:txBody>
          <a:bodyPr lIns="91439" tIns="45719" rIns="91439" bIns="45719" anchor="t">
            <a:noAutofit/>
          </a:bodyPr>
          <a:lstStyle/>
          <a:p>
            <a:pPr/>
          </a:p>
        </p:txBody>
      </p:sp>
      <p:sp>
        <p:nvSpPr>
          <p:cNvPr id="166" name="Shape 166"/>
          <p:cNvSpPr/>
          <p:nvPr>
            <p:ph type="title"/>
          </p:nvPr>
        </p:nvSpPr>
        <p:spPr>
          <a:xfrm>
            <a:off x="2857500" y="8902700"/>
            <a:ext cx="18669000" cy="2692400"/>
          </a:xfrm>
          <a:prstGeom prst="rect">
            <a:avLst/>
          </a:prstGeom>
        </p:spPr>
        <p:txBody>
          <a:bodyPr/>
          <a:lstStyle>
            <a:lvl1pPr>
              <a:defRPr spc="300" sz="15000">
                <a:solidFill>
                  <a:srgbClr val="FFFFFF"/>
                </a:solidFill>
              </a:defRPr>
            </a:lvl1pPr>
          </a:lstStyle>
          <a:p>
            <a:pPr/>
            <a:r>
              <a:t>Title Text</a:t>
            </a:r>
          </a:p>
        </p:txBody>
      </p:sp>
      <p:sp>
        <p:nvSpPr>
          <p:cNvPr id="167" name="Shape 1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2 Photos &amp; Title">
    <p:spTree>
      <p:nvGrpSpPr>
        <p:cNvPr id="1" name=""/>
        <p:cNvGrpSpPr/>
        <p:nvPr/>
      </p:nvGrpSpPr>
      <p:grpSpPr>
        <a:xfrm>
          <a:off x="0" y="0"/>
          <a:ext cx="0" cy="0"/>
          <a:chOff x="0" y="0"/>
          <a:chExt cx="0" cy="0"/>
        </a:xfrm>
      </p:grpSpPr>
      <p:sp>
        <p:nvSpPr>
          <p:cNvPr id="174" name="Shape 174"/>
          <p:cNvSpPr/>
          <p:nvPr/>
        </p:nvSpPr>
        <p:spPr>
          <a:xfrm>
            <a:off x="22479000" y="115824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75" name="Shape 175"/>
          <p:cNvSpPr/>
          <p:nvPr/>
        </p:nvSpPr>
        <p:spPr>
          <a:xfrm>
            <a:off x="1219200" y="115824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76" name="Shape 176"/>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77" name="Shape 177"/>
          <p:cNvSpPr/>
          <p:nvPr/>
        </p:nvSpPr>
        <p:spPr>
          <a:xfrm>
            <a:off x="1196578" y="89027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78" name="Shape 178"/>
          <p:cNvSpPr/>
          <p:nvPr/>
        </p:nvSpPr>
        <p:spPr>
          <a:xfrm>
            <a:off x="1208490" y="89027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79" name="Shape 179"/>
          <p:cNvSpPr/>
          <p:nvPr>
            <p:ph type="pic" sz="quarter" idx="13"/>
          </p:nvPr>
        </p:nvSpPr>
        <p:spPr>
          <a:xfrm>
            <a:off x="12560300" y="1514826"/>
            <a:ext cx="5854700" cy="6749915"/>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180" name="Shape 180"/>
          <p:cNvSpPr/>
          <p:nvPr>
            <p:ph type="pic" sz="quarter" idx="14"/>
          </p:nvPr>
        </p:nvSpPr>
        <p:spPr>
          <a:xfrm>
            <a:off x="6007100" y="1514826"/>
            <a:ext cx="5854700" cy="6749915"/>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181" name="Shape 181"/>
          <p:cNvSpPr/>
          <p:nvPr>
            <p:ph type="title"/>
          </p:nvPr>
        </p:nvSpPr>
        <p:spPr>
          <a:xfrm>
            <a:off x="2857500" y="8902700"/>
            <a:ext cx="18669000" cy="2692400"/>
          </a:xfrm>
          <a:prstGeom prst="rect">
            <a:avLst/>
          </a:prstGeom>
        </p:spPr>
        <p:txBody>
          <a:bodyPr/>
          <a:lstStyle>
            <a:lvl1pPr>
              <a:defRPr spc="300" sz="15000">
                <a:solidFill>
                  <a:srgbClr val="FFFFFF"/>
                </a:solidFill>
              </a:defRPr>
            </a:lvl1pPr>
          </a:lstStyle>
          <a:p>
            <a:pPr/>
            <a:r>
              <a:t>Title Text</a:t>
            </a:r>
          </a:p>
        </p:txBody>
      </p:sp>
      <p:sp>
        <p:nvSpPr>
          <p:cNvPr id="182" name="Shape 1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Bullets, Portrait Photo">
    <p:spTree>
      <p:nvGrpSpPr>
        <p:cNvPr id="1" name=""/>
        <p:cNvGrpSpPr/>
        <p:nvPr/>
      </p:nvGrpSpPr>
      <p:grpSpPr>
        <a:xfrm>
          <a:off x="0" y="0"/>
          <a:ext cx="0" cy="0"/>
          <a:chOff x="0" y="0"/>
          <a:chExt cx="0" cy="0"/>
        </a:xfrm>
      </p:grpSpPr>
      <p:sp>
        <p:nvSpPr>
          <p:cNvPr id="189" name="Shape 189"/>
          <p:cNvSpPr/>
          <p:nvPr/>
        </p:nvSpPr>
        <p:spPr>
          <a:xfrm>
            <a:off x="1219200" y="60833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90" name="Shape 190"/>
          <p:cNvSpPr/>
          <p:nvPr/>
        </p:nvSpPr>
        <p:spPr>
          <a:xfrm>
            <a:off x="22479000" y="60833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91" name="Shape 191"/>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2" sz="36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92" name="Shape 192"/>
          <p:cNvSpPr/>
          <p:nvPr/>
        </p:nvSpPr>
        <p:spPr>
          <a:xfrm>
            <a:off x="1193003" y="1435100"/>
            <a:ext cx="22021801" cy="46482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93" name="Shape 193"/>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94" name="Shape 194"/>
          <p:cNvSpPr/>
          <p:nvPr>
            <p:ph type="pic" sz="half" idx="13"/>
          </p:nvPr>
        </p:nvSpPr>
        <p:spPr>
          <a:xfrm>
            <a:off x="14829829" y="1151929"/>
            <a:ext cx="6616319" cy="1069340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195" name="Shape 195"/>
          <p:cNvSpPr/>
          <p:nvPr>
            <p:ph type="title"/>
          </p:nvPr>
        </p:nvSpPr>
        <p:spPr>
          <a:xfrm>
            <a:off x="2159000" y="1790700"/>
            <a:ext cx="12001500" cy="3924300"/>
          </a:xfrm>
          <a:prstGeom prst="rect">
            <a:avLst/>
          </a:prstGeom>
        </p:spPr>
        <p:txBody>
          <a:bodyPr/>
          <a:lstStyle>
            <a:lvl1pPr>
              <a:defRPr>
                <a:solidFill>
                  <a:srgbClr val="FFFFFF"/>
                </a:solidFill>
              </a:defRPr>
            </a:lvl1pPr>
          </a:lstStyle>
          <a:p>
            <a:pPr/>
            <a:r>
              <a:t>Title Text</a:t>
            </a:r>
          </a:p>
        </p:txBody>
      </p:sp>
      <p:sp>
        <p:nvSpPr>
          <p:cNvPr id="196" name="Shape 196"/>
          <p:cNvSpPr/>
          <p:nvPr>
            <p:ph type="body" sz="quarter" idx="1"/>
          </p:nvPr>
        </p:nvSpPr>
        <p:spPr>
          <a:xfrm>
            <a:off x="2857500" y="6578600"/>
            <a:ext cx="11303000" cy="5016500"/>
          </a:xfrm>
          <a:prstGeom prst="rect">
            <a:avLst/>
          </a:prstGeom>
        </p:spPr>
        <p:txBody>
          <a:bodyPr/>
          <a:lstStyle>
            <a:lvl1pPr marL="0" indent="0" algn="ctr">
              <a:spcBef>
                <a:spcPts val="0"/>
              </a:spcBef>
              <a:buSzTx/>
              <a:buNone/>
              <a:defRPr spc="42" sz="4200"/>
            </a:lvl1pPr>
            <a:lvl2pPr marL="0" indent="0" algn="ctr">
              <a:spcBef>
                <a:spcPts val="0"/>
              </a:spcBef>
              <a:buSzTx/>
              <a:buNone/>
              <a:defRPr spc="42" sz="4200"/>
            </a:lvl2pPr>
            <a:lvl3pPr marL="0" indent="0" algn="ctr">
              <a:spcBef>
                <a:spcPts val="0"/>
              </a:spcBef>
              <a:buSzTx/>
              <a:buNone/>
              <a:defRPr spc="42" sz="4200"/>
            </a:lvl3pPr>
            <a:lvl4pPr marL="0" indent="0" algn="ctr">
              <a:spcBef>
                <a:spcPts val="0"/>
              </a:spcBef>
              <a:buSzTx/>
              <a:buNone/>
              <a:defRPr spc="42" sz="4200"/>
            </a:lvl4pPr>
            <a:lvl5pPr marL="0" indent="0" algn="ctr">
              <a:spcBef>
                <a:spcPts val="0"/>
              </a:spcBef>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197" name="Shape 197"/>
          <p:cNvSpPr/>
          <p:nvPr>
            <p:ph type="sldNum" sz="quarter" idx="2"/>
          </p:nvPr>
        </p:nvSpPr>
        <p:spPr>
          <a:xfrm>
            <a:off x="12011323" y="12649200"/>
            <a:ext cx="385167"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ullets, Title, Portrait Photo">
    <p:spTree>
      <p:nvGrpSpPr>
        <p:cNvPr id="1" name=""/>
        <p:cNvGrpSpPr/>
        <p:nvPr/>
      </p:nvGrpSpPr>
      <p:grpSpPr>
        <a:xfrm>
          <a:off x="0" y="0"/>
          <a:ext cx="0" cy="0"/>
          <a:chOff x="0" y="0"/>
          <a:chExt cx="0" cy="0"/>
        </a:xfrm>
      </p:grpSpPr>
      <p:sp>
        <p:nvSpPr>
          <p:cNvPr id="204" name="Shape 204"/>
          <p:cNvSpPr/>
          <p:nvPr/>
        </p:nvSpPr>
        <p:spPr>
          <a:xfrm>
            <a:off x="1219200" y="115824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05" name="Shape 205"/>
          <p:cNvSpPr/>
          <p:nvPr/>
        </p:nvSpPr>
        <p:spPr>
          <a:xfrm>
            <a:off x="22479000" y="115824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06" name="Shape 206"/>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07" name="Shape 207"/>
          <p:cNvSpPr/>
          <p:nvPr/>
        </p:nvSpPr>
        <p:spPr>
          <a:xfrm>
            <a:off x="1193003" y="6934200"/>
            <a:ext cx="22021801" cy="46482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08" name="Shape 208"/>
          <p:cNvSpPr/>
          <p:nvPr/>
        </p:nvSpPr>
        <p:spPr>
          <a:xfrm>
            <a:off x="1208490" y="69596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09" name="Shape 209"/>
          <p:cNvSpPr/>
          <p:nvPr>
            <p:ph type="pic" sz="half" idx="13"/>
          </p:nvPr>
        </p:nvSpPr>
        <p:spPr>
          <a:xfrm>
            <a:off x="14829829" y="1151929"/>
            <a:ext cx="6616319" cy="1069340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10" name="Shape 210"/>
          <p:cNvSpPr/>
          <p:nvPr>
            <p:ph type="title"/>
          </p:nvPr>
        </p:nvSpPr>
        <p:spPr>
          <a:xfrm>
            <a:off x="2159000" y="7302500"/>
            <a:ext cx="12001500" cy="3924300"/>
          </a:xfrm>
          <a:prstGeom prst="rect">
            <a:avLst/>
          </a:prstGeom>
        </p:spPr>
        <p:txBody>
          <a:bodyPr/>
          <a:lstStyle>
            <a:lvl1pPr>
              <a:defRPr>
                <a:solidFill>
                  <a:srgbClr val="FFFFFF"/>
                </a:solidFill>
              </a:defRPr>
            </a:lvl1pPr>
          </a:lstStyle>
          <a:p>
            <a:pPr/>
            <a:r>
              <a:t>Title Text</a:t>
            </a:r>
          </a:p>
        </p:txBody>
      </p:sp>
      <p:sp>
        <p:nvSpPr>
          <p:cNvPr id="211" name="Shape 211"/>
          <p:cNvSpPr/>
          <p:nvPr>
            <p:ph type="body" sz="quarter" idx="1"/>
          </p:nvPr>
        </p:nvSpPr>
        <p:spPr>
          <a:xfrm>
            <a:off x="2857500" y="1435100"/>
            <a:ext cx="11303000" cy="5016500"/>
          </a:xfrm>
          <a:prstGeom prst="rect">
            <a:avLst/>
          </a:prstGeom>
        </p:spPr>
        <p:txBody>
          <a:bodyPr/>
          <a:lstStyle>
            <a:lvl1pPr marL="0" indent="0" algn="ctr">
              <a:buSzTx/>
              <a:buNone/>
              <a:defRPr spc="42" sz="4200"/>
            </a:lvl1pPr>
            <a:lvl2pPr marL="0" indent="0" algn="ctr">
              <a:buSzTx/>
              <a:buNone/>
              <a:defRPr spc="42" sz="4200"/>
            </a:lvl2pPr>
            <a:lvl3pPr marL="0" indent="0" algn="ctr">
              <a:buSzTx/>
              <a:buNone/>
              <a:defRPr spc="42" sz="4200"/>
            </a:lvl3pPr>
            <a:lvl4pPr marL="0" indent="0" algn="ctr">
              <a:buSzTx/>
              <a:buNone/>
              <a:defRPr spc="42" sz="4200"/>
            </a:lvl4pPr>
            <a:lvl5pPr marL="0" indent="0" algn="ctr">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212" name="Shape 2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Portrait Photo, Bullets, Title">
    <p:spTree>
      <p:nvGrpSpPr>
        <p:cNvPr id="1" name=""/>
        <p:cNvGrpSpPr/>
        <p:nvPr/>
      </p:nvGrpSpPr>
      <p:grpSpPr>
        <a:xfrm>
          <a:off x="0" y="0"/>
          <a:ext cx="0" cy="0"/>
          <a:chOff x="0" y="0"/>
          <a:chExt cx="0" cy="0"/>
        </a:xfrm>
      </p:grpSpPr>
      <p:sp>
        <p:nvSpPr>
          <p:cNvPr id="219" name="Shape 219"/>
          <p:cNvSpPr/>
          <p:nvPr/>
        </p:nvSpPr>
        <p:spPr>
          <a:xfrm>
            <a:off x="22479000" y="115824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20" name="Shape 220"/>
          <p:cNvSpPr/>
          <p:nvPr/>
        </p:nvSpPr>
        <p:spPr>
          <a:xfrm>
            <a:off x="1219200" y="115824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21" name="Shape 221"/>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22" name="Shape 222"/>
          <p:cNvSpPr/>
          <p:nvPr/>
        </p:nvSpPr>
        <p:spPr>
          <a:xfrm>
            <a:off x="1193003" y="6934200"/>
            <a:ext cx="22021801" cy="46482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23" name="Shape 223"/>
          <p:cNvSpPr/>
          <p:nvPr/>
        </p:nvSpPr>
        <p:spPr>
          <a:xfrm>
            <a:off x="1208490" y="69596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24" name="Shape 224"/>
          <p:cNvSpPr/>
          <p:nvPr>
            <p:ph type="pic" sz="half" idx="13"/>
          </p:nvPr>
        </p:nvSpPr>
        <p:spPr>
          <a:xfrm>
            <a:off x="2959100" y="1151929"/>
            <a:ext cx="6616318" cy="1069340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25" name="Shape 225"/>
          <p:cNvSpPr/>
          <p:nvPr>
            <p:ph type="title"/>
          </p:nvPr>
        </p:nvSpPr>
        <p:spPr>
          <a:xfrm>
            <a:off x="10248900" y="7302500"/>
            <a:ext cx="12001500" cy="3924300"/>
          </a:xfrm>
          <a:prstGeom prst="rect">
            <a:avLst/>
          </a:prstGeom>
        </p:spPr>
        <p:txBody>
          <a:bodyPr/>
          <a:lstStyle>
            <a:lvl1pPr>
              <a:defRPr>
                <a:solidFill>
                  <a:srgbClr val="FFFFFF"/>
                </a:solidFill>
              </a:defRPr>
            </a:lvl1pPr>
          </a:lstStyle>
          <a:p>
            <a:pPr/>
            <a:r>
              <a:t>Title Text</a:t>
            </a:r>
          </a:p>
        </p:txBody>
      </p:sp>
      <p:sp>
        <p:nvSpPr>
          <p:cNvPr id="226" name="Shape 226"/>
          <p:cNvSpPr/>
          <p:nvPr>
            <p:ph type="body" sz="quarter" idx="1"/>
          </p:nvPr>
        </p:nvSpPr>
        <p:spPr>
          <a:xfrm>
            <a:off x="10274300" y="1435100"/>
            <a:ext cx="11303000" cy="5016500"/>
          </a:xfrm>
          <a:prstGeom prst="rect">
            <a:avLst/>
          </a:prstGeom>
        </p:spPr>
        <p:txBody>
          <a:bodyPr/>
          <a:lstStyle>
            <a:lvl1pPr marL="0" indent="0" algn="ctr">
              <a:buSzTx/>
              <a:buNone/>
              <a:defRPr spc="42" sz="4200"/>
            </a:lvl1pPr>
            <a:lvl2pPr marL="0" indent="0" algn="ctr">
              <a:buSzTx/>
              <a:buNone/>
              <a:defRPr spc="42" sz="4200"/>
            </a:lvl2pPr>
            <a:lvl3pPr marL="0" indent="0" algn="ctr">
              <a:buSzTx/>
              <a:buNone/>
              <a:defRPr spc="42" sz="4200"/>
            </a:lvl3pPr>
            <a:lvl4pPr marL="0" indent="0" algn="ctr">
              <a:buSzTx/>
              <a:buNone/>
              <a:defRPr spc="42" sz="4200"/>
            </a:lvl4pPr>
            <a:lvl5pPr marL="0" indent="0" algn="ctr">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227" name="Shape 22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Portrait Bullets, Title, Body">
    <p:spTree>
      <p:nvGrpSpPr>
        <p:cNvPr id="1" name=""/>
        <p:cNvGrpSpPr/>
        <p:nvPr/>
      </p:nvGrpSpPr>
      <p:grpSpPr>
        <a:xfrm>
          <a:off x="0" y="0"/>
          <a:ext cx="0" cy="0"/>
          <a:chOff x="0" y="0"/>
          <a:chExt cx="0" cy="0"/>
        </a:xfrm>
      </p:grpSpPr>
      <p:sp>
        <p:nvSpPr>
          <p:cNvPr id="234" name="Shape 234"/>
          <p:cNvSpPr/>
          <p:nvPr/>
        </p:nvSpPr>
        <p:spPr>
          <a:xfrm>
            <a:off x="22479000" y="60833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35" name="Shape 235"/>
          <p:cNvSpPr/>
          <p:nvPr/>
        </p:nvSpPr>
        <p:spPr>
          <a:xfrm>
            <a:off x="1219200" y="60833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36" name="Shape 236"/>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37" name="Shape 237"/>
          <p:cNvSpPr/>
          <p:nvPr/>
        </p:nvSpPr>
        <p:spPr>
          <a:xfrm>
            <a:off x="1193003" y="1435100"/>
            <a:ext cx="22021801" cy="46482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38" name="Shape 238"/>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39" name="Shape 239"/>
          <p:cNvSpPr/>
          <p:nvPr>
            <p:ph type="pic" sz="half" idx="13"/>
          </p:nvPr>
        </p:nvSpPr>
        <p:spPr>
          <a:xfrm>
            <a:off x="2959100" y="1151929"/>
            <a:ext cx="6616318" cy="1069340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40" name="Shape 240"/>
          <p:cNvSpPr/>
          <p:nvPr>
            <p:ph type="title"/>
          </p:nvPr>
        </p:nvSpPr>
        <p:spPr>
          <a:xfrm>
            <a:off x="10274300" y="1790700"/>
            <a:ext cx="12001500" cy="3924300"/>
          </a:xfrm>
          <a:prstGeom prst="rect">
            <a:avLst/>
          </a:prstGeom>
        </p:spPr>
        <p:txBody>
          <a:bodyPr/>
          <a:lstStyle>
            <a:lvl1pPr>
              <a:defRPr>
                <a:solidFill>
                  <a:srgbClr val="FFFFFF"/>
                </a:solidFill>
              </a:defRPr>
            </a:lvl1pPr>
          </a:lstStyle>
          <a:p>
            <a:pPr/>
            <a:r>
              <a:t>Title Text</a:t>
            </a:r>
          </a:p>
        </p:txBody>
      </p:sp>
      <p:sp>
        <p:nvSpPr>
          <p:cNvPr id="241" name="Shape 241"/>
          <p:cNvSpPr/>
          <p:nvPr>
            <p:ph type="body" sz="quarter" idx="1"/>
          </p:nvPr>
        </p:nvSpPr>
        <p:spPr>
          <a:xfrm>
            <a:off x="10236200" y="6578600"/>
            <a:ext cx="11303000" cy="5016500"/>
          </a:xfrm>
          <a:prstGeom prst="rect">
            <a:avLst/>
          </a:prstGeom>
        </p:spPr>
        <p:txBody>
          <a:bodyPr/>
          <a:lstStyle>
            <a:lvl1pPr marL="0" indent="0" algn="ctr">
              <a:spcBef>
                <a:spcPts val="0"/>
              </a:spcBef>
              <a:buSzTx/>
              <a:buNone/>
              <a:defRPr spc="42" sz="4200"/>
            </a:lvl1pPr>
            <a:lvl2pPr marL="0" indent="0" algn="ctr">
              <a:spcBef>
                <a:spcPts val="0"/>
              </a:spcBef>
              <a:buSzTx/>
              <a:buNone/>
              <a:defRPr spc="42" sz="4200"/>
            </a:lvl2pPr>
            <a:lvl3pPr marL="0" indent="0" algn="ctr">
              <a:spcBef>
                <a:spcPts val="0"/>
              </a:spcBef>
              <a:buSzTx/>
              <a:buNone/>
              <a:defRPr spc="42" sz="4200"/>
            </a:lvl3pPr>
            <a:lvl4pPr marL="0" indent="0" algn="ctr">
              <a:spcBef>
                <a:spcPts val="0"/>
              </a:spcBef>
              <a:buSzTx/>
              <a:buNone/>
              <a:defRPr spc="42" sz="4200"/>
            </a:lvl4pPr>
            <a:lvl5pPr marL="0" indent="0" algn="ctr">
              <a:spcBef>
                <a:spcPts val="0"/>
              </a:spcBef>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242" name="Shape 242"/>
          <p:cNvSpPr/>
          <p:nvPr>
            <p:ph type="sldNum" sz="quarter" idx="2"/>
          </p:nvPr>
        </p:nvSpPr>
        <p:spPr>
          <a:xfrm>
            <a:off x="12011323" y="12649200"/>
            <a:ext cx="385167"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Bullets &amp; Portrait Photo">
    <p:spTree>
      <p:nvGrpSpPr>
        <p:cNvPr id="1" name=""/>
        <p:cNvGrpSpPr/>
        <p:nvPr/>
      </p:nvGrpSpPr>
      <p:grpSpPr>
        <a:xfrm>
          <a:off x="0" y="0"/>
          <a:ext cx="0" cy="0"/>
          <a:chOff x="0" y="0"/>
          <a:chExt cx="0" cy="0"/>
        </a:xfrm>
      </p:grpSpPr>
      <p:sp>
        <p:nvSpPr>
          <p:cNvPr id="249" name="Shape 249"/>
          <p:cNvSpPr/>
          <p:nvPr>
            <p:ph type="pic" sz="quarter" idx="13"/>
          </p:nvPr>
        </p:nvSpPr>
        <p:spPr>
          <a:xfrm>
            <a:off x="14897100" y="1711279"/>
            <a:ext cx="6538129" cy="9753602"/>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50" name="Shape 250"/>
          <p:cNvSpPr/>
          <p:nvPr>
            <p:ph type="body" sz="half" idx="1"/>
          </p:nvPr>
        </p:nvSpPr>
        <p:spPr>
          <a:xfrm>
            <a:off x="2857500" y="1600200"/>
            <a:ext cx="11239500" cy="9969500"/>
          </a:xfrm>
          <a:prstGeom prst="rect">
            <a:avLst/>
          </a:prstGeom>
        </p:spPr>
        <p:txBody>
          <a:bodyPr/>
          <a:lstStyle>
            <a:lvl1pPr marL="0" indent="0" algn="ctr">
              <a:spcBef>
                <a:spcPts val="0"/>
              </a:spcBef>
              <a:buSzTx/>
              <a:buNone/>
              <a:defRPr spc="42" sz="4200"/>
            </a:lvl1pPr>
            <a:lvl2pPr marL="0" indent="0" algn="ctr">
              <a:spcBef>
                <a:spcPts val="0"/>
              </a:spcBef>
              <a:buSzTx/>
              <a:buNone/>
              <a:defRPr spc="42" sz="4200"/>
            </a:lvl2pPr>
            <a:lvl3pPr marL="0" indent="0" algn="ctr">
              <a:spcBef>
                <a:spcPts val="0"/>
              </a:spcBef>
              <a:buSzTx/>
              <a:buNone/>
              <a:defRPr spc="42" sz="4200"/>
            </a:lvl3pPr>
            <a:lvl4pPr marL="0" indent="0" algn="ctr">
              <a:spcBef>
                <a:spcPts val="0"/>
              </a:spcBef>
              <a:buSzTx/>
              <a:buNone/>
              <a:defRPr spc="42" sz="4200"/>
            </a:lvl4pPr>
            <a:lvl5pPr marL="0" indent="0" algn="ctr">
              <a:spcBef>
                <a:spcPts val="0"/>
              </a:spcBef>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251" name="Shape 251"/>
          <p:cNvSpPr/>
          <p:nvPr>
            <p:ph type="sldNum" sz="quarter" idx="2"/>
          </p:nvPr>
        </p:nvSpPr>
        <p:spPr>
          <a:xfrm>
            <a:off x="12011323" y="12649200"/>
            <a:ext cx="385167"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26" name="Shape 26"/>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7" name="Shape 27"/>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8" name="Shape 28"/>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29" name="Shape 29"/>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0" name="Shape 30"/>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1" name="Shape 31"/>
          <p:cNvSpPr/>
          <p:nvPr>
            <p:ph type="title"/>
          </p:nvPr>
        </p:nvSpPr>
        <p:spPr>
          <a:prstGeom prst="rect">
            <a:avLst/>
          </a:prstGeom>
        </p:spPr>
        <p:txBody>
          <a:bodyPr/>
          <a:lstStyle>
            <a:lvl1pPr>
              <a:defRPr>
                <a:solidFill>
                  <a:srgbClr val="FFFFFF"/>
                </a:solidFill>
              </a:defRPr>
            </a:lvl1pPr>
          </a:lstStyle>
          <a:p>
            <a:pPr/>
            <a:r>
              <a:t>Title Text</a:t>
            </a:r>
          </a:p>
        </p:txBody>
      </p:sp>
      <p:sp>
        <p:nvSpPr>
          <p:cNvPr id="32" name="Shape 32"/>
          <p:cNvSpPr/>
          <p:nvPr>
            <p:ph type="body" sz="half" idx="1"/>
          </p:nvPr>
        </p:nvSpPr>
        <p:spPr>
          <a:xfrm>
            <a:off x="3810000" y="4648200"/>
            <a:ext cx="16764000" cy="69342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33" name="Shape 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Bullets &amp; 2 Landscape Photos">
    <p:spTree>
      <p:nvGrpSpPr>
        <p:cNvPr id="1" name=""/>
        <p:cNvGrpSpPr/>
        <p:nvPr/>
      </p:nvGrpSpPr>
      <p:grpSpPr>
        <a:xfrm>
          <a:off x="0" y="0"/>
          <a:ext cx="0" cy="0"/>
          <a:chOff x="0" y="0"/>
          <a:chExt cx="0" cy="0"/>
        </a:xfrm>
      </p:grpSpPr>
      <p:sp>
        <p:nvSpPr>
          <p:cNvPr id="258" name="Shape 258"/>
          <p:cNvSpPr/>
          <p:nvPr>
            <p:ph type="pic" sz="quarter" idx="13"/>
          </p:nvPr>
        </p:nvSpPr>
        <p:spPr>
          <a:xfrm>
            <a:off x="14897100" y="1711279"/>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59" name="Shape 259"/>
          <p:cNvSpPr/>
          <p:nvPr>
            <p:ph type="pic" sz="quarter" idx="14"/>
          </p:nvPr>
        </p:nvSpPr>
        <p:spPr>
          <a:xfrm>
            <a:off x="14897100" y="6944076"/>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60" name="Shape 260"/>
          <p:cNvSpPr/>
          <p:nvPr>
            <p:ph type="body" sz="half" idx="1"/>
          </p:nvPr>
        </p:nvSpPr>
        <p:spPr>
          <a:xfrm>
            <a:off x="2857500" y="1600200"/>
            <a:ext cx="11239500" cy="9969500"/>
          </a:xfrm>
          <a:prstGeom prst="rect">
            <a:avLst/>
          </a:prstGeom>
        </p:spPr>
        <p:txBody>
          <a:bodyPr/>
          <a:lstStyle>
            <a:lvl1pPr marL="0" indent="0" algn="ctr">
              <a:spcBef>
                <a:spcPts val="0"/>
              </a:spcBef>
              <a:buSzTx/>
              <a:buNone/>
              <a:defRPr spc="42" sz="4200"/>
            </a:lvl1pPr>
            <a:lvl2pPr marL="0" indent="0" algn="ctr">
              <a:spcBef>
                <a:spcPts val="0"/>
              </a:spcBef>
              <a:buSzTx/>
              <a:buNone/>
              <a:defRPr spc="42" sz="4200"/>
            </a:lvl2pPr>
            <a:lvl3pPr marL="0" indent="0" algn="ctr">
              <a:spcBef>
                <a:spcPts val="0"/>
              </a:spcBef>
              <a:buSzTx/>
              <a:buNone/>
              <a:defRPr spc="42" sz="4200"/>
            </a:lvl3pPr>
            <a:lvl4pPr marL="0" indent="0" algn="ctr">
              <a:spcBef>
                <a:spcPts val="0"/>
              </a:spcBef>
              <a:buSzTx/>
              <a:buNone/>
              <a:defRPr spc="42" sz="4200"/>
            </a:lvl4pPr>
            <a:lvl5pPr marL="0" indent="0" algn="ctr">
              <a:spcBef>
                <a:spcPts val="0"/>
              </a:spcBef>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261" name="Shape 261"/>
          <p:cNvSpPr/>
          <p:nvPr>
            <p:ph type="sldNum" sz="quarter" idx="2"/>
          </p:nvPr>
        </p:nvSpPr>
        <p:spPr>
          <a:xfrm>
            <a:off x="12011323" y="12649200"/>
            <a:ext cx="385167"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Portrait Photo &amp; Bullets">
    <p:spTree>
      <p:nvGrpSpPr>
        <p:cNvPr id="1" name=""/>
        <p:cNvGrpSpPr/>
        <p:nvPr/>
      </p:nvGrpSpPr>
      <p:grpSpPr>
        <a:xfrm>
          <a:off x="0" y="0"/>
          <a:ext cx="0" cy="0"/>
          <a:chOff x="0" y="0"/>
          <a:chExt cx="0" cy="0"/>
        </a:xfrm>
      </p:grpSpPr>
      <p:sp>
        <p:nvSpPr>
          <p:cNvPr id="268" name="Shape 268"/>
          <p:cNvSpPr/>
          <p:nvPr>
            <p:ph type="pic" sz="quarter" idx="13"/>
          </p:nvPr>
        </p:nvSpPr>
        <p:spPr>
          <a:xfrm>
            <a:off x="2959100" y="1711279"/>
            <a:ext cx="6538129" cy="9753602"/>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69" name="Shape 269"/>
          <p:cNvSpPr/>
          <p:nvPr>
            <p:ph type="body" sz="half" idx="1"/>
          </p:nvPr>
        </p:nvSpPr>
        <p:spPr>
          <a:xfrm>
            <a:off x="10287000" y="1600200"/>
            <a:ext cx="11239500" cy="9969500"/>
          </a:xfrm>
          <a:prstGeom prst="rect">
            <a:avLst/>
          </a:prstGeom>
        </p:spPr>
        <p:txBody>
          <a:bodyPr/>
          <a:lstStyle>
            <a:lvl1pPr marL="0" indent="0" algn="ctr">
              <a:spcBef>
                <a:spcPts val="0"/>
              </a:spcBef>
              <a:buSzTx/>
              <a:buNone/>
              <a:defRPr spc="42" sz="4200"/>
            </a:lvl1pPr>
            <a:lvl2pPr marL="0" indent="0" algn="ctr">
              <a:spcBef>
                <a:spcPts val="0"/>
              </a:spcBef>
              <a:buSzTx/>
              <a:buNone/>
              <a:defRPr spc="42" sz="4200"/>
            </a:lvl2pPr>
            <a:lvl3pPr marL="0" indent="0" algn="ctr">
              <a:spcBef>
                <a:spcPts val="0"/>
              </a:spcBef>
              <a:buSzTx/>
              <a:buNone/>
              <a:defRPr spc="42" sz="4200"/>
            </a:lvl3pPr>
            <a:lvl4pPr marL="0" indent="0" algn="ctr">
              <a:spcBef>
                <a:spcPts val="0"/>
              </a:spcBef>
              <a:buSzTx/>
              <a:buNone/>
              <a:defRPr spc="42" sz="4200"/>
            </a:lvl4pPr>
            <a:lvl5pPr marL="0" indent="0" algn="ctr">
              <a:spcBef>
                <a:spcPts val="0"/>
              </a:spcBef>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270" name="Shape 270"/>
          <p:cNvSpPr/>
          <p:nvPr>
            <p:ph type="sldNum" sz="quarter" idx="2"/>
          </p:nvPr>
        </p:nvSpPr>
        <p:spPr>
          <a:xfrm>
            <a:off x="12011323" y="12649200"/>
            <a:ext cx="385167"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2 Landscape Photos &amp; Bullets ">
    <p:spTree>
      <p:nvGrpSpPr>
        <p:cNvPr id="1" name=""/>
        <p:cNvGrpSpPr/>
        <p:nvPr/>
      </p:nvGrpSpPr>
      <p:grpSpPr>
        <a:xfrm>
          <a:off x="0" y="0"/>
          <a:ext cx="0" cy="0"/>
          <a:chOff x="0" y="0"/>
          <a:chExt cx="0" cy="0"/>
        </a:xfrm>
      </p:grpSpPr>
      <p:sp>
        <p:nvSpPr>
          <p:cNvPr id="277" name="Shape 277"/>
          <p:cNvSpPr/>
          <p:nvPr>
            <p:ph type="pic" sz="quarter" idx="13"/>
          </p:nvPr>
        </p:nvSpPr>
        <p:spPr>
          <a:xfrm>
            <a:off x="2959100" y="1711279"/>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78" name="Shape 278"/>
          <p:cNvSpPr/>
          <p:nvPr>
            <p:ph type="pic" sz="quarter" idx="14"/>
          </p:nvPr>
        </p:nvSpPr>
        <p:spPr>
          <a:xfrm>
            <a:off x="2959100" y="6944076"/>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79" name="Shape 279"/>
          <p:cNvSpPr/>
          <p:nvPr>
            <p:ph type="body" sz="half" idx="1"/>
          </p:nvPr>
        </p:nvSpPr>
        <p:spPr>
          <a:xfrm>
            <a:off x="10287000" y="1600200"/>
            <a:ext cx="11239500" cy="9969500"/>
          </a:xfrm>
          <a:prstGeom prst="rect">
            <a:avLst/>
          </a:prstGeom>
        </p:spPr>
        <p:txBody>
          <a:bodyPr/>
          <a:lstStyle>
            <a:lvl1pPr marL="0" indent="0" algn="ctr">
              <a:spcBef>
                <a:spcPts val="0"/>
              </a:spcBef>
              <a:buSzTx/>
              <a:buNone/>
              <a:defRPr spc="42" sz="4200"/>
            </a:lvl1pPr>
            <a:lvl2pPr marL="0" indent="0" algn="ctr">
              <a:spcBef>
                <a:spcPts val="0"/>
              </a:spcBef>
              <a:buSzTx/>
              <a:buNone/>
              <a:defRPr spc="42" sz="4200"/>
            </a:lvl2pPr>
            <a:lvl3pPr marL="0" indent="0" algn="ctr">
              <a:spcBef>
                <a:spcPts val="0"/>
              </a:spcBef>
              <a:buSzTx/>
              <a:buNone/>
              <a:defRPr spc="42" sz="4200"/>
            </a:lvl3pPr>
            <a:lvl4pPr marL="0" indent="0" algn="ctr">
              <a:spcBef>
                <a:spcPts val="0"/>
              </a:spcBef>
              <a:buSzTx/>
              <a:buNone/>
              <a:defRPr spc="42" sz="4200"/>
            </a:lvl4pPr>
            <a:lvl5pPr marL="0" indent="0" algn="ctr">
              <a:spcBef>
                <a:spcPts val="0"/>
              </a:spcBef>
              <a:buSzTx/>
              <a:buNone/>
              <a:defRPr spc="42" sz="4200"/>
            </a:lvl5pPr>
          </a:lstStyle>
          <a:p>
            <a:pPr/>
            <a:r>
              <a:t>Body Level One</a:t>
            </a:r>
          </a:p>
          <a:p>
            <a:pPr lvl="1"/>
            <a:r>
              <a:t>Body Level Two</a:t>
            </a:r>
          </a:p>
          <a:p>
            <a:pPr lvl="2"/>
            <a:r>
              <a:t>Body Level Three</a:t>
            </a:r>
          </a:p>
          <a:p>
            <a:pPr lvl="3"/>
            <a:r>
              <a:t>Body Level Four</a:t>
            </a:r>
          </a:p>
          <a:p>
            <a:pPr lvl="4"/>
            <a:r>
              <a:t>Body Level Five</a:t>
            </a:r>
          </a:p>
        </p:txBody>
      </p:sp>
      <p:sp>
        <p:nvSpPr>
          <p:cNvPr id="280" name="Shape 280"/>
          <p:cNvSpPr/>
          <p:nvPr>
            <p:ph type="sldNum" sz="quarter" idx="2"/>
          </p:nvPr>
        </p:nvSpPr>
        <p:spPr>
          <a:xfrm>
            <a:off x="12011323" y="12649200"/>
            <a:ext cx="385167" cy="355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Photo - Large">
    <p:spTree>
      <p:nvGrpSpPr>
        <p:cNvPr id="1" name=""/>
        <p:cNvGrpSpPr/>
        <p:nvPr/>
      </p:nvGrpSpPr>
      <p:grpSpPr>
        <a:xfrm>
          <a:off x="0" y="0"/>
          <a:ext cx="0" cy="0"/>
          <a:chOff x="0" y="0"/>
          <a:chExt cx="0" cy="0"/>
        </a:xfrm>
      </p:grpSpPr>
      <p:sp>
        <p:nvSpPr>
          <p:cNvPr id="287" name="Shape 287"/>
          <p:cNvSpPr/>
          <p:nvPr>
            <p:ph type="pic" idx="13"/>
          </p:nvPr>
        </p:nvSpPr>
        <p:spPr>
          <a:xfrm>
            <a:off x="5295900" y="1729138"/>
            <a:ext cx="13792202" cy="9754589"/>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88" name="Shape 2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2 Portrait Photos">
    <p:spTree>
      <p:nvGrpSpPr>
        <p:cNvPr id="1" name=""/>
        <p:cNvGrpSpPr/>
        <p:nvPr/>
      </p:nvGrpSpPr>
      <p:grpSpPr>
        <a:xfrm>
          <a:off x="0" y="0"/>
          <a:ext cx="0" cy="0"/>
          <a:chOff x="0" y="0"/>
          <a:chExt cx="0" cy="0"/>
        </a:xfrm>
      </p:grpSpPr>
      <p:sp>
        <p:nvSpPr>
          <p:cNvPr id="295" name="Shape 295"/>
          <p:cNvSpPr/>
          <p:nvPr>
            <p:ph type="pic" sz="quarter" idx="13"/>
          </p:nvPr>
        </p:nvSpPr>
        <p:spPr>
          <a:xfrm>
            <a:off x="5295900" y="1711279"/>
            <a:ext cx="6538129" cy="9753602"/>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96" name="Shape 296"/>
          <p:cNvSpPr/>
          <p:nvPr>
            <p:ph type="pic" sz="quarter" idx="14"/>
          </p:nvPr>
        </p:nvSpPr>
        <p:spPr>
          <a:xfrm>
            <a:off x="12560300" y="1711279"/>
            <a:ext cx="6538129" cy="9753602"/>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297" name="Shape 29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2 Landscape Photos &amp; 1 Portrait Photo">
    <p:spTree>
      <p:nvGrpSpPr>
        <p:cNvPr id="1" name=""/>
        <p:cNvGrpSpPr/>
        <p:nvPr/>
      </p:nvGrpSpPr>
      <p:grpSpPr>
        <a:xfrm>
          <a:off x="0" y="0"/>
          <a:ext cx="0" cy="0"/>
          <a:chOff x="0" y="0"/>
          <a:chExt cx="0" cy="0"/>
        </a:xfrm>
      </p:grpSpPr>
      <p:sp>
        <p:nvSpPr>
          <p:cNvPr id="304" name="Shape 304"/>
          <p:cNvSpPr/>
          <p:nvPr>
            <p:ph type="pic" sz="quarter" idx="13"/>
          </p:nvPr>
        </p:nvSpPr>
        <p:spPr>
          <a:xfrm>
            <a:off x="5295900" y="1711279"/>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05" name="Shape 305"/>
          <p:cNvSpPr/>
          <p:nvPr>
            <p:ph type="pic" sz="quarter" idx="14"/>
          </p:nvPr>
        </p:nvSpPr>
        <p:spPr>
          <a:xfrm>
            <a:off x="5295900" y="6944076"/>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06" name="Shape 306"/>
          <p:cNvSpPr/>
          <p:nvPr>
            <p:ph type="pic" sz="quarter" idx="15"/>
          </p:nvPr>
        </p:nvSpPr>
        <p:spPr>
          <a:xfrm>
            <a:off x="12560300" y="1711279"/>
            <a:ext cx="6538129" cy="9753602"/>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07" name="Shape 3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1 Portrait Photo &amp; 2 Landscape Photos ">
    <p:spTree>
      <p:nvGrpSpPr>
        <p:cNvPr id="1" name=""/>
        <p:cNvGrpSpPr/>
        <p:nvPr/>
      </p:nvGrpSpPr>
      <p:grpSpPr>
        <a:xfrm>
          <a:off x="0" y="0"/>
          <a:ext cx="0" cy="0"/>
          <a:chOff x="0" y="0"/>
          <a:chExt cx="0" cy="0"/>
        </a:xfrm>
      </p:grpSpPr>
      <p:sp>
        <p:nvSpPr>
          <p:cNvPr id="314" name="Shape 314"/>
          <p:cNvSpPr/>
          <p:nvPr>
            <p:ph type="pic" sz="quarter" idx="13"/>
          </p:nvPr>
        </p:nvSpPr>
        <p:spPr>
          <a:xfrm>
            <a:off x="12560300" y="1711279"/>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15" name="Shape 315"/>
          <p:cNvSpPr/>
          <p:nvPr>
            <p:ph type="pic" sz="quarter" idx="14"/>
          </p:nvPr>
        </p:nvSpPr>
        <p:spPr>
          <a:xfrm>
            <a:off x="12560300" y="6944076"/>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16" name="Shape 316"/>
          <p:cNvSpPr/>
          <p:nvPr>
            <p:ph type="pic" sz="quarter" idx="15"/>
          </p:nvPr>
        </p:nvSpPr>
        <p:spPr>
          <a:xfrm>
            <a:off x="5295900" y="1711279"/>
            <a:ext cx="6538129" cy="9753602"/>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17" name="Shape 31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4 Landscape Photos ">
    <p:spTree>
      <p:nvGrpSpPr>
        <p:cNvPr id="1" name=""/>
        <p:cNvGrpSpPr/>
        <p:nvPr/>
      </p:nvGrpSpPr>
      <p:grpSpPr>
        <a:xfrm>
          <a:off x="0" y="0"/>
          <a:ext cx="0" cy="0"/>
          <a:chOff x="0" y="0"/>
          <a:chExt cx="0" cy="0"/>
        </a:xfrm>
      </p:grpSpPr>
      <p:sp>
        <p:nvSpPr>
          <p:cNvPr id="324" name="Shape 324"/>
          <p:cNvSpPr/>
          <p:nvPr>
            <p:ph type="pic" sz="quarter" idx="13"/>
          </p:nvPr>
        </p:nvSpPr>
        <p:spPr>
          <a:xfrm>
            <a:off x="12560300" y="1711279"/>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25" name="Shape 325"/>
          <p:cNvSpPr/>
          <p:nvPr>
            <p:ph type="pic" sz="quarter" idx="14"/>
          </p:nvPr>
        </p:nvSpPr>
        <p:spPr>
          <a:xfrm>
            <a:off x="12560300" y="6944076"/>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26" name="Shape 326"/>
          <p:cNvSpPr/>
          <p:nvPr>
            <p:ph type="pic" sz="quarter" idx="15"/>
          </p:nvPr>
        </p:nvSpPr>
        <p:spPr>
          <a:xfrm>
            <a:off x="5295900" y="1711279"/>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27" name="Shape 327"/>
          <p:cNvSpPr/>
          <p:nvPr>
            <p:ph type="pic" sz="quarter" idx="16"/>
          </p:nvPr>
        </p:nvSpPr>
        <p:spPr>
          <a:xfrm>
            <a:off x="5295900" y="6944076"/>
            <a:ext cx="6540500" cy="4521166"/>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28" name="Shape 3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6 Portrait Photos">
    <p:spTree>
      <p:nvGrpSpPr>
        <p:cNvPr id="1" name=""/>
        <p:cNvGrpSpPr/>
        <p:nvPr/>
      </p:nvGrpSpPr>
      <p:grpSpPr>
        <a:xfrm>
          <a:off x="0" y="0"/>
          <a:ext cx="0" cy="0"/>
          <a:chOff x="0" y="0"/>
          <a:chExt cx="0" cy="0"/>
        </a:xfrm>
      </p:grpSpPr>
      <p:sp>
        <p:nvSpPr>
          <p:cNvPr id="335" name="Shape 335"/>
          <p:cNvSpPr/>
          <p:nvPr/>
        </p:nvSpPr>
        <p:spPr>
          <a:xfrm>
            <a:off x="11836400" y="9626600"/>
            <a:ext cx="723900" cy="1587500"/>
          </a:xfrm>
          <a:prstGeom prst="rect">
            <a:avLst/>
          </a:prstGeom>
          <a:gradFill>
            <a:gsLst>
              <a:gs pos="0">
                <a:srgbClr val="BEDF55"/>
              </a:gs>
              <a:gs pos="100000">
                <a:srgbClr val="A1C51F"/>
              </a:gs>
            </a:gsLst>
            <a:lin ang="54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36" name="Shape 336"/>
          <p:cNvSpPr/>
          <p:nvPr>
            <p:ph type="pic" sz="quarter" idx="13"/>
          </p:nvPr>
        </p:nvSpPr>
        <p:spPr>
          <a:xfrm>
            <a:off x="10160000" y="1711279"/>
            <a:ext cx="4114801" cy="452628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37" name="Shape 337"/>
          <p:cNvSpPr/>
          <p:nvPr>
            <p:ph type="pic" sz="quarter" idx="14"/>
          </p:nvPr>
        </p:nvSpPr>
        <p:spPr>
          <a:xfrm>
            <a:off x="5295900" y="1711279"/>
            <a:ext cx="4114801" cy="452628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38" name="Shape 338"/>
          <p:cNvSpPr/>
          <p:nvPr>
            <p:ph type="pic" sz="quarter" idx="15"/>
          </p:nvPr>
        </p:nvSpPr>
        <p:spPr>
          <a:xfrm>
            <a:off x="14998700" y="1711279"/>
            <a:ext cx="4114801" cy="452628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39" name="Shape 339"/>
          <p:cNvSpPr/>
          <p:nvPr>
            <p:ph type="pic" sz="quarter" idx="16"/>
          </p:nvPr>
        </p:nvSpPr>
        <p:spPr>
          <a:xfrm>
            <a:off x="10160000" y="6944076"/>
            <a:ext cx="4114801" cy="452628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40" name="Shape 340"/>
          <p:cNvSpPr/>
          <p:nvPr>
            <p:ph type="pic" sz="quarter" idx="17"/>
          </p:nvPr>
        </p:nvSpPr>
        <p:spPr>
          <a:xfrm>
            <a:off x="5295900" y="6944076"/>
            <a:ext cx="4114801" cy="452628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41" name="Shape 341"/>
          <p:cNvSpPr/>
          <p:nvPr>
            <p:ph type="pic" sz="quarter" idx="18"/>
          </p:nvPr>
        </p:nvSpPr>
        <p:spPr>
          <a:xfrm>
            <a:off x="14998700" y="6944076"/>
            <a:ext cx="4114801" cy="452628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42" name="Shape 3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349" name="Shape 349"/>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50" name="Shape 350"/>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51" name="Shape 351"/>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52" name="Shape 352"/>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53" name="Shape 353"/>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54" name="Shape 354"/>
          <p:cNvSpPr/>
          <p:nvPr>
            <p:ph type="pic" sz="quarter" idx="13"/>
          </p:nvPr>
        </p:nvSpPr>
        <p:spPr>
          <a:xfrm>
            <a:off x="14820900" y="4723804"/>
            <a:ext cx="6616700" cy="674188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55" name="Shape 355"/>
          <p:cNvSpPr/>
          <p:nvPr>
            <p:ph type="title"/>
          </p:nvPr>
        </p:nvSpPr>
        <p:spPr>
          <a:prstGeom prst="rect">
            <a:avLst/>
          </a:prstGeom>
        </p:spPr>
        <p:txBody>
          <a:bodyPr/>
          <a:lstStyle>
            <a:lvl1pPr>
              <a:defRPr>
                <a:solidFill>
                  <a:srgbClr val="FFFFFF"/>
                </a:solidFill>
              </a:defRPr>
            </a:lvl1pPr>
          </a:lstStyle>
          <a:p>
            <a:pPr/>
            <a:r>
              <a:t>Title Text</a:t>
            </a:r>
          </a:p>
        </p:txBody>
      </p:sp>
      <p:sp>
        <p:nvSpPr>
          <p:cNvPr id="356" name="Shape 356"/>
          <p:cNvSpPr/>
          <p:nvPr>
            <p:ph type="body" sz="half" idx="1"/>
          </p:nvPr>
        </p:nvSpPr>
        <p:spPr>
          <a:xfrm>
            <a:off x="2857500" y="4648200"/>
            <a:ext cx="11303000" cy="6934200"/>
          </a:xfrm>
          <a:prstGeom prst="rect">
            <a:avLst/>
          </a:prstGeom>
        </p:spPr>
        <p:txBody>
          <a:bodyPr/>
          <a:lstStyle>
            <a:lvl1pPr marL="635000" indent="-635000">
              <a:buBlip>
                <a:blip r:embed="rId2"/>
              </a:buBlip>
              <a:defRPr spc="42" sz="4200"/>
            </a:lvl1pPr>
            <a:lvl2pPr marL="1079500" indent="-635000">
              <a:buBlip>
                <a:blip r:embed="rId2"/>
              </a:buBlip>
              <a:defRPr spc="42" sz="4200"/>
            </a:lvl2pPr>
            <a:lvl3pPr marL="1524000" indent="-635000">
              <a:buBlip>
                <a:blip r:embed="rId2"/>
              </a:buBlip>
              <a:defRPr spc="42" sz="4200"/>
            </a:lvl3pPr>
            <a:lvl4pPr marL="1968500" indent="-635000">
              <a:buBlip>
                <a:blip r:embed="rId2"/>
              </a:buBlip>
              <a:defRPr spc="42" sz="4200"/>
            </a:lvl4pPr>
            <a:lvl5pPr marL="2413000" indent="-635000">
              <a:buBlip>
                <a:blip r:embed="rId2"/>
              </a:buBlip>
              <a:defRPr spc="42" sz="4200"/>
            </a:lvl5pPr>
          </a:lstStyle>
          <a:p>
            <a:pPr/>
            <a:r>
              <a:t>Body Level One</a:t>
            </a:r>
          </a:p>
          <a:p>
            <a:pPr lvl="1"/>
            <a:r>
              <a:t>Body Level Two</a:t>
            </a:r>
          </a:p>
          <a:p>
            <a:pPr lvl="2"/>
            <a:r>
              <a:t>Body Level Three</a:t>
            </a:r>
          </a:p>
          <a:p>
            <a:pPr lvl="3"/>
            <a:r>
              <a:t>Body Level Four</a:t>
            </a:r>
          </a:p>
          <a:p>
            <a:pPr lvl="4"/>
            <a:r>
              <a:t>Body Level Five</a:t>
            </a:r>
          </a:p>
        </p:txBody>
      </p:sp>
      <p:sp>
        <p:nvSpPr>
          <p:cNvPr id="357" name="Shape 35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Bullets &amp; Title">
    <p:spTree>
      <p:nvGrpSpPr>
        <p:cNvPr id="1" name=""/>
        <p:cNvGrpSpPr/>
        <p:nvPr/>
      </p:nvGrpSpPr>
      <p:grpSpPr>
        <a:xfrm>
          <a:off x="0" y="0"/>
          <a:ext cx="0" cy="0"/>
          <a:chOff x="0" y="0"/>
          <a:chExt cx="0" cy="0"/>
        </a:xfrm>
      </p:grpSpPr>
      <p:sp>
        <p:nvSpPr>
          <p:cNvPr id="40" name="Shape 40"/>
          <p:cNvSpPr/>
          <p:nvPr/>
        </p:nvSpPr>
        <p:spPr>
          <a:xfrm>
            <a:off x="1183482" y="8712200"/>
            <a:ext cx="749301"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0"/>
                </a:lnTo>
                <a:lnTo>
                  <a:pt x="0" y="21600"/>
                </a:lnTo>
                <a:lnTo>
                  <a:pt x="21600" y="2160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41" name="Shape 41"/>
          <p:cNvSpPr/>
          <p:nvPr/>
        </p:nvSpPr>
        <p:spPr>
          <a:xfrm flipH="1">
            <a:off x="22462331" y="8712200"/>
            <a:ext cx="749301"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0"/>
                </a:lnTo>
                <a:lnTo>
                  <a:pt x="0" y="21600"/>
                </a:lnTo>
                <a:lnTo>
                  <a:pt x="21600" y="2160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42" name="Shape 42"/>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43" name="Shape 43"/>
          <p:cNvSpPr/>
          <p:nvPr/>
        </p:nvSpPr>
        <p:spPr>
          <a:xfrm>
            <a:off x="1189441" y="9067800"/>
            <a:ext cx="22014653"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44" name="Shape 44"/>
          <p:cNvSpPr/>
          <p:nvPr/>
        </p:nvSpPr>
        <p:spPr>
          <a:xfrm>
            <a:off x="1177529" y="9721862"/>
            <a:ext cx="22014653" cy="2029608"/>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21600" y="16365"/>
                </a:moveTo>
                <a:lnTo>
                  <a:pt x="0" y="16365"/>
                </a:lnTo>
                <a:lnTo>
                  <a:pt x="0" y="11082"/>
                </a:lnTo>
                <a:cubicBezTo>
                  <a:pt x="0" y="11082"/>
                  <a:pt x="6273" y="-5235"/>
                  <a:pt x="21600" y="1730"/>
                </a:cubicBezTo>
                <a:lnTo>
                  <a:pt x="21600" y="16365"/>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45" name="Shape 45"/>
          <p:cNvSpPr/>
          <p:nvPr>
            <p:ph type="title"/>
          </p:nvPr>
        </p:nvSpPr>
        <p:spPr>
          <a:xfrm>
            <a:off x="2857500" y="9436100"/>
            <a:ext cx="18669000" cy="1968500"/>
          </a:xfrm>
          <a:prstGeom prst="rect">
            <a:avLst/>
          </a:prstGeom>
        </p:spPr>
        <p:txBody>
          <a:bodyPr/>
          <a:lstStyle>
            <a:lvl1pPr>
              <a:defRPr>
                <a:solidFill>
                  <a:srgbClr val="FFFFFF"/>
                </a:solidFill>
              </a:defRPr>
            </a:lvl1pPr>
          </a:lstStyle>
          <a:p>
            <a:pPr/>
            <a:r>
              <a:t>Title Text</a:t>
            </a:r>
          </a:p>
        </p:txBody>
      </p:sp>
      <p:sp>
        <p:nvSpPr>
          <p:cNvPr id="46" name="Shape 46"/>
          <p:cNvSpPr/>
          <p:nvPr>
            <p:ph type="body" sz="half" idx="1"/>
          </p:nvPr>
        </p:nvSpPr>
        <p:spPr>
          <a:xfrm>
            <a:off x="3810000" y="1600200"/>
            <a:ext cx="16764000" cy="69342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47" name="Shape 4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0" showMasterPhAnim="1">
  <p:cSld name="Title, Photo &amp; Bullets">
    <p:spTree>
      <p:nvGrpSpPr>
        <p:cNvPr id="1" name=""/>
        <p:cNvGrpSpPr/>
        <p:nvPr/>
      </p:nvGrpSpPr>
      <p:grpSpPr>
        <a:xfrm>
          <a:off x="0" y="0"/>
          <a:ext cx="0" cy="0"/>
          <a:chOff x="0" y="0"/>
          <a:chExt cx="0" cy="0"/>
        </a:xfrm>
      </p:grpSpPr>
      <p:sp>
        <p:nvSpPr>
          <p:cNvPr id="364" name="Shape 364"/>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65" name="Shape 365"/>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66" name="Shape 366"/>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67" name="Shape 367"/>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68" name="Shape 368"/>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69" name="Shape 369"/>
          <p:cNvSpPr/>
          <p:nvPr>
            <p:ph type="pic" sz="quarter" idx="13"/>
          </p:nvPr>
        </p:nvSpPr>
        <p:spPr>
          <a:xfrm>
            <a:off x="2946201" y="4723804"/>
            <a:ext cx="6616701" cy="6795531"/>
          </a:xfrm>
          <a:prstGeom prst="rect">
            <a:avLst/>
          </a:prstGeom>
          <a:ln w="127000">
            <a:solidFill>
              <a:srgbClr val="FFFFFF"/>
            </a:solidFill>
          </a:ln>
          <a:effectLst>
            <a:outerShdw sx="100000" sy="100000" kx="0" ky="0" algn="b" rotWithShape="0" blurRad="50800" dist="63500" dir="5400000">
              <a:srgbClr val="424242">
                <a:alpha val="15000"/>
              </a:srgbClr>
            </a:outerShdw>
          </a:effectLst>
        </p:spPr>
        <p:txBody>
          <a:bodyPr lIns="91439" tIns="45719" rIns="91439" bIns="45719" anchor="t">
            <a:noAutofit/>
          </a:bodyPr>
          <a:lstStyle/>
          <a:p>
            <a:pPr/>
          </a:p>
        </p:txBody>
      </p:sp>
      <p:sp>
        <p:nvSpPr>
          <p:cNvPr id="370" name="Shape 370"/>
          <p:cNvSpPr/>
          <p:nvPr>
            <p:ph type="title"/>
          </p:nvPr>
        </p:nvSpPr>
        <p:spPr>
          <a:prstGeom prst="rect">
            <a:avLst/>
          </a:prstGeom>
        </p:spPr>
        <p:txBody>
          <a:bodyPr/>
          <a:lstStyle>
            <a:lvl1pPr>
              <a:defRPr>
                <a:solidFill>
                  <a:srgbClr val="FFFFFF"/>
                </a:solidFill>
              </a:defRPr>
            </a:lvl1pPr>
          </a:lstStyle>
          <a:p>
            <a:pPr/>
            <a:r>
              <a:t>Title Text</a:t>
            </a:r>
          </a:p>
        </p:txBody>
      </p:sp>
      <p:sp>
        <p:nvSpPr>
          <p:cNvPr id="371" name="Shape 371"/>
          <p:cNvSpPr/>
          <p:nvPr>
            <p:ph type="body" sz="half" idx="1"/>
          </p:nvPr>
        </p:nvSpPr>
        <p:spPr>
          <a:xfrm>
            <a:off x="10274300" y="4648200"/>
            <a:ext cx="11303000" cy="6934200"/>
          </a:xfrm>
          <a:prstGeom prst="rect">
            <a:avLst/>
          </a:prstGeom>
        </p:spPr>
        <p:txBody>
          <a:bodyPr/>
          <a:lstStyle>
            <a:lvl1pPr marL="635000" indent="-635000">
              <a:buBlip>
                <a:blip r:embed="rId2"/>
              </a:buBlip>
              <a:defRPr spc="42" sz="4200"/>
            </a:lvl1pPr>
            <a:lvl2pPr marL="1079500" indent="-635000">
              <a:buBlip>
                <a:blip r:embed="rId2"/>
              </a:buBlip>
              <a:defRPr spc="42" sz="4200"/>
            </a:lvl2pPr>
            <a:lvl3pPr marL="1524000" indent="-635000">
              <a:buBlip>
                <a:blip r:embed="rId2"/>
              </a:buBlip>
              <a:defRPr spc="42" sz="4200"/>
            </a:lvl3pPr>
            <a:lvl4pPr marL="1968500" indent="-635000">
              <a:buBlip>
                <a:blip r:embed="rId2"/>
              </a:buBlip>
              <a:defRPr spc="42" sz="4200"/>
            </a:lvl4pPr>
            <a:lvl5pPr marL="2413000" indent="-635000">
              <a:buBlip>
                <a:blip r:embed="rId2"/>
              </a:buBlip>
              <a:defRPr spc="42" sz="4200"/>
            </a:lvl5pPr>
          </a:lstStyle>
          <a:p>
            <a:pPr/>
            <a:r>
              <a:t>Body Level One</a:t>
            </a:r>
          </a:p>
          <a:p>
            <a:pPr lvl="1"/>
            <a:r>
              <a:t>Body Level Two</a:t>
            </a:r>
          </a:p>
          <a:p>
            <a:pPr lvl="2"/>
            <a:r>
              <a:t>Body Level Three</a:t>
            </a:r>
          </a:p>
          <a:p>
            <a:pPr lvl="3"/>
            <a:r>
              <a:t>Body Level Four</a:t>
            </a:r>
          </a:p>
          <a:p>
            <a:pPr lvl="4"/>
            <a:r>
              <a:t>Body Level Five</a:t>
            </a:r>
          </a:p>
        </p:txBody>
      </p:sp>
      <p:sp>
        <p:nvSpPr>
          <p:cNvPr id="372" name="Shape 37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Left">
    <p:spTree>
      <p:nvGrpSpPr>
        <p:cNvPr id="1" name=""/>
        <p:cNvGrpSpPr/>
        <p:nvPr/>
      </p:nvGrpSpPr>
      <p:grpSpPr>
        <a:xfrm>
          <a:off x="0" y="0"/>
          <a:ext cx="0" cy="0"/>
          <a:chOff x="0" y="0"/>
          <a:chExt cx="0" cy="0"/>
        </a:xfrm>
      </p:grpSpPr>
      <p:sp>
        <p:nvSpPr>
          <p:cNvPr id="379" name="Shape 379"/>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80" name="Shape 380"/>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81" name="Shape 381"/>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82" name="Shape 382"/>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83" name="Shape 383"/>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84" name="Shape 384"/>
          <p:cNvSpPr/>
          <p:nvPr>
            <p:ph type="title"/>
          </p:nvPr>
        </p:nvSpPr>
        <p:spPr>
          <a:prstGeom prst="rect">
            <a:avLst/>
          </a:prstGeom>
        </p:spPr>
        <p:txBody>
          <a:bodyPr/>
          <a:lstStyle>
            <a:lvl1pPr>
              <a:defRPr>
                <a:solidFill>
                  <a:srgbClr val="FFFFFF"/>
                </a:solidFill>
              </a:defRPr>
            </a:lvl1pPr>
          </a:lstStyle>
          <a:p>
            <a:pPr/>
            <a:r>
              <a:t>Title Text</a:t>
            </a:r>
          </a:p>
        </p:txBody>
      </p:sp>
      <p:sp>
        <p:nvSpPr>
          <p:cNvPr id="385" name="Shape 385"/>
          <p:cNvSpPr/>
          <p:nvPr>
            <p:ph type="body" sz="half" idx="1"/>
          </p:nvPr>
        </p:nvSpPr>
        <p:spPr>
          <a:xfrm>
            <a:off x="2857500" y="4648200"/>
            <a:ext cx="11303000" cy="6934200"/>
          </a:xfrm>
          <a:prstGeom prst="rect">
            <a:avLst/>
          </a:prstGeom>
        </p:spPr>
        <p:txBody>
          <a:bodyPr/>
          <a:lstStyle>
            <a:lvl1pPr marL="635000" indent="-635000">
              <a:buBlip>
                <a:blip r:embed="rId2"/>
              </a:buBlip>
              <a:defRPr spc="42" sz="4200"/>
            </a:lvl1pPr>
            <a:lvl2pPr marL="1079500" indent="-635000">
              <a:buBlip>
                <a:blip r:embed="rId2"/>
              </a:buBlip>
              <a:defRPr spc="42" sz="4200"/>
            </a:lvl2pPr>
            <a:lvl3pPr marL="1524000" indent="-635000">
              <a:buBlip>
                <a:blip r:embed="rId2"/>
              </a:buBlip>
              <a:defRPr spc="42" sz="4200"/>
            </a:lvl3pPr>
            <a:lvl4pPr marL="1968500" indent="-635000">
              <a:buBlip>
                <a:blip r:embed="rId2"/>
              </a:buBlip>
              <a:defRPr spc="42" sz="4200"/>
            </a:lvl4pPr>
            <a:lvl5pPr marL="2413000" indent="-635000">
              <a:buBlip>
                <a:blip r:embed="rId2"/>
              </a:buBlip>
              <a:defRPr spc="42" sz="4200"/>
            </a:lvl5pPr>
          </a:lstStyle>
          <a:p>
            <a:pPr/>
            <a:r>
              <a:t>Body Level One</a:t>
            </a:r>
          </a:p>
          <a:p>
            <a:pPr lvl="1"/>
            <a:r>
              <a:t>Body Level Two</a:t>
            </a:r>
          </a:p>
          <a:p>
            <a:pPr lvl="2"/>
            <a:r>
              <a:t>Body Level Three</a:t>
            </a:r>
          </a:p>
          <a:p>
            <a:pPr lvl="3"/>
            <a:r>
              <a:t>Body Level Four</a:t>
            </a:r>
          </a:p>
          <a:p>
            <a:pPr lvl="4"/>
            <a:r>
              <a:t>Body Level Five</a:t>
            </a:r>
          </a:p>
        </p:txBody>
      </p:sp>
      <p:sp>
        <p:nvSpPr>
          <p:cNvPr id="386" name="Shape 3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Right">
    <p:spTree>
      <p:nvGrpSpPr>
        <p:cNvPr id="1" name=""/>
        <p:cNvGrpSpPr/>
        <p:nvPr/>
      </p:nvGrpSpPr>
      <p:grpSpPr>
        <a:xfrm>
          <a:off x="0" y="0"/>
          <a:ext cx="0" cy="0"/>
          <a:chOff x="0" y="0"/>
          <a:chExt cx="0" cy="0"/>
        </a:xfrm>
      </p:grpSpPr>
      <p:sp>
        <p:nvSpPr>
          <p:cNvPr id="393" name="Shape 393"/>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94" name="Shape 394"/>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95" name="Shape 395"/>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96" name="Shape 396"/>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97" name="Shape 397"/>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98" name="Shape 398"/>
          <p:cNvSpPr/>
          <p:nvPr>
            <p:ph type="title"/>
          </p:nvPr>
        </p:nvSpPr>
        <p:spPr>
          <a:prstGeom prst="rect">
            <a:avLst/>
          </a:prstGeom>
        </p:spPr>
        <p:txBody>
          <a:bodyPr/>
          <a:lstStyle>
            <a:lvl1pPr>
              <a:defRPr>
                <a:solidFill>
                  <a:srgbClr val="FFFFFF"/>
                </a:solidFill>
              </a:defRPr>
            </a:lvl1pPr>
          </a:lstStyle>
          <a:p>
            <a:pPr/>
            <a:r>
              <a:t>Title Text</a:t>
            </a:r>
          </a:p>
        </p:txBody>
      </p:sp>
      <p:sp>
        <p:nvSpPr>
          <p:cNvPr id="399" name="Shape 399"/>
          <p:cNvSpPr/>
          <p:nvPr>
            <p:ph type="body" sz="half" idx="1"/>
          </p:nvPr>
        </p:nvSpPr>
        <p:spPr>
          <a:xfrm>
            <a:off x="10274300" y="4648200"/>
            <a:ext cx="11303000" cy="6934200"/>
          </a:xfrm>
          <a:prstGeom prst="rect">
            <a:avLst/>
          </a:prstGeom>
        </p:spPr>
        <p:txBody>
          <a:bodyPr/>
          <a:lstStyle>
            <a:lvl1pPr marL="635000" indent="-635000">
              <a:buBlip>
                <a:blip r:embed="rId2"/>
              </a:buBlip>
              <a:defRPr spc="42" sz="4200"/>
            </a:lvl1pPr>
            <a:lvl2pPr marL="1079500" indent="-635000">
              <a:buBlip>
                <a:blip r:embed="rId2"/>
              </a:buBlip>
              <a:defRPr spc="42" sz="4200"/>
            </a:lvl2pPr>
            <a:lvl3pPr marL="1524000" indent="-635000">
              <a:buBlip>
                <a:blip r:embed="rId2"/>
              </a:buBlip>
              <a:defRPr spc="42" sz="4200"/>
            </a:lvl3pPr>
            <a:lvl4pPr marL="1968500" indent="-635000">
              <a:buBlip>
                <a:blip r:embed="rId2"/>
              </a:buBlip>
              <a:defRPr spc="42" sz="4200"/>
            </a:lvl4pPr>
            <a:lvl5pPr marL="2413000" indent="-635000">
              <a:buBlip>
                <a:blip r:embed="rId2"/>
              </a:buBlip>
              <a:defRPr spc="42" sz="4200"/>
            </a:lvl5pPr>
          </a:lstStyle>
          <a:p>
            <a:pPr/>
            <a:r>
              <a:t>Body Level One</a:t>
            </a:r>
          </a:p>
          <a:p>
            <a:pPr lvl="1"/>
            <a:r>
              <a:t>Body Level Two</a:t>
            </a:r>
          </a:p>
          <a:p>
            <a:pPr lvl="2"/>
            <a:r>
              <a:t>Body Level Three</a:t>
            </a:r>
          </a:p>
          <a:p>
            <a:pPr lvl="3"/>
            <a:r>
              <a:t>Body Level Four</a:t>
            </a:r>
          </a:p>
          <a:p>
            <a:pPr lvl="4"/>
            <a:r>
              <a:t>Body Level Five</a:t>
            </a:r>
          </a:p>
        </p:txBody>
      </p:sp>
      <p:sp>
        <p:nvSpPr>
          <p:cNvPr id="400" name="Shape 40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 2 Column">
    <p:spTree>
      <p:nvGrpSpPr>
        <p:cNvPr id="1" name=""/>
        <p:cNvGrpSpPr/>
        <p:nvPr/>
      </p:nvGrpSpPr>
      <p:grpSpPr>
        <a:xfrm>
          <a:off x="0" y="0"/>
          <a:ext cx="0" cy="0"/>
          <a:chOff x="0" y="0"/>
          <a:chExt cx="0" cy="0"/>
        </a:xfrm>
      </p:grpSpPr>
      <p:sp>
        <p:nvSpPr>
          <p:cNvPr id="54" name="Shape 54"/>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55" name="Shape 55"/>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56" name="Shape 56"/>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57" name="Shape 57"/>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58" name="Shape 58"/>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59" name="Shape 59"/>
          <p:cNvSpPr/>
          <p:nvPr>
            <p:ph type="title"/>
          </p:nvPr>
        </p:nvSpPr>
        <p:spPr>
          <a:prstGeom prst="rect">
            <a:avLst/>
          </a:prstGeom>
        </p:spPr>
        <p:txBody>
          <a:bodyPr/>
          <a:lstStyle>
            <a:lvl1pPr>
              <a:defRPr>
                <a:solidFill>
                  <a:srgbClr val="FFFFFF"/>
                </a:solidFill>
              </a:defRPr>
            </a:lvl1pPr>
          </a:lstStyle>
          <a:p>
            <a:pPr/>
            <a:r>
              <a:t>Title Text</a:t>
            </a:r>
          </a:p>
        </p:txBody>
      </p:sp>
      <p:sp>
        <p:nvSpPr>
          <p:cNvPr id="60" name="Shape 60"/>
          <p:cNvSpPr/>
          <p:nvPr>
            <p:ph type="body" sz="half" idx="1"/>
          </p:nvPr>
        </p:nvSpPr>
        <p:spPr>
          <a:xfrm>
            <a:off x="3810000" y="4648200"/>
            <a:ext cx="16764000" cy="6934200"/>
          </a:xfrm>
          <a:prstGeom prst="rect">
            <a:avLst/>
          </a:prstGeom>
        </p:spPr>
        <p:txBody>
          <a:bodyPr numCol="2" spcCol="714375"/>
          <a:lstStyle>
            <a:lvl1pPr marL="635000" indent="-635000">
              <a:buBlip>
                <a:blip r:embed="rId2"/>
              </a:buBlip>
              <a:defRPr spc="42" sz="4200"/>
            </a:lvl1pPr>
            <a:lvl2pPr marL="1079500" indent="-635000">
              <a:buBlip>
                <a:blip r:embed="rId2"/>
              </a:buBlip>
              <a:defRPr spc="42" sz="4200"/>
            </a:lvl2pPr>
            <a:lvl3pPr marL="1524000" indent="-635000">
              <a:buBlip>
                <a:blip r:embed="rId2"/>
              </a:buBlip>
              <a:defRPr spc="42" sz="4200"/>
            </a:lvl3pPr>
            <a:lvl4pPr marL="1968500" indent="-635000">
              <a:buBlip>
                <a:blip r:embed="rId2"/>
              </a:buBlip>
              <a:defRPr spc="42" sz="4200"/>
            </a:lvl4pPr>
            <a:lvl5pPr marL="2413000" indent="-635000">
              <a:buBlip>
                <a:blip r:embed="rId2"/>
              </a:buBlip>
              <a:defRPr spc="42" sz="4200"/>
            </a:lvl5pPr>
          </a:lstStyle>
          <a:p>
            <a:pPr/>
            <a:r>
              <a:t>Body Level One</a:t>
            </a:r>
          </a:p>
          <a:p>
            <a:pPr lvl="1"/>
            <a:r>
              <a:t>Body Level Two</a:t>
            </a:r>
          </a:p>
          <a:p>
            <a:pPr lvl="2"/>
            <a:r>
              <a:t>Body Level Three</a:t>
            </a:r>
          </a:p>
          <a:p>
            <a:pPr lvl="3"/>
            <a:r>
              <a:t>Body Level Four</a:t>
            </a:r>
          </a:p>
          <a:p>
            <a:pPr lvl="4"/>
            <a:r>
              <a:t>Body Level Five</a:t>
            </a:r>
          </a:p>
        </p:txBody>
      </p:sp>
      <p:sp>
        <p:nvSpPr>
          <p:cNvPr id="61" name="Shape 6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Bullets - 2 Column &amp; Title">
    <p:spTree>
      <p:nvGrpSpPr>
        <p:cNvPr id="1" name=""/>
        <p:cNvGrpSpPr/>
        <p:nvPr/>
      </p:nvGrpSpPr>
      <p:grpSpPr>
        <a:xfrm>
          <a:off x="0" y="0"/>
          <a:ext cx="0" cy="0"/>
          <a:chOff x="0" y="0"/>
          <a:chExt cx="0" cy="0"/>
        </a:xfrm>
      </p:grpSpPr>
      <p:sp>
        <p:nvSpPr>
          <p:cNvPr id="68" name="Shape 68"/>
          <p:cNvSpPr/>
          <p:nvPr/>
        </p:nvSpPr>
        <p:spPr>
          <a:xfrm>
            <a:off x="1183482" y="8712200"/>
            <a:ext cx="749301"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0"/>
                </a:lnTo>
                <a:lnTo>
                  <a:pt x="0" y="21600"/>
                </a:lnTo>
                <a:lnTo>
                  <a:pt x="21600" y="2160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69" name="Shape 69"/>
          <p:cNvSpPr/>
          <p:nvPr/>
        </p:nvSpPr>
        <p:spPr>
          <a:xfrm flipH="1">
            <a:off x="22462331" y="8712200"/>
            <a:ext cx="749301"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600" y="0"/>
                </a:lnTo>
                <a:lnTo>
                  <a:pt x="0" y="21600"/>
                </a:lnTo>
                <a:lnTo>
                  <a:pt x="21600" y="2160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70" name="Shape 70"/>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71" name="Shape 71"/>
          <p:cNvSpPr/>
          <p:nvPr/>
        </p:nvSpPr>
        <p:spPr>
          <a:xfrm>
            <a:off x="1189441" y="9067800"/>
            <a:ext cx="22014653"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72" name="Shape 72"/>
          <p:cNvSpPr/>
          <p:nvPr/>
        </p:nvSpPr>
        <p:spPr>
          <a:xfrm>
            <a:off x="1177529" y="9721862"/>
            <a:ext cx="22014653" cy="2029608"/>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21600" y="16365"/>
                </a:moveTo>
                <a:lnTo>
                  <a:pt x="0" y="16365"/>
                </a:lnTo>
                <a:lnTo>
                  <a:pt x="0" y="11082"/>
                </a:lnTo>
                <a:cubicBezTo>
                  <a:pt x="0" y="11082"/>
                  <a:pt x="6273" y="-5235"/>
                  <a:pt x="21600" y="1730"/>
                </a:cubicBezTo>
                <a:lnTo>
                  <a:pt x="21600" y="16365"/>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73" name="Shape 73"/>
          <p:cNvSpPr/>
          <p:nvPr>
            <p:ph type="title"/>
          </p:nvPr>
        </p:nvSpPr>
        <p:spPr>
          <a:xfrm>
            <a:off x="2857500" y="9436100"/>
            <a:ext cx="18669000" cy="1968500"/>
          </a:xfrm>
          <a:prstGeom prst="rect">
            <a:avLst/>
          </a:prstGeom>
        </p:spPr>
        <p:txBody>
          <a:bodyPr/>
          <a:lstStyle>
            <a:lvl1pPr>
              <a:defRPr>
                <a:solidFill>
                  <a:srgbClr val="FFFFFF"/>
                </a:solidFill>
              </a:defRPr>
            </a:lvl1pPr>
          </a:lstStyle>
          <a:p>
            <a:pPr/>
            <a:r>
              <a:t>Title Text</a:t>
            </a:r>
          </a:p>
        </p:txBody>
      </p:sp>
      <p:sp>
        <p:nvSpPr>
          <p:cNvPr id="74" name="Shape 74"/>
          <p:cNvSpPr/>
          <p:nvPr>
            <p:ph type="body" sz="half" idx="1"/>
          </p:nvPr>
        </p:nvSpPr>
        <p:spPr>
          <a:xfrm>
            <a:off x="3810000" y="1600200"/>
            <a:ext cx="16764000" cy="6934200"/>
          </a:xfrm>
          <a:prstGeom prst="rect">
            <a:avLst/>
          </a:prstGeom>
        </p:spPr>
        <p:txBody>
          <a:bodyPr numCol="2" spcCol="714375"/>
          <a:lstStyle>
            <a:lvl1pPr>
              <a:buBlip>
                <a:blip r:embed="rId2"/>
              </a:buBlip>
              <a:defRPr spc="42" sz="4200"/>
            </a:lvl1pPr>
            <a:lvl2pPr>
              <a:buBlip>
                <a:blip r:embed="rId2"/>
              </a:buBlip>
              <a:defRPr spc="42" sz="4200"/>
            </a:lvl2pPr>
            <a:lvl3pPr>
              <a:buBlip>
                <a:blip r:embed="rId2"/>
              </a:buBlip>
              <a:defRPr spc="42" sz="4200"/>
            </a:lvl3pPr>
            <a:lvl4pPr>
              <a:buBlip>
                <a:blip r:embed="rId2"/>
              </a:buBlip>
              <a:defRPr spc="42" sz="4200"/>
            </a:lvl4pPr>
            <a:lvl5pPr>
              <a:buBlip>
                <a:blip r:embed="rId2"/>
              </a:buBlip>
              <a:defRPr spc="42" sz="4200"/>
            </a:lvl5pPr>
          </a:lstStyle>
          <a:p>
            <a:pPr/>
            <a:r>
              <a:t>Body Level One</a:t>
            </a:r>
          </a:p>
          <a:p>
            <a:pPr lvl="1"/>
            <a:r>
              <a:t>Body Level Two</a:t>
            </a:r>
          </a:p>
          <a:p>
            <a:pPr lvl="2"/>
            <a:r>
              <a:t>Body Level Three</a:t>
            </a:r>
          </a:p>
          <a:p>
            <a:pPr lvl="3"/>
            <a:r>
              <a:t>Body Level Four</a:t>
            </a:r>
          </a:p>
          <a:p>
            <a:pPr lvl="4"/>
            <a:r>
              <a:t>Body Level Five</a:t>
            </a: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2" name="Shape 82"/>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3" name="Shape 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ullets - 2 Column ">
    <p:spTree>
      <p:nvGrpSpPr>
        <p:cNvPr id="1" name=""/>
        <p:cNvGrpSpPr/>
        <p:nvPr/>
      </p:nvGrpSpPr>
      <p:grpSpPr>
        <a:xfrm>
          <a:off x="0" y="0"/>
          <a:ext cx="0" cy="0"/>
          <a:chOff x="0" y="0"/>
          <a:chExt cx="0" cy="0"/>
        </a:xfrm>
      </p:grpSpPr>
      <p:sp>
        <p:nvSpPr>
          <p:cNvPr id="90" name="Shape 90"/>
          <p:cNvSpPr/>
          <p:nvPr>
            <p:ph type="body" idx="1"/>
          </p:nvPr>
        </p:nvSpPr>
        <p:spPr>
          <a:prstGeom prst="rect">
            <a:avLst/>
          </a:prstGeom>
        </p:spPr>
        <p:txBody>
          <a:bodyPr numCol="2" spcCol="714375"/>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91" name="Shape 9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105" name="Shape 105"/>
          <p:cNvSpPr/>
          <p:nvPr/>
        </p:nvSpPr>
        <p:spPr>
          <a:xfrm>
            <a:off x="1219200" y="4114800"/>
            <a:ext cx="6858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0"/>
                </a:lnTo>
                <a:lnTo>
                  <a:pt x="2160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06" name="Shape 106"/>
          <p:cNvSpPr/>
          <p:nvPr/>
        </p:nvSpPr>
        <p:spPr>
          <a:xfrm>
            <a:off x="22479000" y="4114800"/>
            <a:ext cx="749300" cy="3683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0"/>
                </a:lnTo>
                <a:lnTo>
                  <a:pt x="0" y="0"/>
                </a:lnTo>
                <a:close/>
              </a:path>
            </a:pathLst>
          </a:custGeom>
          <a:solidFill>
            <a:srgbClr val="895E08"/>
          </a:solidFill>
          <a:ln w="25400">
            <a:miter lim="400000"/>
          </a:ln>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07" name="Shape 107"/>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08" name="Shape 108"/>
          <p:cNvSpPr/>
          <p:nvPr/>
        </p:nvSpPr>
        <p:spPr>
          <a:xfrm>
            <a:off x="1196578" y="1435100"/>
            <a:ext cx="22014652" cy="2692400"/>
          </a:xfrm>
          <a:prstGeom prst="rect">
            <a:avLst/>
          </a:prstGeom>
          <a:gradFill>
            <a:gsLst>
              <a:gs pos="0">
                <a:srgbClr val="F4BF33"/>
              </a:gs>
              <a:gs pos="100000">
                <a:srgbClr val="EFA719"/>
              </a:gs>
            </a:gsLst>
            <a:lin ang="5400000"/>
          </a:gradFill>
          <a:ln w="25400">
            <a:miter lim="400000"/>
          </a:ln>
          <a:effectLst>
            <a:outerShdw sx="100000" sy="100000" kx="0" ky="0" algn="b" rotWithShape="0" blurRad="25400" dist="25400" dir="5400000">
              <a:srgbClr val="000000">
                <a:alpha val="25000"/>
              </a:srgbClr>
            </a:outerShdw>
          </a:effectLst>
        </p:spPr>
        <p:txBody>
          <a:bodyPr lIns="0" tIns="0" rIns="0" bIns="0" anchor="ctr"/>
          <a:lstStyle/>
          <a:p>
            <a:pPr>
              <a:lnSpc>
                <a:spcPct val="90000"/>
              </a:lnSpc>
              <a:defRPr spc="300" sz="150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09" name="Shape 109"/>
          <p:cNvSpPr/>
          <p:nvPr/>
        </p:nvSpPr>
        <p:spPr>
          <a:xfrm>
            <a:off x="1208490" y="1435100"/>
            <a:ext cx="22014653" cy="2029607"/>
          </a:xfrm>
          <a:custGeom>
            <a:avLst/>
            <a:gdLst/>
            <a:ahLst/>
            <a:cxnLst>
              <a:cxn ang="0">
                <a:pos x="wd2" y="hd2"/>
              </a:cxn>
              <a:cxn ang="5400000">
                <a:pos x="wd2" y="hd2"/>
              </a:cxn>
              <a:cxn ang="10800000">
                <a:pos x="wd2" y="hd2"/>
              </a:cxn>
              <a:cxn ang="16200000">
                <a:pos x="wd2" y="hd2"/>
              </a:cxn>
            </a:cxnLst>
            <a:rect l="0" t="0" r="r" b="b"/>
            <a:pathLst>
              <a:path w="21600" h="16365" fill="norm" stroke="1" extrusionOk="0">
                <a:moveTo>
                  <a:pt x="0" y="0"/>
                </a:moveTo>
                <a:lnTo>
                  <a:pt x="21600" y="0"/>
                </a:lnTo>
                <a:lnTo>
                  <a:pt x="21600" y="5283"/>
                </a:lnTo>
                <a:cubicBezTo>
                  <a:pt x="21600" y="5283"/>
                  <a:pt x="15327" y="21600"/>
                  <a:pt x="0" y="14635"/>
                </a:cubicBezTo>
                <a:lnTo>
                  <a:pt x="0" y="0"/>
                </a:lnTo>
                <a:close/>
              </a:path>
            </a:pathLst>
          </a:custGeom>
          <a:gradFill>
            <a:gsLst>
              <a:gs pos="0">
                <a:srgbClr val="FFF76B">
                  <a:alpha val="15000"/>
                </a:srgbClr>
              </a:gs>
              <a:gs pos="100000">
                <a:srgbClr val="FFF76B">
                  <a:alpha val="0"/>
                </a:srgbClr>
              </a:gs>
            </a:gsLst>
            <a:lin ang="2700000"/>
          </a:gradFill>
          <a:ln w="25400">
            <a:miter lim="400000"/>
          </a:ln>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110" name="Shape 110"/>
          <p:cNvSpPr/>
          <p:nvPr>
            <p:ph type="title"/>
          </p:nvPr>
        </p:nvSpPr>
        <p:spPr>
          <a:prstGeom prst="rect">
            <a:avLst/>
          </a:prstGeom>
        </p:spPr>
        <p:txBody>
          <a:bodyPr/>
          <a:lstStyle>
            <a:lvl1pPr>
              <a:defRPr>
                <a:solidFill>
                  <a:srgbClr val="FFFFFF"/>
                </a:solidFill>
              </a:defRPr>
            </a:lvl1pPr>
          </a:lstStyle>
          <a:p>
            <a:pPr/>
            <a:r>
              <a:t>Title Text</a:t>
            </a:r>
          </a:p>
        </p:txBody>
      </p:sp>
      <p:sp>
        <p:nvSpPr>
          <p:cNvPr id="111" name="Shape 11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 Id="rId26" Type="http://schemas.openxmlformats.org/officeDocument/2006/relationships/slideLayout" Target="../slideLayouts/slideLayout23.xml"/><Relationship Id="rId27" Type="http://schemas.openxmlformats.org/officeDocument/2006/relationships/slideLayout" Target="../slideLayouts/slideLayout24.xml"/><Relationship Id="rId28" Type="http://schemas.openxmlformats.org/officeDocument/2006/relationships/slideLayout" Target="../slideLayouts/slideLayout25.xml"/><Relationship Id="rId29" Type="http://schemas.openxmlformats.org/officeDocument/2006/relationships/slideLayout" Target="../slideLayouts/slideLayout26.xml"/><Relationship Id="rId30" Type="http://schemas.openxmlformats.org/officeDocument/2006/relationships/slideLayout" Target="../slideLayouts/slideLayout27.xml"/><Relationship Id="rId31" Type="http://schemas.openxmlformats.org/officeDocument/2006/relationships/slideLayout" Target="../slideLayouts/slideLayout28.xml"/><Relationship Id="rId32" Type="http://schemas.openxmlformats.org/officeDocument/2006/relationships/slideLayout" Target="../slideLayouts/slideLayout29.xml"/><Relationship Id="rId33" Type="http://schemas.openxmlformats.org/officeDocument/2006/relationships/slideLayout" Target="../slideLayouts/slideLayout30.xml"/><Relationship Id="rId34" Type="http://schemas.openxmlformats.org/officeDocument/2006/relationships/slideLayout" Target="../slideLayouts/slideLayout31.xml"/><Relationship Id="rId35"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Shape 2"/>
          <p:cNvSpPr/>
          <p:nvPr/>
        </p:nvSpPr>
        <p:spPr>
          <a:xfrm>
            <a:off x="1905000" y="901700"/>
            <a:ext cx="20574000" cy="11391900"/>
          </a:xfrm>
          <a:prstGeom prst="roundRect">
            <a:avLst>
              <a:gd name="adj" fmla="val 2824"/>
            </a:avLst>
          </a:prstGeom>
          <a:gradFill>
            <a:gsLst>
              <a:gs pos="0">
                <a:srgbClr val="FFFFFF"/>
              </a:gs>
              <a:gs pos="100000">
                <a:srgbClr val="E7E7E7"/>
              </a:gs>
            </a:gsLst>
            <a:lin ang="5400000"/>
          </a:gradFill>
          <a:ln w="25400">
            <a:miter lim="400000"/>
          </a:ln>
          <a:effectLst>
            <a:outerShdw sx="100000" sy="100000" kx="0" ky="0" algn="b" rotWithShape="0" blurRad="444500" dist="63500" dir="5400000">
              <a:srgbClr val="000000">
                <a:alpha val="50000"/>
              </a:srgbClr>
            </a:outerShdw>
          </a:effectLst>
        </p:spPr>
        <p:txBody>
          <a:bodyPr lIns="50800" tIns="50800" rIns="50800" bIns="50800" anchor="ctr"/>
          <a:lstStyle/>
          <a:p>
            <a:pPr>
              <a:lnSpc>
                <a:spcPct val="100000"/>
              </a:lnSpc>
              <a:defRPr spc="76" sz="38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pPr>
          </a:p>
        </p:txBody>
      </p:sp>
      <p:sp>
        <p:nvSpPr>
          <p:cNvPr id="3" name="Shape 3"/>
          <p:cNvSpPr/>
          <p:nvPr>
            <p:ph type="body" idx="1"/>
          </p:nvPr>
        </p:nvSpPr>
        <p:spPr>
          <a:xfrm>
            <a:off x="3810000" y="1435100"/>
            <a:ext cx="16764000" cy="10160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title"/>
          </p:nvPr>
        </p:nvSpPr>
        <p:spPr>
          <a:xfrm>
            <a:off x="2857500" y="1790700"/>
            <a:ext cx="18669000" cy="1968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Title Text</a:t>
            </a:r>
          </a:p>
        </p:txBody>
      </p:sp>
      <p:sp>
        <p:nvSpPr>
          <p:cNvPr id="5" name="Shape 5"/>
          <p:cNvSpPr/>
          <p:nvPr>
            <p:ph type="sldNum" sz="quarter" idx="2"/>
          </p:nvPr>
        </p:nvSpPr>
        <p:spPr>
          <a:xfrm>
            <a:off x="12011323" y="12654557"/>
            <a:ext cx="385167" cy="355601"/>
          </a:xfrm>
          <a:prstGeom prst="rect">
            <a:avLst/>
          </a:prstGeom>
          <a:ln w="12700">
            <a:miter lim="400000"/>
          </a:ln>
        </p:spPr>
        <p:txBody>
          <a:bodyPr wrap="none" lIns="0" tIns="0" rIns="0" bIns="0">
            <a:normAutofit fontScale="100000" lnSpcReduction="0"/>
          </a:bodyPr>
          <a:lstStyle>
            <a:lvl1pPr>
              <a:lnSpc>
                <a:spcPct val="90000"/>
              </a:lnSpc>
              <a:defRPr sz="2400">
                <a:solidFill>
                  <a:srgbClr val="FFFFFF"/>
                </a:solidFill>
                <a:effectLst>
                  <a:outerShdw sx="100000" sy="100000" kx="0" ky="0" algn="b" rotWithShape="0" blurRad="25400" dist="25400" dir="13500000">
                    <a:srgbClr val="555555">
                      <a:alpha val="25000"/>
                    </a:srgbClr>
                  </a:outerShdw>
                </a:effectLst>
                <a:latin typeface="+mn-lt"/>
                <a:ea typeface="+mn-ea"/>
                <a:cs typeface="+mn-cs"/>
                <a:sym typeface="American Typewriter"/>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 id="2147483676" r:id="rId31"/>
    <p:sldLayoutId id="2147483677" r:id="rId32"/>
    <p:sldLayoutId id="2147483678" r:id="rId33"/>
    <p:sldLayoutId id="2147483679" r:id="rId34"/>
    <p:sldLayoutId id="2147483680" r:id="rId35"/>
  </p:sldLayoutIdLst>
  <p:transition xmlns:p14="http://schemas.microsoft.com/office/powerpoint/2010/main" spd="med" advClick="1"/>
  <p:txStyles>
    <p:titleStyle>
      <a:lvl1pPr marL="0" marR="0" indent="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1pPr>
      <a:lvl2pPr marL="0" marR="0" indent="2286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2pPr>
      <a:lvl3pPr marL="0" marR="0" indent="4572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3pPr>
      <a:lvl4pPr marL="0" marR="0" indent="6858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4pPr>
      <a:lvl5pPr marL="0" marR="0" indent="9144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5pPr>
      <a:lvl6pPr marL="0" marR="0" indent="11430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6pPr>
      <a:lvl7pPr marL="0" marR="0" indent="13716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7pPr>
      <a:lvl8pPr marL="0" marR="0" indent="16002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8pPr>
      <a:lvl9pPr marL="0" marR="0" indent="1828800" algn="ctr" defTabSz="825500" latinLnBrk="0">
        <a:lnSpc>
          <a:spcPct val="90000"/>
        </a:lnSpc>
        <a:spcBef>
          <a:spcPts val="0"/>
        </a:spcBef>
        <a:spcAft>
          <a:spcPts val="0"/>
        </a:spcAft>
        <a:buClrTx/>
        <a:buSzTx/>
        <a:buFontTx/>
        <a:buNone/>
        <a:tabLst/>
        <a:defRPr b="0" baseline="0" cap="none" i="0" spc="244" strike="noStrike" sz="12200" u="none">
          <a:ln>
            <a:noFill/>
          </a:ln>
          <a:solidFill>
            <a:srgbClr val="71787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9pPr>
    </p:titleStyle>
    <p:bodyStyle>
      <a:lvl1pPr marL="8255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1pPr>
      <a:lvl2pPr marL="12700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2pPr>
      <a:lvl3pPr marL="17145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3pPr>
      <a:lvl4pPr marL="21590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4pPr>
      <a:lvl5pPr marL="26035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5pPr>
      <a:lvl6pPr marL="30480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6pPr>
      <a:lvl7pPr marL="34925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7pPr>
      <a:lvl8pPr marL="39370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8pPr>
      <a:lvl9pPr marL="4381500" marR="0" indent="-825500" algn="l" defTabSz="825500" rtl="0" latinLnBrk="0">
        <a:lnSpc>
          <a:spcPct val="120000"/>
        </a:lnSpc>
        <a:spcBef>
          <a:spcPts val="3500"/>
        </a:spcBef>
        <a:spcAft>
          <a:spcPts val="0"/>
        </a:spcAft>
        <a:buClrTx/>
        <a:buSzPct val="47764"/>
        <a:buFontTx/>
        <a:buBlip>
          <a:blip r:embed="rId3"/>
        </a:buBlip>
        <a:tabLst/>
        <a:defRPr b="0" baseline="0" cap="none" i="0" spc="48" strike="noStrike" sz="4800" u="none">
          <a:ln>
            <a:noFill/>
          </a:ln>
          <a:solidFill>
            <a:srgbClr val="71787F"/>
          </a:solidFill>
          <a:uFillTx/>
          <a:latin typeface="Helvetica Neue"/>
          <a:ea typeface="Helvetica Neue"/>
          <a:cs typeface="Helvetica Neue"/>
          <a:sym typeface="Helvetica Neue"/>
        </a:defRPr>
      </a:lvl9pPr>
    </p:bodyStyle>
    <p:otherStyle>
      <a:lvl1pPr marL="0" marR="0" indent="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1pPr>
      <a:lvl2pPr marL="0" marR="0" indent="2286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2pPr>
      <a:lvl3pPr marL="0" marR="0" indent="4572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3pPr>
      <a:lvl4pPr marL="0" marR="0" indent="6858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4pPr>
      <a:lvl5pPr marL="0" marR="0" indent="9144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5pPr>
      <a:lvl6pPr marL="0" marR="0" indent="11430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6pPr>
      <a:lvl7pPr marL="0" marR="0" indent="13716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7pPr>
      <a:lvl8pPr marL="0" marR="0" indent="16002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8pPr>
      <a:lvl9pPr marL="0" marR="0" indent="1828800" algn="ctr" defTabSz="825500" latinLnBrk="0">
        <a:lnSpc>
          <a:spcPct val="90000"/>
        </a:lnSpc>
        <a:spcBef>
          <a:spcPts val="0"/>
        </a:spcBef>
        <a:spcAft>
          <a:spcPts val="0"/>
        </a:spcAft>
        <a:buClrTx/>
        <a:buSzTx/>
        <a:buFontTx/>
        <a:buNone/>
        <a:tabLst/>
        <a:defRPr b="0" baseline="0" cap="none" i="0" spc="48" strike="noStrike" sz="2400" u="none">
          <a:ln>
            <a:noFill/>
          </a:ln>
          <a:solidFill>
            <a:schemeClr val="tx1"/>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rust-belt-rust.com"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9" name="Shape 409"/>
          <p:cNvSpPr/>
          <p:nvPr>
            <p:ph type="ctrTitle"/>
          </p:nvPr>
        </p:nvSpPr>
        <p:spPr>
          <a:prstGeom prst="rect">
            <a:avLst/>
          </a:prstGeom>
        </p:spPr>
        <p:txBody>
          <a:bodyPr/>
          <a:lstStyle/>
          <a:p>
            <a:pPr>
              <a:defRPr spc="400" sz="20000"/>
            </a:pPr>
            <a:r>
              <a:t>Rust</a:t>
            </a:r>
          </a:p>
          <a:p>
            <a:pPr>
              <a:defRPr spc="194" sz="9700"/>
            </a:pPr>
            <a:r>
              <a:t>Designed for Safety</a:t>
            </a:r>
          </a:p>
        </p:txBody>
      </p:sp>
      <p:sp>
        <p:nvSpPr>
          <p:cNvPr id="410" name="Shape 410"/>
          <p:cNvSpPr/>
          <p:nvPr>
            <p:ph type="subTitle" sz="quarter" idx="1"/>
          </p:nvPr>
        </p:nvSpPr>
        <p:spPr>
          <a:prstGeom prst="rect">
            <a:avLst/>
          </a:prstGeom>
        </p:spPr>
        <p:txBody>
          <a:bodyPr/>
          <a:lstStyle/>
          <a:p>
            <a:pPr/>
            <a:r>
              <a:t>Carol (Nichols || Goulding)</a:t>
            </a:r>
          </a:p>
          <a:p>
            <a:pPr/>
            <a:r>
              <a:t>@carols10cents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9" name="Shape 439"/>
          <p:cNvSpPr/>
          <p:nvPr>
            <p:ph type="title"/>
          </p:nvPr>
        </p:nvSpPr>
        <p:spPr>
          <a:prstGeom prst="rect">
            <a:avLst/>
          </a:prstGeom>
        </p:spPr>
        <p:txBody>
          <a:bodyPr/>
          <a:lstStyle/>
          <a:p>
            <a:pPr/>
            <a:r>
              <a:t>Array Bounds Checking</a:t>
            </a:r>
          </a:p>
        </p:txBody>
      </p:sp>
      <p:sp>
        <p:nvSpPr>
          <p:cNvPr id="440" name="Shape 440"/>
          <p:cNvSpPr/>
          <p:nvPr/>
        </p:nvSpPr>
        <p:spPr>
          <a:xfrm>
            <a:off x="3783583" y="5191760"/>
            <a:ext cx="16816833" cy="28117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7" sz="7700">
                <a:solidFill>
                  <a:srgbClr val="000000"/>
                </a:solidFill>
                <a:latin typeface="Source Code Pro"/>
                <a:ea typeface="Source Code Pro"/>
                <a:cs typeface="Source Code Pro"/>
                <a:sym typeface="Source Code Pro"/>
              </a:defRPr>
            </a:pPr>
            <a:r>
              <a:t>let buffer = [10, 20, 30];</a:t>
            </a:r>
          </a:p>
          <a:p>
            <a:pPr algn="l">
              <a:defRPr spc="77" sz="7700">
                <a:solidFill>
                  <a:srgbClr val="000000"/>
                </a:solidFill>
                <a:latin typeface="Source Code Pro"/>
                <a:ea typeface="Source Code Pro"/>
                <a:cs typeface="Source Code Pro"/>
                <a:sym typeface="Source Code Pro"/>
              </a:defRPr>
            </a:pPr>
            <a:r>
              <a:t>println!("{}", buffer[100]);</a:t>
            </a:r>
          </a:p>
        </p:txBody>
      </p:sp>
      <p:sp>
        <p:nvSpPr>
          <p:cNvPr id="441" name="Shape 441"/>
          <p:cNvSpPr/>
          <p:nvPr/>
        </p:nvSpPr>
        <p:spPr>
          <a:xfrm>
            <a:off x="3665491" y="8076311"/>
            <a:ext cx="15453361" cy="36855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66" sz="6600">
                <a:solidFill>
                  <a:schemeClr val="accent5"/>
                </a:solidFill>
                <a:latin typeface="Source Code Pro"/>
                <a:ea typeface="Source Code Pro"/>
                <a:cs typeface="Source Code Pro"/>
                <a:sym typeface="Source Code Pro"/>
              </a:defRPr>
            </a:pPr>
            <a:r>
              <a:t>thread '&lt;main&gt;' panicked at</a:t>
            </a:r>
          </a:p>
          <a:p>
            <a:pPr algn="l">
              <a:defRPr spc="66" sz="6600">
                <a:solidFill>
                  <a:schemeClr val="accent5"/>
                </a:solidFill>
                <a:latin typeface="Source Code Pro"/>
                <a:ea typeface="Source Code Pro"/>
                <a:cs typeface="Source Code Pro"/>
                <a:sym typeface="Source Code Pro"/>
              </a:defRPr>
            </a:pPr>
            <a:r>
              <a:t>'index out of bounds: the len</a:t>
            </a:r>
          </a:p>
          <a:p>
            <a:pPr algn="l">
              <a:defRPr spc="66" sz="6600">
                <a:solidFill>
                  <a:schemeClr val="accent5"/>
                </a:solidFill>
                <a:latin typeface="Source Code Pro"/>
                <a:ea typeface="Source Code Pro"/>
                <a:cs typeface="Source Code Pro"/>
                <a:sym typeface="Source Code Pro"/>
              </a:defRPr>
            </a:pPr>
            <a:r>
              <a:t>is 3 but the index is 100'</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3" name="Shape 443"/>
          <p:cNvSpPr/>
          <p:nvPr>
            <p:ph type="title"/>
          </p:nvPr>
        </p:nvSpPr>
        <p:spPr>
          <a:prstGeom prst="rect">
            <a:avLst/>
          </a:prstGeom>
        </p:spPr>
        <p:txBody>
          <a:bodyPr/>
          <a:lstStyle/>
          <a:p>
            <a:pPr/>
            <a:r>
              <a:t>Ownership</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5" name="Shape 445"/>
          <p:cNvSpPr/>
          <p:nvPr>
            <p:ph type="title"/>
          </p:nvPr>
        </p:nvSpPr>
        <p:spPr>
          <a:prstGeom prst="rect">
            <a:avLst/>
          </a:prstGeom>
        </p:spPr>
        <p:txBody>
          <a:bodyPr/>
          <a:lstStyle/>
          <a:p>
            <a:pPr/>
            <a:r>
              <a:t>Ownership</a:t>
            </a:r>
          </a:p>
        </p:txBody>
      </p:sp>
      <p:sp>
        <p:nvSpPr>
          <p:cNvPr id="446" name="Shape 446"/>
          <p:cNvSpPr/>
          <p:nvPr>
            <p:ph type="body" sz="half" idx="1"/>
          </p:nvPr>
        </p:nvSpPr>
        <p:spPr>
          <a:prstGeom prst="rect">
            <a:avLst/>
          </a:prstGeom>
        </p:spPr>
        <p:txBody>
          <a:bodyPr/>
          <a:lstStyle/>
          <a:p>
            <a:pPr marL="825500" indent="-825500">
              <a:buBlip>
                <a:blip r:embed="rId2"/>
              </a:buBlip>
              <a:defRPr spc="76" sz="7600"/>
            </a:pPr>
            <a:r>
              <a:t>Memory has one and only one owning scope</a:t>
            </a:r>
          </a:p>
          <a:p>
            <a:pPr marL="825500" indent="-825500">
              <a:buBlip>
                <a:blip r:embed="rId2"/>
              </a:buBlip>
              <a:defRPr spc="76" sz="7600"/>
            </a:pPr>
            <a:r>
              <a:t>That scope is responsible for freeing the memory</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8" name="Shape 448"/>
          <p:cNvSpPr/>
          <p:nvPr>
            <p:ph type="title"/>
          </p:nvPr>
        </p:nvSpPr>
        <p:spPr>
          <a:prstGeom prst="rect">
            <a:avLst/>
          </a:prstGeom>
        </p:spPr>
        <p:txBody>
          <a:bodyPr/>
          <a:lstStyle/>
          <a:p>
            <a:pPr/>
            <a:r>
              <a:t>Shared Mutable State</a:t>
            </a:r>
          </a:p>
        </p:txBody>
      </p:sp>
      <p:sp>
        <p:nvSpPr>
          <p:cNvPr id="449" name="Shape 449"/>
          <p:cNvSpPr/>
          <p:nvPr>
            <p:ph type="body" idx="1"/>
          </p:nvPr>
        </p:nvSpPr>
        <p:spPr>
          <a:xfrm>
            <a:off x="3810000" y="2882900"/>
            <a:ext cx="16764000" cy="10160000"/>
          </a:xfrm>
          <a:prstGeom prst="rect">
            <a:avLst/>
          </a:prstGeom>
        </p:spPr>
        <p:txBody>
          <a:bodyPr/>
          <a:lstStyle/>
          <a:p>
            <a:pPr marL="825500" indent="-825500">
              <a:buBlip>
                <a:blip r:embed="rId2"/>
              </a:buBlip>
              <a:defRPr spc="106" sz="10700"/>
            </a:pPr>
            <a:r>
              <a:t>Use after free</a:t>
            </a:r>
          </a:p>
          <a:p>
            <a:pPr marL="825500" indent="-825500">
              <a:buBlip>
                <a:blip r:embed="rId2"/>
              </a:buBlip>
              <a:defRPr spc="106" sz="10700"/>
            </a:pPr>
            <a:r>
              <a:t>Double free</a:t>
            </a:r>
          </a:p>
          <a:p>
            <a:pPr marL="825500" indent="-825500">
              <a:buBlip>
                <a:blip r:embed="rId2"/>
              </a:buBlip>
              <a:defRPr spc="106" sz="10700"/>
            </a:pPr>
            <a:r>
              <a:t>Data Races</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1" name="Shape 451"/>
          <p:cNvSpPr/>
          <p:nvPr>
            <p:ph type="title"/>
          </p:nvPr>
        </p:nvSpPr>
        <p:spPr>
          <a:prstGeom prst="rect">
            <a:avLst/>
          </a:prstGeom>
        </p:spPr>
        <p:txBody>
          <a:bodyPr/>
          <a:lstStyle/>
          <a:p>
            <a:pPr/>
            <a:r>
              <a:t>Lexical scoping</a:t>
            </a:r>
          </a:p>
        </p:txBody>
      </p:sp>
      <p:sp>
        <p:nvSpPr>
          <p:cNvPr id="452" name="Shape 452"/>
          <p:cNvSpPr/>
          <p:nvPr/>
        </p:nvSpPr>
        <p:spPr>
          <a:xfrm>
            <a:off x="2848439" y="4927600"/>
            <a:ext cx="18734755" cy="635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000000"/>
                </a:solidFill>
                <a:latin typeface="Source Code Pro"/>
                <a:ea typeface="Source Code Pro"/>
                <a:cs typeface="Source Code Pro"/>
                <a:sym typeface="Source Code Pro"/>
              </a:defRPr>
            </a:pPr>
            <a:r>
              <a:t>fn main() {</a:t>
            </a:r>
          </a:p>
          <a:p>
            <a:pPr lvl="1" algn="l">
              <a:defRPr>
                <a:solidFill>
                  <a:srgbClr val="000000"/>
                </a:solidFill>
                <a:latin typeface="Source Code Pro"/>
                <a:ea typeface="Source Code Pro"/>
                <a:cs typeface="Source Code Pro"/>
                <a:sym typeface="Source Code Pro"/>
              </a:defRPr>
            </a:pPr>
            <a:r>
              <a:t>    let x = Thing::new();</a:t>
            </a:r>
          </a:p>
          <a:p>
            <a:pPr lvl="2" algn="l">
              <a:defRPr>
                <a:solidFill>
                  <a:srgbClr val="000000"/>
                </a:solidFill>
                <a:latin typeface="Source Code Pro"/>
                <a:ea typeface="Source Code Pro"/>
                <a:cs typeface="Source Code Pro"/>
                <a:sym typeface="Source Code Pro"/>
              </a:defRPr>
            </a:pPr>
            <a:r>
              <a:t>    if x.floopy() {</a:t>
            </a:r>
          </a:p>
          <a:p>
            <a:pPr lvl="2" algn="l">
              <a:defRPr>
                <a:solidFill>
                  <a:srgbClr val="000000"/>
                </a:solidFill>
                <a:latin typeface="Source Code Pro"/>
                <a:ea typeface="Source Code Pro"/>
                <a:cs typeface="Source Code Pro"/>
                <a:sym typeface="Source Code Pro"/>
              </a:defRPr>
            </a:pPr>
            <a:r>
              <a:t>        let y = OtherThing::new(x.florp());</a:t>
            </a:r>
          </a:p>
          <a:p>
            <a:pPr lvl="2" algn="l">
              <a:defRPr>
                <a:solidFill>
                  <a:srgbClr val="000000"/>
                </a:solidFill>
                <a:latin typeface="Source Code Pro"/>
                <a:ea typeface="Source Code Pro"/>
                <a:cs typeface="Source Code Pro"/>
                <a:sym typeface="Source Code Pro"/>
              </a:defRPr>
            </a:pPr>
            <a:r>
              <a:t>        println!(“y is {}”, y);</a:t>
            </a:r>
          </a:p>
          <a:p>
            <a:pPr lvl="2" algn="l">
              <a:defRPr>
                <a:solidFill>
                  <a:srgbClr val="000000"/>
                </a:solidFill>
                <a:latin typeface="Source Code Pro"/>
                <a:ea typeface="Source Code Pro"/>
                <a:cs typeface="Source Code Pro"/>
                <a:sym typeface="Source Code Pro"/>
              </a:defRPr>
            </a:pPr>
            <a:r>
              <a:t>    }</a:t>
            </a:r>
          </a:p>
          <a:p>
            <a:pPr algn="l">
              <a:defRPr>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6" name="Shape 456"/>
          <p:cNvSpPr/>
          <p:nvPr>
            <p:ph type="title"/>
          </p:nvPr>
        </p:nvSpPr>
        <p:spPr>
          <a:prstGeom prst="rect">
            <a:avLst/>
          </a:prstGeom>
        </p:spPr>
        <p:txBody>
          <a:bodyPr/>
          <a:lstStyle/>
          <a:p>
            <a:pPr/>
            <a:r>
              <a:t>Move by default</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Shape 458"/>
          <p:cNvSpPr/>
          <p:nvPr/>
        </p:nvSpPr>
        <p:spPr>
          <a:xfrm>
            <a:off x="2824622" y="2508249"/>
            <a:ext cx="18734756" cy="81788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000000"/>
                </a:solidFill>
                <a:latin typeface="Source Code Pro"/>
                <a:ea typeface="Source Code Pro"/>
                <a:cs typeface="Source Code Pro"/>
                <a:sym typeface="Source Code Pro"/>
              </a:defRPr>
            </a:pPr>
            <a:r>
              <a:t>fn main() {</a:t>
            </a:r>
          </a:p>
          <a:p>
            <a:pPr lvl="1" algn="l">
              <a:defRPr>
                <a:solidFill>
                  <a:srgbClr val="000000"/>
                </a:solidFill>
                <a:latin typeface="Source Code Pro"/>
                <a:ea typeface="Source Code Pro"/>
                <a:cs typeface="Source Code Pro"/>
                <a:sym typeface="Source Code Pro"/>
              </a:defRPr>
            </a:pPr>
            <a:r>
              <a:t>    let x = Thing::new();</a:t>
            </a:r>
          </a:p>
          <a:p>
            <a:pPr lvl="1" algn="l">
              <a:defRPr>
                <a:solidFill>
                  <a:srgbClr val="000000"/>
                </a:solidFill>
                <a:latin typeface="Source Code Pro"/>
                <a:ea typeface="Source Code Pro"/>
                <a:cs typeface="Source Code Pro"/>
                <a:sym typeface="Source Code Pro"/>
              </a:defRPr>
            </a:pPr>
            <a:r>
              <a:t>    whatevs(x);</a:t>
            </a:r>
          </a:p>
          <a:p>
            <a:pPr lvl="1" algn="l">
              <a:defRPr>
                <a:solidFill>
                  <a:srgbClr val="000000"/>
                </a:solidFill>
                <a:latin typeface="Source Code Pro"/>
                <a:ea typeface="Source Code Pro"/>
                <a:cs typeface="Source Code Pro"/>
                <a:sym typeface="Source Code Pro"/>
              </a:defRPr>
            </a:pPr>
            <a:r>
              <a:t>    println!(“x is {}”, x);</a:t>
            </a:r>
          </a:p>
          <a:p>
            <a:pPr algn="l">
              <a:defRPr>
                <a:solidFill>
                  <a:srgbClr val="000000"/>
                </a:solidFill>
                <a:latin typeface="Source Code Pro"/>
                <a:ea typeface="Source Code Pro"/>
                <a:cs typeface="Source Code Pro"/>
                <a:sym typeface="Source Code Pro"/>
              </a:defRPr>
            </a:pPr>
            <a:r>
              <a:t>}</a:t>
            </a:r>
          </a:p>
          <a:p>
            <a:pPr algn="l">
              <a:defRPr>
                <a:solidFill>
                  <a:srgbClr val="000000"/>
                </a:solidFill>
                <a:latin typeface="Source Code Pro"/>
                <a:ea typeface="Source Code Pro"/>
                <a:cs typeface="Source Code Pro"/>
                <a:sym typeface="Source Code Pro"/>
              </a:defRPr>
            </a:pPr>
          </a:p>
          <a:p>
            <a:pPr algn="l">
              <a:defRPr>
                <a:solidFill>
                  <a:srgbClr val="000000"/>
                </a:solidFill>
                <a:latin typeface="Source Code Pro"/>
                <a:ea typeface="Source Code Pro"/>
                <a:cs typeface="Source Code Pro"/>
                <a:sym typeface="Source Code Pro"/>
              </a:defRPr>
            </a:pPr>
            <a:r>
              <a:t>fn whatevs(t: Thing) {</a:t>
            </a:r>
          </a:p>
          <a:p>
            <a:pPr algn="l">
              <a:defRPr>
                <a:solidFill>
                  <a:srgbClr val="000000"/>
                </a:solidFill>
                <a:latin typeface="Source Code Pro"/>
                <a:ea typeface="Source Code Pro"/>
                <a:cs typeface="Source Code Pro"/>
                <a:sym typeface="Source Code Pro"/>
              </a:defRPr>
            </a:pPr>
            <a:r>
              <a:t>   println!(“I just want to print {}”, t);</a:t>
            </a:r>
            <a:endParaRPr>
              <a:solidFill>
                <a:schemeClr val="accent2"/>
              </a:solidFill>
            </a:endParaRPr>
          </a:p>
          <a:p>
            <a:pPr algn="l">
              <a:defRPr>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0" name="Shape 460"/>
          <p:cNvSpPr/>
          <p:nvPr/>
        </p:nvSpPr>
        <p:spPr>
          <a:xfrm>
            <a:off x="2824622" y="2285999"/>
            <a:ext cx="18734756" cy="81788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000000"/>
                </a:solidFill>
                <a:latin typeface="Source Code Pro"/>
                <a:ea typeface="Source Code Pro"/>
                <a:cs typeface="Source Code Pro"/>
                <a:sym typeface="Source Code Pro"/>
              </a:defRPr>
            </a:pPr>
            <a:r>
              <a:t>fn main() {</a:t>
            </a:r>
          </a:p>
          <a:p>
            <a:pPr lvl="1" algn="l">
              <a:defRPr>
                <a:solidFill>
                  <a:srgbClr val="000000"/>
                </a:solidFill>
                <a:latin typeface="Source Code Pro"/>
                <a:ea typeface="Source Code Pro"/>
                <a:cs typeface="Source Code Pro"/>
                <a:sym typeface="Source Code Pro"/>
              </a:defRPr>
            </a:pPr>
            <a:r>
              <a:t>    let x = Thing::new();</a:t>
            </a:r>
          </a:p>
          <a:p>
            <a:pPr lvl="1" algn="l">
              <a:defRPr>
                <a:solidFill>
                  <a:srgbClr val="000000"/>
                </a:solidFill>
                <a:latin typeface="Source Code Pro"/>
                <a:ea typeface="Source Code Pro"/>
                <a:cs typeface="Source Code Pro"/>
                <a:sym typeface="Source Code Pro"/>
              </a:defRPr>
            </a:pPr>
            <a:r>
              <a:t>    whatevs(x);</a:t>
            </a:r>
          </a:p>
          <a:p>
            <a:pPr lvl="1" algn="l">
              <a:defRPr>
                <a:solidFill>
                  <a:srgbClr val="000000"/>
                </a:solidFill>
                <a:latin typeface="Source Code Pro"/>
                <a:ea typeface="Source Code Pro"/>
                <a:cs typeface="Source Code Pro"/>
                <a:sym typeface="Source Code Pro"/>
              </a:defRPr>
            </a:pPr>
            <a:r>
              <a:t>    println!(“x is {}”, x);</a:t>
            </a:r>
          </a:p>
          <a:p>
            <a:pPr algn="l">
              <a:defRPr>
                <a:solidFill>
                  <a:srgbClr val="000000"/>
                </a:solidFill>
                <a:latin typeface="Source Code Pro"/>
                <a:ea typeface="Source Code Pro"/>
                <a:cs typeface="Source Code Pro"/>
                <a:sym typeface="Source Code Pro"/>
              </a:defRPr>
            </a:pPr>
            <a:r>
              <a:t>}</a:t>
            </a:r>
          </a:p>
          <a:p>
            <a:pPr algn="l">
              <a:defRPr>
                <a:solidFill>
                  <a:srgbClr val="000000"/>
                </a:solidFill>
                <a:latin typeface="Source Code Pro"/>
                <a:ea typeface="Source Code Pro"/>
                <a:cs typeface="Source Code Pro"/>
                <a:sym typeface="Source Code Pro"/>
              </a:defRPr>
            </a:pPr>
          </a:p>
          <a:p>
            <a:pPr algn="l">
              <a:defRPr>
                <a:solidFill>
                  <a:srgbClr val="000000"/>
                </a:solidFill>
                <a:latin typeface="Source Code Pro"/>
                <a:ea typeface="Source Code Pro"/>
                <a:cs typeface="Source Code Pro"/>
                <a:sym typeface="Source Code Pro"/>
              </a:defRPr>
            </a:pPr>
            <a:r>
              <a:t>fn whatevs(t: Thing) { </a:t>
            </a:r>
          </a:p>
          <a:p>
            <a:pPr algn="l">
              <a:defRPr>
                <a:solidFill>
                  <a:srgbClr val="000000"/>
                </a:solidFill>
                <a:latin typeface="Source Code Pro"/>
                <a:ea typeface="Source Code Pro"/>
                <a:cs typeface="Source Code Pro"/>
                <a:sym typeface="Source Code Pro"/>
              </a:defRPr>
            </a:pPr>
            <a:r>
              <a:t>    println!(“I just want to print {}”, t);</a:t>
            </a:r>
          </a:p>
          <a:p>
            <a:pPr algn="l">
              <a:defRPr>
                <a:solidFill>
                  <a:srgbClr val="000000"/>
                </a:solidFill>
                <a:latin typeface="Source Code Pro"/>
                <a:ea typeface="Source Code Pro"/>
                <a:cs typeface="Source Code Pro"/>
                <a:sym typeface="Source Code Pro"/>
              </a:defRPr>
            </a:pPr>
            <a:r>
              <a:t>}</a:t>
            </a:r>
          </a:p>
        </p:txBody>
      </p:sp>
      <p:sp>
        <p:nvSpPr>
          <p:cNvPr id="461" name="Shape 461"/>
          <p:cNvSpPr/>
          <p:nvPr/>
        </p:nvSpPr>
        <p:spPr>
          <a:xfrm>
            <a:off x="11785599" y="5969000"/>
            <a:ext cx="8666989" cy="177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lgn="l">
              <a:defRPr>
                <a:solidFill>
                  <a:schemeClr val="accent5"/>
                </a:solidFill>
                <a:latin typeface="Source Code Pro Semibold"/>
                <a:ea typeface="Source Code Pro Semibold"/>
                <a:cs typeface="Source Code Pro Semibold"/>
                <a:sym typeface="Source Code Pro Semibold"/>
              </a:defRPr>
            </a:pPr>
            <a:r>
              <a:t>^ error: use of moved </a:t>
            </a:r>
          </a:p>
          <a:p>
            <a:pPr lvl="1" algn="l">
              <a:defRPr>
                <a:solidFill>
                  <a:schemeClr val="accent5"/>
                </a:solidFill>
                <a:latin typeface="Source Code Pro Semibold"/>
                <a:ea typeface="Source Code Pro Semibold"/>
                <a:cs typeface="Source Code Pro Semibold"/>
                <a:sym typeface="Source Code Pro Semibold"/>
              </a:defRPr>
            </a:pPr>
            <a:r>
              <a:t>value: `x`</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3" name="Shape 463"/>
          <p:cNvSpPr/>
          <p:nvPr>
            <p:ph type="title"/>
          </p:nvPr>
        </p:nvSpPr>
        <p:spPr>
          <a:prstGeom prst="rect">
            <a:avLst/>
          </a:prstGeom>
        </p:spPr>
        <p:txBody>
          <a:bodyPr/>
          <a:lstStyle/>
          <a:p>
            <a:pPr/>
            <a:r>
              <a:t>Borrowing</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5" name="Shape 465"/>
          <p:cNvSpPr/>
          <p:nvPr/>
        </p:nvSpPr>
        <p:spPr>
          <a:xfrm>
            <a:off x="2824622" y="2285999"/>
            <a:ext cx="18734756" cy="81788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000000"/>
                </a:solidFill>
                <a:latin typeface="Source Code Pro"/>
                <a:ea typeface="Source Code Pro"/>
                <a:cs typeface="Source Code Pro"/>
                <a:sym typeface="Source Code Pro"/>
              </a:defRPr>
            </a:pPr>
            <a:r>
              <a:t>fn main() {</a:t>
            </a:r>
          </a:p>
          <a:p>
            <a:pPr lvl="1" algn="l">
              <a:defRPr>
                <a:solidFill>
                  <a:srgbClr val="000000"/>
                </a:solidFill>
                <a:latin typeface="Source Code Pro"/>
                <a:ea typeface="Source Code Pro"/>
                <a:cs typeface="Source Code Pro"/>
                <a:sym typeface="Source Code Pro"/>
              </a:defRPr>
            </a:pPr>
            <a:r>
              <a:t>    let x = Thing::new();</a:t>
            </a:r>
          </a:p>
          <a:p>
            <a:pPr lvl="1" algn="l">
              <a:defRPr>
                <a:solidFill>
                  <a:srgbClr val="000000"/>
                </a:solidFill>
                <a:latin typeface="Source Code Pro"/>
                <a:ea typeface="Source Code Pro"/>
                <a:cs typeface="Source Code Pro"/>
                <a:sym typeface="Source Code Pro"/>
              </a:defRPr>
            </a:pPr>
            <a:r>
              <a:t>    whatevs(&amp;x);</a:t>
            </a:r>
          </a:p>
          <a:p>
            <a:pPr lvl="1" algn="l">
              <a:defRPr>
                <a:solidFill>
                  <a:srgbClr val="000000"/>
                </a:solidFill>
                <a:latin typeface="Source Code Pro"/>
                <a:ea typeface="Source Code Pro"/>
                <a:cs typeface="Source Code Pro"/>
                <a:sym typeface="Source Code Pro"/>
              </a:defRPr>
            </a:pPr>
            <a:r>
              <a:t>    println!(“x is {}”, x);</a:t>
            </a:r>
            <a:r>
              <a:rPr>
                <a:solidFill>
                  <a:schemeClr val="accent2"/>
                </a:solidFill>
              </a:rPr>
              <a:t> // cool.</a:t>
            </a:r>
          </a:p>
          <a:p>
            <a:pPr algn="l">
              <a:defRPr>
                <a:solidFill>
                  <a:srgbClr val="000000"/>
                </a:solidFill>
                <a:latin typeface="Source Code Pro"/>
                <a:ea typeface="Source Code Pro"/>
                <a:cs typeface="Source Code Pro"/>
                <a:sym typeface="Source Code Pro"/>
              </a:defRPr>
            </a:pPr>
            <a:r>
              <a:t>}</a:t>
            </a:r>
          </a:p>
          <a:p>
            <a:pPr algn="l">
              <a:defRPr>
                <a:solidFill>
                  <a:srgbClr val="000000"/>
                </a:solidFill>
                <a:latin typeface="Source Code Pro"/>
                <a:ea typeface="Source Code Pro"/>
                <a:cs typeface="Source Code Pro"/>
                <a:sym typeface="Source Code Pro"/>
              </a:defRPr>
            </a:pPr>
          </a:p>
          <a:p>
            <a:pPr algn="l">
              <a:defRPr>
                <a:solidFill>
                  <a:srgbClr val="000000"/>
                </a:solidFill>
                <a:latin typeface="Source Code Pro"/>
                <a:ea typeface="Source Code Pro"/>
                <a:cs typeface="Source Code Pro"/>
                <a:sym typeface="Source Code Pro"/>
              </a:defRPr>
            </a:pPr>
            <a:r>
              <a:t>fn whatevs(t: &amp;Thing) { </a:t>
            </a:r>
          </a:p>
          <a:p>
            <a:pPr algn="l">
              <a:defRPr>
                <a:solidFill>
                  <a:srgbClr val="000000"/>
                </a:solidFill>
                <a:latin typeface="Source Code Pro"/>
                <a:ea typeface="Source Code Pro"/>
                <a:cs typeface="Source Code Pro"/>
                <a:sym typeface="Source Code Pro"/>
              </a:defRPr>
            </a:pPr>
            <a:r>
              <a:t>    println!(“I just want to print {}”, t);</a:t>
            </a:r>
          </a:p>
          <a:p>
            <a:pPr algn="l">
              <a:defRPr>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2" name="Shape 412"/>
          <p:cNvSpPr/>
          <p:nvPr>
            <p:ph type="body" idx="1"/>
          </p:nvPr>
        </p:nvSpPr>
        <p:spPr>
          <a:prstGeom prst="rect">
            <a:avLst/>
          </a:prstGeom>
        </p:spPr>
        <p:txBody>
          <a:bodyPr/>
          <a:lstStyle/>
          <a:p>
            <a:pPr marL="825500" indent="-825500">
              <a:buBlip>
                <a:blip r:embed="rId2"/>
              </a:buBlip>
              <a:defRPr spc="72" sz="7200"/>
            </a:pPr>
            <a:r>
              <a:t>How does Rust prevent bugs?</a:t>
            </a:r>
          </a:p>
          <a:p>
            <a:pPr marL="825500" indent="-825500">
              <a:buBlip>
                <a:blip r:embed="rId2"/>
              </a:buBlip>
              <a:defRPr spc="72" sz="7200"/>
            </a:pPr>
            <a:r>
              <a:t>What kinds of bugs are still possible?</a:t>
            </a:r>
          </a:p>
          <a:p>
            <a:pPr marL="825500" indent="-825500">
              <a:buBlip>
                <a:blip r:embed="rId2"/>
              </a:buBlip>
              <a:defRPr spc="72" sz="7200"/>
            </a:pPr>
            <a:r>
              <a:t>Case studies: Would Rust have prevented these problems?</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9" name="Shape 469"/>
          <p:cNvSpPr/>
          <p:nvPr/>
        </p:nvSpPr>
        <p:spPr>
          <a:xfrm>
            <a:off x="2824622" y="4295139"/>
            <a:ext cx="18734756" cy="41605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fn whatevs(t: &amp;Thing) { </a:t>
            </a:r>
          </a:p>
          <a:p>
            <a:pPr lvl="1" algn="l">
              <a:defRPr spc="75" sz="7500">
                <a:solidFill>
                  <a:srgbClr val="000000"/>
                </a:solidFill>
                <a:latin typeface="Source Code Pro"/>
                <a:ea typeface="Source Code Pro"/>
                <a:cs typeface="Source Code Pro"/>
                <a:sym typeface="Source Code Pro"/>
              </a:defRPr>
            </a:pPr>
            <a:r>
              <a:t>    t.price += 50;</a:t>
            </a:r>
          </a:p>
          <a:p>
            <a:pPr algn="l">
              <a:defRPr spc="75" sz="7500">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3" name="Shape 473"/>
          <p:cNvSpPr/>
          <p:nvPr/>
        </p:nvSpPr>
        <p:spPr>
          <a:xfrm>
            <a:off x="2824622" y="4295139"/>
            <a:ext cx="18734756" cy="41605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fn whatevs(t: &amp;Thing) { </a:t>
            </a:r>
          </a:p>
          <a:p>
            <a:pPr lvl="1" algn="l">
              <a:defRPr spc="75" sz="7500">
                <a:solidFill>
                  <a:srgbClr val="000000"/>
                </a:solidFill>
                <a:latin typeface="Source Code Pro"/>
                <a:ea typeface="Source Code Pro"/>
                <a:cs typeface="Source Code Pro"/>
                <a:sym typeface="Source Code Pro"/>
              </a:defRPr>
            </a:pPr>
            <a:r>
              <a:t>    t.price += 50;</a:t>
            </a:r>
          </a:p>
          <a:p>
            <a:pPr algn="l">
              <a:defRPr spc="75" sz="7500">
                <a:solidFill>
                  <a:srgbClr val="000000"/>
                </a:solidFill>
                <a:latin typeface="Source Code Pro"/>
                <a:ea typeface="Source Code Pro"/>
                <a:cs typeface="Source Code Pro"/>
                <a:sym typeface="Source Code Pro"/>
              </a:defRPr>
            </a:pPr>
            <a:r>
              <a:t>}</a:t>
            </a:r>
          </a:p>
        </p:txBody>
      </p:sp>
      <p:sp>
        <p:nvSpPr>
          <p:cNvPr id="474" name="Shape 474"/>
          <p:cNvSpPr/>
          <p:nvPr/>
        </p:nvSpPr>
        <p:spPr>
          <a:xfrm>
            <a:off x="5311394" y="7094219"/>
            <a:ext cx="15801976" cy="27279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5" sz="7500">
                <a:solidFill>
                  <a:schemeClr val="accent5"/>
                </a:solidFill>
                <a:latin typeface="Source Code Pro"/>
                <a:ea typeface="Source Code Pro"/>
                <a:cs typeface="Source Code Pro"/>
                <a:sym typeface="Source Code Pro"/>
              </a:defRPr>
            </a:pPr>
            <a:r>
              <a:t>^ error: cannot assign to </a:t>
            </a:r>
          </a:p>
          <a:p>
            <a:pPr algn="l">
              <a:defRPr spc="75" sz="7500">
                <a:solidFill>
                  <a:schemeClr val="accent5"/>
                </a:solidFill>
                <a:latin typeface="Source Code Pro"/>
                <a:ea typeface="Source Code Pro"/>
                <a:cs typeface="Source Code Pro"/>
                <a:sym typeface="Source Code Pro"/>
              </a:defRPr>
            </a:pPr>
            <a:r>
              <a:t>immutable field `t.price`</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nvSpPr>
        <p:spPr>
          <a:xfrm>
            <a:off x="2824622" y="4295139"/>
            <a:ext cx="18734756" cy="41605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fn whatevs(t: &amp;mut Thing) { </a:t>
            </a:r>
          </a:p>
          <a:p>
            <a:pPr lvl="1" algn="l">
              <a:defRPr spc="75" sz="7500">
                <a:solidFill>
                  <a:srgbClr val="000000"/>
                </a:solidFill>
                <a:latin typeface="Source Code Pro"/>
                <a:ea typeface="Source Code Pro"/>
                <a:cs typeface="Source Code Pro"/>
                <a:sym typeface="Source Code Pro"/>
              </a:defRPr>
            </a:pPr>
            <a:r>
              <a:t>    t.price += 50;</a:t>
            </a:r>
          </a:p>
          <a:p>
            <a:pPr algn="l">
              <a:defRPr spc="75" sz="7500">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8" name="Shape 478"/>
          <p:cNvSpPr/>
          <p:nvPr/>
        </p:nvSpPr>
        <p:spPr>
          <a:xfrm>
            <a:off x="2824622" y="2285999"/>
            <a:ext cx="18734756" cy="81788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a:solidFill>
                  <a:srgbClr val="000000"/>
                </a:solidFill>
                <a:latin typeface="Source Code Pro"/>
                <a:ea typeface="Source Code Pro"/>
                <a:cs typeface="Source Code Pro"/>
                <a:sym typeface="Source Code Pro"/>
              </a:defRPr>
            </a:pPr>
            <a:r>
              <a:t>fn main() {</a:t>
            </a:r>
          </a:p>
          <a:p>
            <a:pPr lvl="1" algn="l">
              <a:defRPr>
                <a:solidFill>
                  <a:srgbClr val="000000"/>
                </a:solidFill>
                <a:latin typeface="Source Code Pro"/>
                <a:ea typeface="Source Code Pro"/>
                <a:cs typeface="Source Code Pro"/>
                <a:sym typeface="Source Code Pro"/>
              </a:defRPr>
            </a:pPr>
            <a:r>
              <a:t>    let mut x = Thing::new();</a:t>
            </a:r>
          </a:p>
          <a:p>
            <a:pPr lvl="1" algn="l">
              <a:defRPr>
                <a:solidFill>
                  <a:srgbClr val="000000"/>
                </a:solidFill>
                <a:latin typeface="Source Code Pro"/>
                <a:ea typeface="Source Code Pro"/>
                <a:cs typeface="Source Code Pro"/>
                <a:sym typeface="Source Code Pro"/>
              </a:defRPr>
            </a:pPr>
            <a:r>
              <a:t>    whatevs(&amp;mut x);</a:t>
            </a:r>
          </a:p>
          <a:p>
            <a:pPr lvl="1" algn="l">
              <a:defRPr>
                <a:solidFill>
                  <a:srgbClr val="000000"/>
                </a:solidFill>
                <a:latin typeface="Source Code Pro"/>
                <a:ea typeface="Source Code Pro"/>
                <a:cs typeface="Source Code Pro"/>
                <a:sym typeface="Source Code Pro"/>
              </a:defRPr>
            </a:pPr>
            <a:r>
              <a:t>    println!(“x is {}”, x);</a:t>
            </a:r>
          </a:p>
          <a:p>
            <a:pPr algn="l">
              <a:defRPr>
                <a:solidFill>
                  <a:srgbClr val="000000"/>
                </a:solidFill>
                <a:latin typeface="Source Code Pro"/>
                <a:ea typeface="Source Code Pro"/>
                <a:cs typeface="Source Code Pro"/>
                <a:sym typeface="Source Code Pro"/>
              </a:defRPr>
            </a:pPr>
            <a:r>
              <a:t>}</a:t>
            </a:r>
          </a:p>
          <a:p>
            <a:pPr algn="l">
              <a:defRPr>
                <a:solidFill>
                  <a:srgbClr val="000000"/>
                </a:solidFill>
                <a:latin typeface="Source Code Pro"/>
                <a:ea typeface="Source Code Pro"/>
                <a:cs typeface="Source Code Pro"/>
                <a:sym typeface="Source Code Pro"/>
              </a:defRPr>
            </a:pPr>
          </a:p>
          <a:p>
            <a:pPr algn="l">
              <a:defRPr>
                <a:solidFill>
                  <a:srgbClr val="000000"/>
                </a:solidFill>
                <a:latin typeface="Source Code Pro"/>
                <a:ea typeface="Source Code Pro"/>
                <a:cs typeface="Source Code Pro"/>
                <a:sym typeface="Source Code Pro"/>
              </a:defRPr>
            </a:pPr>
            <a:r>
              <a:t>fn whatevs(t: &amp;mut Thing) { </a:t>
            </a:r>
          </a:p>
          <a:p>
            <a:pPr algn="l">
              <a:defRPr>
                <a:solidFill>
                  <a:srgbClr val="000000"/>
                </a:solidFill>
                <a:latin typeface="Source Code Pro"/>
                <a:ea typeface="Source Code Pro"/>
                <a:cs typeface="Source Code Pro"/>
                <a:sym typeface="Source Code Pro"/>
              </a:defRPr>
            </a:pPr>
            <a:r>
              <a:t>    t.price += 50;</a:t>
            </a:r>
          </a:p>
          <a:p>
            <a:pPr algn="l">
              <a:defRPr>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pPr/>
            <a:r>
              <a:t>Borrowing Rules</a:t>
            </a:r>
          </a:p>
        </p:txBody>
      </p:sp>
      <p:sp>
        <p:nvSpPr>
          <p:cNvPr id="481" name="Shape 481"/>
          <p:cNvSpPr/>
          <p:nvPr>
            <p:ph type="body" sz="half" idx="1"/>
          </p:nvPr>
        </p:nvSpPr>
        <p:spPr>
          <a:prstGeom prst="rect">
            <a:avLst/>
          </a:prstGeom>
        </p:spPr>
        <p:txBody>
          <a:bodyPr/>
          <a:lstStyle/>
          <a:p>
            <a:pPr marL="825500" indent="-825500">
              <a:buBlip>
                <a:blip r:embed="rId2"/>
              </a:buBlip>
              <a:defRPr spc="93" sz="9300"/>
            </a:pPr>
            <a:r>
              <a:t>Many immutable borrows</a:t>
            </a:r>
          </a:p>
          <a:p>
            <a:pPr marL="825500" indent="-825500">
              <a:buBlip>
                <a:blip r:embed="rId2"/>
              </a:buBlip>
              <a:defRPr spc="93" sz="9300"/>
            </a:pPr>
            <a:r>
              <a:t>Only one mutable borrow (and no immutable borrows)</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3" name="Shape 483"/>
          <p:cNvSpPr/>
          <p:nvPr/>
        </p:nvSpPr>
        <p:spPr>
          <a:xfrm>
            <a:off x="2824622" y="1592579"/>
            <a:ext cx="18734756" cy="70256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let mut list = vec![1, 2, 3];</a:t>
            </a:r>
          </a:p>
          <a:p>
            <a:pPr algn="l">
              <a:defRPr spc="75" sz="7500">
                <a:solidFill>
                  <a:srgbClr val="000000"/>
                </a:solidFill>
                <a:latin typeface="Source Code Pro"/>
                <a:ea typeface="Source Code Pro"/>
                <a:cs typeface="Source Code Pro"/>
                <a:sym typeface="Source Code Pro"/>
              </a:defRPr>
            </a:pPr>
            <a:r>
              <a:t>for i in &amp;list {</a:t>
            </a:r>
          </a:p>
          <a:p>
            <a:pPr lvl="1" algn="l">
              <a:defRPr spc="75" sz="7500">
                <a:solidFill>
                  <a:srgbClr val="000000"/>
                </a:solidFill>
                <a:latin typeface="Source Code Pro"/>
                <a:ea typeface="Source Code Pro"/>
                <a:cs typeface="Source Code Pro"/>
                <a:sym typeface="Source Code Pro"/>
              </a:defRPr>
            </a:pPr>
            <a:r>
              <a:t>    println!(“i is {}”, i);</a:t>
            </a:r>
          </a:p>
          <a:p>
            <a:pPr lvl="2" algn="l">
              <a:defRPr spc="75" sz="7500">
                <a:solidFill>
                  <a:srgbClr val="000000"/>
                </a:solidFill>
                <a:latin typeface="Source Code Pro"/>
                <a:ea typeface="Source Code Pro"/>
                <a:cs typeface="Source Code Pro"/>
                <a:sym typeface="Source Code Pro"/>
              </a:defRPr>
            </a:pPr>
            <a:r>
              <a:t>    list.push(i + 1);</a:t>
            </a:r>
          </a:p>
          <a:p>
            <a:pPr algn="l">
              <a:defRPr spc="75" sz="7500">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7" name="Shape 487"/>
          <p:cNvSpPr/>
          <p:nvPr/>
        </p:nvSpPr>
        <p:spPr>
          <a:xfrm>
            <a:off x="2824622" y="1592579"/>
            <a:ext cx="18734756" cy="70256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let mut list = vec![1, 2, 3];</a:t>
            </a:r>
          </a:p>
          <a:p>
            <a:pPr algn="l">
              <a:defRPr spc="75" sz="7500">
                <a:solidFill>
                  <a:srgbClr val="000000"/>
                </a:solidFill>
                <a:latin typeface="Source Code Pro"/>
                <a:ea typeface="Source Code Pro"/>
                <a:cs typeface="Source Code Pro"/>
                <a:sym typeface="Source Code Pro"/>
              </a:defRPr>
            </a:pPr>
            <a:r>
              <a:t>for i in &amp;list {</a:t>
            </a:r>
          </a:p>
          <a:p>
            <a:pPr lvl="1" algn="l">
              <a:defRPr spc="75" sz="7500">
                <a:solidFill>
                  <a:srgbClr val="000000"/>
                </a:solidFill>
                <a:latin typeface="Source Code Pro"/>
                <a:ea typeface="Source Code Pro"/>
                <a:cs typeface="Source Code Pro"/>
                <a:sym typeface="Source Code Pro"/>
              </a:defRPr>
            </a:pPr>
            <a:r>
              <a:t>    println!(“i is {}”, i);</a:t>
            </a:r>
          </a:p>
          <a:p>
            <a:pPr lvl="2" algn="l">
              <a:defRPr spc="75" sz="7500">
                <a:solidFill>
                  <a:srgbClr val="000000"/>
                </a:solidFill>
                <a:latin typeface="Source Code Pro"/>
                <a:ea typeface="Source Code Pro"/>
                <a:cs typeface="Source Code Pro"/>
                <a:sym typeface="Source Code Pro"/>
              </a:defRPr>
            </a:pPr>
            <a:r>
              <a:t>    list.push(i + 1);</a:t>
            </a:r>
          </a:p>
          <a:p>
            <a:pPr algn="l">
              <a:defRPr spc="75" sz="7500">
                <a:solidFill>
                  <a:srgbClr val="000000"/>
                </a:solidFill>
                <a:latin typeface="Source Code Pro"/>
                <a:ea typeface="Source Code Pro"/>
                <a:cs typeface="Source Code Pro"/>
                <a:sym typeface="Source Code Pro"/>
              </a:defRPr>
            </a:pPr>
            <a:r>
              <a:t>}</a:t>
            </a:r>
          </a:p>
        </p:txBody>
      </p:sp>
      <p:sp>
        <p:nvSpPr>
          <p:cNvPr id="488" name="Shape 488"/>
          <p:cNvSpPr/>
          <p:nvPr/>
        </p:nvSpPr>
        <p:spPr>
          <a:xfrm>
            <a:off x="5275731" y="7216139"/>
            <a:ext cx="17545051" cy="41605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5" sz="7500">
                <a:solidFill>
                  <a:schemeClr val="accent5"/>
                </a:solidFill>
                <a:latin typeface="Source Code Pro"/>
                <a:ea typeface="Source Code Pro"/>
                <a:cs typeface="Source Code Pro"/>
                <a:sym typeface="Source Code Pro"/>
              </a:defRPr>
            </a:pPr>
            <a:r>
              <a:t>^ error: cannot borrow `list`</a:t>
            </a:r>
          </a:p>
          <a:p>
            <a:pPr algn="l">
              <a:defRPr spc="75" sz="7500">
                <a:solidFill>
                  <a:schemeClr val="accent5"/>
                </a:solidFill>
                <a:latin typeface="Source Code Pro"/>
                <a:ea typeface="Source Code Pro"/>
                <a:cs typeface="Source Code Pro"/>
                <a:sym typeface="Source Code Pro"/>
              </a:defRPr>
            </a:pPr>
            <a:r>
              <a:t>as mutable because it is also</a:t>
            </a:r>
          </a:p>
          <a:p>
            <a:pPr algn="l">
              <a:defRPr spc="75" sz="7500">
                <a:solidFill>
                  <a:schemeClr val="accent5"/>
                </a:solidFill>
                <a:latin typeface="Source Code Pro"/>
                <a:ea typeface="Source Code Pro"/>
                <a:cs typeface="Source Code Pro"/>
                <a:sym typeface="Source Code Pro"/>
              </a:defRPr>
            </a:pPr>
            <a:r>
              <a:t>borrowed as immutable</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Shape 490"/>
          <p:cNvSpPr/>
          <p:nvPr>
            <p:ph type="ctrTitle"/>
          </p:nvPr>
        </p:nvSpPr>
        <p:spPr>
          <a:prstGeom prst="rect">
            <a:avLst/>
          </a:prstGeom>
        </p:spPr>
        <p:txBody>
          <a:bodyPr/>
          <a:lstStyle>
            <a:lvl1pPr defTabSz="577850">
              <a:defRPr spc="209" sz="10500">
                <a:effectLst>
                  <a:outerShdw sx="100000" sy="100000" kx="0" ky="0" algn="b" rotWithShape="0" blurRad="17780" dist="17780" dir="13500000">
                    <a:srgbClr val="555555">
                      <a:alpha val="25000"/>
                    </a:srgbClr>
                  </a:outerShdw>
                </a:effectLst>
              </a:defRPr>
            </a:lvl1pPr>
          </a:lstStyle>
          <a:p>
            <a:pPr/>
            <a:r>
              <a:t>These rules apply when using multiple threads too, and make concurrency safe.</a:t>
            </a:r>
          </a:p>
        </p:txBody>
      </p:sp>
      <p:sp>
        <p:nvSpPr>
          <p:cNvPr id="491" name="Shape 491"/>
          <p:cNvSpPr/>
          <p:nvPr>
            <p:ph type="subTitle" sz="quarter" idx="1"/>
          </p:nvPr>
        </p:nvSpPr>
        <p:spPr>
          <a:prstGeom prst="rect">
            <a:avLst/>
          </a:prstGeom>
        </p:spPr>
        <p:txBody>
          <a:bodyPr/>
          <a:lstStyle/>
          <a:p>
            <a:pPr/>
            <a:r>
              <a:t>(example left as an exercise for the reader)</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3" name="Shape 493"/>
          <p:cNvSpPr/>
          <p:nvPr>
            <p:ph type="title"/>
          </p:nvPr>
        </p:nvSpPr>
        <p:spPr>
          <a:prstGeom prst="rect">
            <a:avLst/>
          </a:prstGeom>
        </p:spPr>
        <p:txBody>
          <a:bodyPr/>
          <a:lstStyle/>
          <a:p>
            <a:pPr/>
            <a:r>
              <a:t>BUT WAIT! THERE’S MORE!</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5" name="Shape 495"/>
          <p:cNvSpPr/>
          <p:nvPr/>
        </p:nvSpPr>
        <p:spPr>
          <a:xfrm>
            <a:off x="3177527" y="5337581"/>
            <a:ext cx="18028946" cy="25201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63" sz="16300">
                <a:solidFill>
                  <a:srgbClr val="000000"/>
                </a:solidFill>
              </a:defRPr>
            </a:lvl1pPr>
          </a:lstStyle>
          <a:p>
            <a:pPr/>
            <a:r>
              <a:t>At COMPILE time!*</a:t>
            </a:r>
          </a:p>
        </p:txBody>
      </p:sp>
      <p:sp>
        <p:nvSpPr>
          <p:cNvPr id="496" name="Shape 496"/>
          <p:cNvSpPr/>
          <p:nvPr/>
        </p:nvSpPr>
        <p:spPr>
          <a:xfrm>
            <a:off x="7620152" y="9132230"/>
            <a:ext cx="9143696"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*except for array bounds checks</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4" name="Shape 414"/>
          <p:cNvSpPr/>
          <p:nvPr>
            <p:ph type="title"/>
          </p:nvPr>
        </p:nvSpPr>
        <p:spPr>
          <a:prstGeom prst="rect">
            <a:avLst/>
          </a:prstGeom>
        </p:spPr>
        <p:txBody>
          <a:bodyPr/>
          <a:lstStyle/>
          <a:p>
            <a:pPr/>
            <a:r>
              <a:t>What is Rust?</a:t>
            </a:r>
          </a:p>
        </p:txBody>
      </p:sp>
      <p:sp>
        <p:nvSpPr>
          <p:cNvPr id="415" name="Shape 415"/>
          <p:cNvSpPr/>
          <p:nvPr>
            <p:ph type="body" sz="half" idx="1"/>
          </p:nvPr>
        </p:nvSpPr>
        <p:spPr>
          <a:prstGeom prst="rect">
            <a:avLst/>
          </a:prstGeom>
        </p:spPr>
        <p:txBody>
          <a:bodyPr/>
          <a:lstStyle/>
          <a:p>
            <a:pPr>
              <a:buBlip>
                <a:blip r:embed="rId3"/>
              </a:buBlip>
              <a:defRPr spc="56" sz="5600"/>
            </a:pPr>
            <a:r>
              <a:t>Started in 2009</a:t>
            </a:r>
          </a:p>
          <a:p>
            <a:pPr>
              <a:buBlip>
                <a:blip r:embed="rId3"/>
              </a:buBlip>
              <a:defRPr spc="56" sz="5600"/>
            </a:pPr>
            <a:r>
              <a:t>Sponsored by Mozilla</a:t>
            </a:r>
          </a:p>
          <a:p>
            <a:pPr>
              <a:buBlip>
                <a:blip r:embed="rId3"/>
              </a:buBlip>
              <a:defRPr spc="56" sz="5600"/>
            </a:pPr>
            <a:r>
              <a:t>Systems language, aiming to replace C and C++</a:t>
            </a:r>
          </a:p>
          <a:p>
            <a:pPr>
              <a:buBlip>
                <a:blip r:embed="rId3"/>
              </a:buBlip>
              <a:defRPr spc="56" sz="5600"/>
            </a:pPr>
            <a:r>
              <a:t>Fast, concurrent, and safe</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0" name="Shape 500"/>
          <p:cNvSpPr/>
          <p:nvPr>
            <p:ph type="title"/>
          </p:nvPr>
        </p:nvSpPr>
        <p:spPr>
          <a:prstGeom prst="rect">
            <a:avLst/>
          </a:prstGeom>
        </p:spPr>
        <p:txBody>
          <a:bodyPr/>
          <a:lstStyle/>
          <a:p>
            <a:pPr/>
            <a:r>
              <a:t>What bugs are still possible?</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4" name="Shape 504"/>
          <p:cNvSpPr/>
          <p:nvPr>
            <p:ph type="title"/>
          </p:nvPr>
        </p:nvSpPr>
        <p:spPr>
          <a:prstGeom prst="rect">
            <a:avLst/>
          </a:prstGeom>
        </p:spPr>
        <p:txBody>
          <a:bodyPr/>
          <a:lstStyle/>
          <a:p>
            <a:pPr/>
            <a:r>
              <a:t>unsafe</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6" name="Shape 506"/>
          <p:cNvSpPr/>
          <p:nvPr>
            <p:ph type="title"/>
          </p:nvPr>
        </p:nvSpPr>
        <p:spPr>
          <a:prstGeom prst="rect">
            <a:avLst/>
          </a:prstGeom>
        </p:spPr>
        <p:txBody>
          <a:bodyPr/>
          <a:lstStyle>
            <a:lvl1pPr defTabSz="767715">
              <a:defRPr spc="226" sz="11346">
                <a:effectLst>
                  <a:outerShdw sx="100000" sy="100000" kx="0" ky="0" algn="b" rotWithShape="0" blurRad="23622" dist="23622" dir="13500000">
                    <a:srgbClr val="555555">
                      <a:alpha val="25000"/>
                    </a:srgbClr>
                  </a:outerShdw>
                </a:effectLst>
              </a:defRPr>
            </a:lvl1pPr>
          </a:lstStyle>
          <a:p>
            <a:pPr/>
            <a:r>
              <a:t>unsafe keyword lets you…</a:t>
            </a:r>
          </a:p>
        </p:txBody>
      </p:sp>
      <p:sp>
        <p:nvSpPr>
          <p:cNvPr id="507" name="Shape 507"/>
          <p:cNvSpPr/>
          <p:nvPr>
            <p:ph type="body" sz="half" idx="1"/>
          </p:nvPr>
        </p:nvSpPr>
        <p:spPr>
          <a:prstGeom prst="rect">
            <a:avLst/>
          </a:prstGeom>
        </p:spPr>
        <p:txBody>
          <a:bodyPr/>
          <a:lstStyle/>
          <a:p>
            <a:pPr marL="825500" indent="-825500">
              <a:buBlip>
                <a:blip r:embed="rId3"/>
              </a:buBlip>
              <a:defRPr spc="71" sz="7100"/>
            </a:pPr>
            <a:r>
              <a:t>Dereference a raw pointer</a:t>
            </a:r>
          </a:p>
          <a:p>
            <a:pPr marL="825500" indent="-825500">
              <a:buBlip>
                <a:blip r:embed="rId3"/>
              </a:buBlip>
              <a:defRPr spc="71" sz="7100"/>
            </a:pPr>
            <a:r>
              <a:t>Read or write a mutable static variable</a:t>
            </a:r>
          </a:p>
          <a:p>
            <a:pPr marL="825500" indent="-825500">
              <a:buBlip>
                <a:blip r:embed="rId3"/>
              </a:buBlip>
              <a:defRPr spc="71" sz="7100"/>
            </a:pPr>
            <a:r>
              <a:t>Call an unsafe function</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 name="Shape 511"/>
          <p:cNvSpPr/>
          <p:nvPr>
            <p:ph type="title"/>
          </p:nvPr>
        </p:nvSpPr>
        <p:spPr>
          <a:prstGeom prst="rect">
            <a:avLst/>
          </a:prstGeom>
        </p:spPr>
        <p:txBody>
          <a:bodyPr/>
          <a:lstStyle/>
          <a:p>
            <a:pPr/>
            <a:r>
              <a:t>Rust does not prevent…</a:t>
            </a:r>
          </a:p>
        </p:txBody>
      </p:sp>
      <p:sp>
        <p:nvSpPr>
          <p:cNvPr id="512" name="Shape 512"/>
          <p:cNvSpPr/>
          <p:nvPr>
            <p:ph type="body" sz="half" idx="1"/>
          </p:nvPr>
        </p:nvSpPr>
        <p:spPr>
          <a:xfrm>
            <a:off x="3833816" y="5354603"/>
            <a:ext cx="16764001" cy="6934201"/>
          </a:xfrm>
          <a:prstGeom prst="rect">
            <a:avLst/>
          </a:prstGeom>
        </p:spPr>
        <p:txBody>
          <a:bodyPr anchor="t"/>
          <a:lstStyle/>
          <a:p>
            <a:pPr>
              <a:buBlip>
                <a:blip r:embed="rId3"/>
              </a:buBlip>
              <a:defRPr spc="57" sz="5700"/>
            </a:pPr>
            <a:r>
              <a:t>Integer overflows</a:t>
            </a:r>
          </a:p>
          <a:p>
            <a:pPr>
              <a:buBlip>
                <a:blip r:embed="rId3"/>
              </a:buBlip>
              <a:defRPr spc="57" sz="5700"/>
            </a:pPr>
            <a:r>
              <a:t>Deadlocks</a:t>
            </a:r>
          </a:p>
          <a:p>
            <a:pPr>
              <a:buBlip>
                <a:blip r:embed="rId3"/>
              </a:buBlip>
              <a:defRPr spc="57" sz="5700"/>
            </a:pPr>
            <a:r>
              <a:t>Non-data race conditions</a:t>
            </a:r>
          </a:p>
          <a:p>
            <a:pPr>
              <a:buBlip>
                <a:blip r:embed="rId3"/>
              </a:buBlip>
              <a:defRPr spc="57" sz="5700"/>
            </a:pPr>
          </a:p>
          <a:p>
            <a:pPr>
              <a:buBlip>
                <a:blip r:embed="rId3"/>
              </a:buBlip>
              <a:defRPr spc="57" sz="5700"/>
            </a:pPr>
            <a:r>
              <a:t>Leaking memory</a:t>
            </a:r>
          </a:p>
          <a:p>
            <a:pPr>
              <a:buBlip>
                <a:blip r:embed="rId3"/>
              </a:buBlip>
              <a:defRPr spc="57" sz="5700"/>
            </a:pPr>
            <a:r>
              <a:t>Failing to call destructors</a:t>
            </a:r>
          </a:p>
          <a:p>
            <a:pPr>
              <a:buBlip>
                <a:blip r:embed="rId3"/>
              </a:buBlip>
              <a:defRPr spc="57" sz="5700"/>
            </a:pPr>
            <a:r>
              <a:t>Crashing the program</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6" name="Shape 516"/>
          <p:cNvSpPr/>
          <p:nvPr>
            <p:ph type="title"/>
          </p:nvPr>
        </p:nvSpPr>
        <p:spPr>
          <a:prstGeom prst="rect">
            <a:avLst/>
          </a:prstGeom>
        </p:spPr>
        <p:txBody>
          <a:bodyPr/>
          <a:lstStyle/>
          <a:p>
            <a:pPr/>
            <a:r>
              <a:t>Logic errors</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 name="Shape 520"/>
          <p:cNvSpPr/>
          <p:nvPr>
            <p:ph type="title"/>
          </p:nvPr>
        </p:nvSpPr>
        <p:spPr>
          <a:prstGeom prst="rect">
            <a:avLst/>
          </a:prstGeom>
        </p:spPr>
        <p:txBody>
          <a:bodyPr/>
          <a:lstStyle/>
          <a:p>
            <a:pPr/>
            <a:r>
              <a:t>Case Studies</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22" name="Heartbleed.svg.png"/>
          <p:cNvPicPr>
            <a:picLocks noChangeAspect="1"/>
          </p:cNvPicPr>
          <p:nvPr/>
        </p:nvPicPr>
        <p:blipFill>
          <a:blip r:embed="rId2">
            <a:extLst/>
          </a:blip>
          <a:stretch>
            <a:fillRect/>
          </a:stretch>
        </p:blipFill>
        <p:spPr>
          <a:xfrm>
            <a:off x="7829312" y="1382254"/>
            <a:ext cx="8725377" cy="10430792"/>
          </a:xfrm>
          <a:prstGeom prst="rect">
            <a:avLst/>
          </a:prstGeom>
          <a:ln w="12700">
            <a:miter lim="400000"/>
          </a:ln>
          <a:effectLst>
            <a:outerShdw sx="100000" sy="100000" kx="0" ky="0" algn="b" rotWithShape="0" blurRad="127000" dist="63500" dir="5400000">
              <a:srgbClr val="424242">
                <a:alpha val="15000"/>
              </a:srgbClr>
            </a:outerShdw>
          </a:effectLst>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 name="Shape 524"/>
          <p:cNvSpPr/>
          <p:nvPr>
            <p:ph type="title"/>
          </p:nvPr>
        </p:nvSpPr>
        <p:spPr>
          <a:prstGeom prst="rect">
            <a:avLst/>
          </a:prstGeom>
        </p:spPr>
        <p:txBody>
          <a:bodyPr/>
          <a:lstStyle/>
          <a:p>
            <a:pPr/>
            <a:r>
              <a:t>Heartbleed</a:t>
            </a:r>
          </a:p>
          <a:p>
            <a:pPr/>
            <a:r>
              <a:t>April 2014</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26" name="heardbleed1.png"/>
          <p:cNvPicPr>
            <a:picLocks noChangeAspect="1"/>
          </p:cNvPicPr>
          <p:nvPr/>
        </p:nvPicPr>
        <p:blipFill>
          <a:blip r:embed="rId2">
            <a:extLst/>
          </a:blip>
          <a:stretch>
            <a:fillRect/>
          </a:stretch>
        </p:blipFill>
        <p:spPr>
          <a:xfrm>
            <a:off x="1813465" y="-244810"/>
            <a:ext cx="20757070" cy="14205620"/>
          </a:xfrm>
          <a:prstGeom prst="rect">
            <a:avLst/>
          </a:prstGeom>
          <a:ln w="12700">
            <a:miter lim="400000"/>
          </a:ln>
          <a:effectLst>
            <a:outerShdw sx="100000" sy="100000" kx="0" ky="0" algn="b" rotWithShape="0" blurRad="127000" dist="63500" dir="5400000">
              <a:srgbClr val="424242">
                <a:alpha val="15000"/>
              </a:srgbClr>
            </a:outerShdw>
          </a:effectLst>
        </p:spPr>
      </p:pic>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28" name="heartbleed2.png"/>
          <p:cNvPicPr>
            <a:picLocks noChangeAspect="1"/>
          </p:cNvPicPr>
          <p:nvPr/>
        </p:nvPicPr>
        <p:blipFill>
          <a:blip r:embed="rId2">
            <a:extLst/>
          </a:blip>
          <a:stretch>
            <a:fillRect/>
          </a:stretch>
        </p:blipFill>
        <p:spPr>
          <a:xfrm>
            <a:off x="1758027" y="-266448"/>
            <a:ext cx="20867946" cy="14248896"/>
          </a:xfrm>
          <a:prstGeom prst="rect">
            <a:avLst/>
          </a:prstGeom>
          <a:ln w="12700">
            <a:miter lim="400000"/>
          </a:ln>
          <a:effectLst>
            <a:outerShdw sx="100000" sy="100000" kx="0" ky="0" algn="b" rotWithShape="0" blurRad="127000" dist="63500" dir="5400000">
              <a:srgbClr val="424242">
                <a:alpha val="15000"/>
              </a:srgbClr>
            </a:outerShdw>
          </a:effectLst>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9" name="Shape 419"/>
          <p:cNvSpPr/>
          <p:nvPr>
            <p:ph type="title"/>
          </p:nvPr>
        </p:nvSpPr>
        <p:spPr>
          <a:prstGeom prst="rect">
            <a:avLst/>
          </a:prstGeom>
        </p:spPr>
        <p:txBody>
          <a:bodyPr/>
          <a:lstStyle/>
          <a:p>
            <a:pPr/>
            <a:r>
              <a:t>How does Rust prevent bugs?</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0" name="Shape 530"/>
          <p:cNvSpPr/>
          <p:nvPr>
            <p:ph type="title"/>
          </p:nvPr>
        </p:nvSpPr>
        <p:spPr>
          <a:prstGeom prst="rect">
            <a:avLst/>
          </a:prstGeom>
        </p:spPr>
        <p:txBody>
          <a:bodyPr/>
          <a:lstStyle/>
          <a:p>
            <a:pPr/>
            <a:r>
              <a:t>Root causes</a:t>
            </a:r>
          </a:p>
        </p:txBody>
      </p:sp>
      <p:sp>
        <p:nvSpPr>
          <p:cNvPr id="531" name="Shape 531"/>
          <p:cNvSpPr/>
          <p:nvPr>
            <p:ph type="body" sz="half" idx="1"/>
          </p:nvPr>
        </p:nvSpPr>
        <p:spPr>
          <a:prstGeom prst="rect">
            <a:avLst/>
          </a:prstGeom>
        </p:spPr>
        <p:txBody>
          <a:bodyPr/>
          <a:lstStyle/>
          <a:p>
            <a:pPr>
              <a:buBlip>
                <a:blip r:embed="rId2"/>
              </a:buBlip>
            </a:pP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3" name="Shape 533"/>
          <p:cNvSpPr/>
          <p:nvPr>
            <p:ph type="title"/>
          </p:nvPr>
        </p:nvSpPr>
        <p:spPr>
          <a:prstGeom prst="rect">
            <a:avLst/>
          </a:prstGeom>
        </p:spPr>
        <p:txBody>
          <a:bodyPr/>
          <a:lstStyle/>
          <a:p>
            <a:pPr/>
            <a:r>
              <a:t>Root causes</a:t>
            </a:r>
          </a:p>
        </p:txBody>
      </p:sp>
      <p:sp>
        <p:nvSpPr>
          <p:cNvPr id="534" name="Shape 534"/>
          <p:cNvSpPr/>
          <p:nvPr>
            <p:ph type="body" sz="half" idx="1"/>
          </p:nvPr>
        </p:nvSpPr>
        <p:spPr>
          <a:prstGeom prst="rect">
            <a:avLst/>
          </a:prstGeom>
        </p:spPr>
        <p:txBody>
          <a:bodyPr/>
          <a:lstStyle/>
          <a:p>
            <a:pPr marL="825500" indent="-825500">
              <a:buBlip>
                <a:blip r:embed="rId3"/>
              </a:buBlip>
              <a:defRPr spc="71" sz="7100"/>
            </a:pPr>
            <a:r>
              <a:t>Buffer overread</a:t>
            </a:r>
          </a:p>
          <a:p>
            <a:pPr marL="825500" indent="-825500">
              <a:buBlip>
                <a:blip r:embed="rId3"/>
              </a:buBlip>
              <a:defRPr spc="71" sz="7100"/>
            </a:pPr>
            <a:r>
              <a:t>Did not validate user input</a:t>
            </a:r>
          </a:p>
          <a:p>
            <a:pPr marL="825500" indent="-825500">
              <a:buBlip>
                <a:blip r:embed="rId3"/>
              </a:buBlip>
              <a:defRPr spc="71" sz="7100"/>
            </a:pPr>
            <a:r>
              <a:t>Reusing a buffer</a:t>
            </a:r>
          </a:p>
          <a:p>
            <a:pPr marL="825500" indent="-825500">
              <a:buBlip>
                <a:blip r:embed="rId3"/>
              </a:buBlip>
              <a:defRPr spc="71" sz="7100"/>
            </a:pPr>
            <a:r>
              <a:t>Wrote their own memory allocator</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8" name="Shape 538"/>
          <p:cNvSpPr/>
          <p:nvPr>
            <p:ph type="title"/>
          </p:nvPr>
        </p:nvSpPr>
        <p:spPr>
          <a:prstGeom prst="rect">
            <a:avLst/>
          </a:prstGeom>
        </p:spPr>
        <p:txBody>
          <a:bodyPr/>
          <a:lstStyle>
            <a:lvl1pPr defTabSz="511809">
              <a:defRPr spc="151" sz="7564">
                <a:effectLst>
                  <a:outerShdw sx="100000" sy="100000" kx="0" ky="0" algn="b" rotWithShape="0" blurRad="15748" dist="15748" dir="13500000">
                    <a:srgbClr val="555555">
                      <a:alpha val="25000"/>
                    </a:srgbClr>
                  </a:outerShdw>
                </a:effectLst>
              </a:defRPr>
            </a:lvl1pPr>
          </a:lstStyle>
          <a:p>
            <a:pPr/>
            <a:r>
              <a:t>Rust would help prevent this because…</a:t>
            </a:r>
          </a:p>
        </p:txBody>
      </p:sp>
      <p:sp>
        <p:nvSpPr>
          <p:cNvPr id="539" name="Shape 539"/>
          <p:cNvSpPr/>
          <p:nvPr>
            <p:ph type="body" sz="half" idx="1"/>
          </p:nvPr>
        </p:nvSpPr>
        <p:spPr>
          <a:prstGeom prst="rect">
            <a:avLst/>
          </a:prstGeom>
        </p:spPr>
        <p:txBody>
          <a:bodyPr/>
          <a:lstStyle/>
          <a:p>
            <a:pPr marL="825500" indent="-825500">
              <a:buBlip>
                <a:blip r:embed="rId2"/>
              </a:buBlip>
              <a:defRPr spc="76" sz="7600"/>
            </a:pPr>
            <a:r>
              <a:t>No out of bound memory reads</a:t>
            </a:r>
          </a:p>
          <a:p>
            <a:pPr marL="825500" indent="-825500">
              <a:buBlip>
                <a:blip r:embed="rId2"/>
              </a:buBlip>
              <a:defRPr spc="76" sz="7600"/>
            </a:pPr>
            <a:r>
              <a:t>Less convenient to share memory</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1" name="Shape 541"/>
          <p:cNvSpPr/>
          <p:nvPr>
            <p:ph type="title"/>
          </p:nvPr>
        </p:nvSpPr>
        <p:spPr>
          <a:prstGeom prst="rect">
            <a:avLst/>
          </a:prstGeom>
        </p:spPr>
        <p:txBody>
          <a:bodyPr/>
          <a:lstStyle>
            <a:lvl1pPr defTabSz="495300">
              <a:defRPr spc="146" sz="7320">
                <a:effectLst>
                  <a:outerShdw sx="100000" sy="100000" kx="0" ky="0" algn="b" rotWithShape="0" blurRad="15240" dist="15240" dir="13500000">
                    <a:srgbClr val="555555">
                      <a:alpha val="25000"/>
                    </a:srgbClr>
                  </a:outerShdw>
                </a:effectLst>
              </a:defRPr>
            </a:lvl1pPr>
          </a:lstStyle>
          <a:p>
            <a:pPr/>
            <a:r>
              <a:t>Would Rust have prevented Heartbleed?</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3" name="Shape 543"/>
          <p:cNvSpPr/>
          <p:nvPr>
            <p:ph type="title"/>
          </p:nvPr>
        </p:nvSpPr>
        <p:spPr>
          <a:prstGeom prst="rect">
            <a:avLst/>
          </a:prstGeom>
        </p:spPr>
        <p:txBody>
          <a:bodyPr/>
          <a:lstStyle>
            <a:lvl1pPr defTabSz="495300">
              <a:defRPr spc="146" sz="7320">
                <a:effectLst>
                  <a:outerShdw sx="100000" sy="100000" kx="0" ky="0" algn="b" rotWithShape="0" blurRad="15240" dist="15240" dir="13500000">
                    <a:srgbClr val="555555">
                      <a:alpha val="25000"/>
                    </a:srgbClr>
                  </a:outerShdw>
                </a:effectLst>
              </a:defRPr>
            </a:lvl1pPr>
          </a:lstStyle>
          <a:p>
            <a:pPr/>
            <a:r>
              <a:t>Would Rust have prevented Heartbleed?</a:t>
            </a:r>
          </a:p>
        </p:txBody>
      </p:sp>
      <p:sp>
        <p:nvSpPr>
          <p:cNvPr id="544" name="Shape 544"/>
          <p:cNvSpPr/>
          <p:nvPr/>
        </p:nvSpPr>
        <p:spPr>
          <a:xfrm>
            <a:off x="7892584" y="6220636"/>
            <a:ext cx="8646465" cy="30407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99" sz="19900">
                <a:solidFill>
                  <a:schemeClr val="accent2">
                    <a:hueOff val="-554920"/>
                    <a:satOff val="-21482"/>
                    <a:lumOff val="-6228"/>
                  </a:schemeClr>
                </a:solidFill>
              </a:defRPr>
            </a:lvl1pPr>
          </a:lstStyle>
          <a:p>
            <a:pPr/>
            <a:r>
              <a:t>Maybe.</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8" name="Shape 548"/>
          <p:cNvSpPr/>
          <p:nvPr>
            <p:ph type="title"/>
          </p:nvPr>
        </p:nvSpPr>
        <p:spPr>
          <a:prstGeom prst="rect">
            <a:avLst/>
          </a:prstGeom>
        </p:spPr>
        <p:txBody>
          <a:bodyPr/>
          <a:lstStyle>
            <a:lvl1pPr defTabSz="495300">
              <a:defRPr spc="146" sz="7320">
                <a:effectLst>
                  <a:outerShdw sx="100000" sy="100000" kx="0" ky="0" algn="b" rotWithShape="0" blurRad="15240" dist="15240" dir="13500000">
                    <a:srgbClr val="555555">
                      <a:alpha val="25000"/>
                    </a:srgbClr>
                  </a:outerShdw>
                </a:effectLst>
              </a:defRPr>
            </a:lvl1pPr>
          </a:lstStyle>
          <a:p>
            <a:pPr/>
            <a:r>
              <a:t>Would Rust have prevented Heartbleed?</a:t>
            </a:r>
          </a:p>
        </p:txBody>
      </p:sp>
      <p:sp>
        <p:nvSpPr>
          <p:cNvPr id="549" name="Shape 549"/>
          <p:cNvSpPr/>
          <p:nvPr/>
        </p:nvSpPr>
        <p:spPr>
          <a:xfrm>
            <a:off x="2665581" y="6437552"/>
            <a:ext cx="19100471" cy="26069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69" sz="16900">
                <a:solidFill>
                  <a:schemeClr val="accent2">
                    <a:hueOff val="-554920"/>
                    <a:satOff val="-21482"/>
                    <a:lumOff val="-6228"/>
                  </a:schemeClr>
                </a:solidFill>
              </a:defRPr>
            </a:lvl1pPr>
          </a:lstStyle>
          <a:p>
            <a:pPr/>
            <a:r>
              <a:t>Bad Rust &lt; Bad C?</a:t>
            </a:r>
          </a:p>
        </p:txBody>
      </p:sp>
    </p:spTree>
  </p:cSld>
  <p:clrMapOvr>
    <a:masterClrMapping/>
  </p:clrMapOvr>
  <p:transition xmlns:p14="http://schemas.microsoft.com/office/powerpoint/2010/main" spd="med" advClick="1" p14:dur="1000"/>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3" name="Shape 553"/>
          <p:cNvSpPr/>
          <p:nvPr>
            <p:ph type="title"/>
          </p:nvPr>
        </p:nvSpPr>
        <p:spPr>
          <a:prstGeom prst="rect">
            <a:avLst/>
          </a:prstGeom>
        </p:spPr>
        <p:txBody>
          <a:bodyPr/>
          <a:lstStyle/>
          <a:p>
            <a:pPr/>
            <a:r>
              <a:t>Apple `goto fail`</a:t>
            </a:r>
          </a:p>
          <a:p>
            <a:pPr/>
            <a:r>
              <a:t>Feb 2014</a:t>
            </a:r>
          </a:p>
        </p:txBody>
      </p:sp>
    </p:spTree>
  </p:cSld>
  <p:clrMapOvr>
    <a:masterClrMapping/>
  </p:clrMapOvr>
  <p:transition xmlns:p14="http://schemas.microsoft.com/office/powerpoint/2010/main" spd="med" advClick="1" p14:dur="1000"/>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7" name="Shape 557"/>
          <p:cNvSpPr/>
          <p:nvPr/>
        </p:nvSpPr>
        <p:spPr>
          <a:xfrm>
            <a:off x="2704947" y="1593849"/>
            <a:ext cx="23169373" cy="100076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rgbClr val="000000"/>
                </a:solidFill>
                <a:latin typeface="Source Code Pro"/>
                <a:ea typeface="Source Code Pro"/>
                <a:cs typeface="Source Code Pro"/>
                <a:sym typeface="Source Code Pro"/>
              </a:defRPr>
            </a:pPr>
            <a:r>
              <a:t>if ((err = ReadyHash(&amp;SSLHashSHA1, &amp;hashCtx)) != 0)</a:t>
            </a:r>
          </a:p>
          <a:p>
            <a:pPr algn="l">
              <a:defRPr>
                <a:solidFill>
                  <a:srgbClr val="000000"/>
                </a:solidFill>
                <a:latin typeface="Source Code Pro"/>
                <a:ea typeface="Source Code Pro"/>
                <a:cs typeface="Source Code Pro"/>
                <a:sym typeface="Source Code Pro"/>
              </a:defRPr>
            </a:pPr>
            <a:r>
              <a:t>    goto fail;</a:t>
            </a:r>
          </a:p>
          <a:p>
            <a:pPr algn="l">
              <a:defRPr>
                <a:solidFill>
                  <a:srgbClr val="000000"/>
                </a:solidFill>
                <a:latin typeface="Source Code Pro"/>
                <a:ea typeface="Source Code Pro"/>
                <a:cs typeface="Source Code Pro"/>
                <a:sym typeface="Source Code Pro"/>
              </a:defRPr>
            </a:pPr>
            <a:r>
              <a:t>if ((err = SSLHashSHA1.update(&amp;hashCtx, &amp;clientRandom)) != 0)</a:t>
            </a:r>
          </a:p>
          <a:p>
            <a:pPr algn="l">
              <a:defRPr>
                <a:solidFill>
                  <a:srgbClr val="000000"/>
                </a:solidFill>
                <a:latin typeface="Source Code Pro"/>
                <a:ea typeface="Source Code Pro"/>
                <a:cs typeface="Source Code Pro"/>
                <a:sym typeface="Source Code Pro"/>
              </a:defRPr>
            </a:pPr>
            <a:r>
              <a:t>    goto fail;</a:t>
            </a:r>
          </a:p>
          <a:p>
            <a:pPr algn="l">
              <a:defRPr>
                <a:solidFill>
                  <a:srgbClr val="000000"/>
                </a:solidFill>
                <a:latin typeface="Source Code Pro"/>
                <a:ea typeface="Source Code Pro"/>
                <a:cs typeface="Source Code Pro"/>
                <a:sym typeface="Source Code Pro"/>
              </a:defRPr>
            </a:pPr>
            <a:r>
              <a:t>if ((err = SSLHashSHA1.update(&amp;hashCtx, &amp;serverRandom)) != 0)</a:t>
            </a:r>
          </a:p>
          <a:p>
            <a:pPr algn="l">
              <a:defRPr>
                <a:solidFill>
                  <a:srgbClr val="000000"/>
                </a:solidFill>
                <a:latin typeface="Source Code Pro"/>
                <a:ea typeface="Source Code Pro"/>
                <a:cs typeface="Source Code Pro"/>
                <a:sym typeface="Source Code Pro"/>
              </a:defRPr>
            </a:pPr>
            <a:r>
              <a:t>    goto fail;</a:t>
            </a:r>
          </a:p>
          <a:p>
            <a:pPr algn="l">
              <a:defRPr>
                <a:solidFill>
                  <a:srgbClr val="000000"/>
                </a:solidFill>
                <a:latin typeface="Source Code Pro"/>
                <a:ea typeface="Source Code Pro"/>
                <a:cs typeface="Source Code Pro"/>
                <a:sym typeface="Source Code Pro"/>
              </a:defRPr>
            </a:pPr>
            <a:r>
              <a:t>if ((err = SSLHashSHA1.update(&amp;hashCtx, &amp;signedParams)) != 0)</a:t>
            </a:r>
          </a:p>
          <a:p>
            <a:pPr algn="l">
              <a:defRPr>
                <a:solidFill>
                  <a:srgbClr val="000000"/>
                </a:solidFill>
                <a:latin typeface="Source Code Pro"/>
                <a:ea typeface="Source Code Pro"/>
                <a:cs typeface="Source Code Pro"/>
                <a:sym typeface="Source Code Pro"/>
              </a:defRPr>
            </a:pPr>
            <a:r>
              <a:t>    goto fail;</a:t>
            </a:r>
          </a:p>
          <a:p>
            <a:pPr algn="l">
              <a:defRPr>
                <a:solidFill>
                  <a:srgbClr val="000000"/>
                </a:solidFill>
                <a:latin typeface="Source Code Pro"/>
                <a:ea typeface="Source Code Pro"/>
                <a:cs typeface="Source Code Pro"/>
                <a:sym typeface="Source Code Pro"/>
              </a:defRPr>
            </a:pPr>
            <a:r>
              <a:t>    goto fail;</a:t>
            </a:r>
          </a:p>
          <a:p>
            <a:pPr algn="l">
              <a:defRPr>
                <a:solidFill>
                  <a:srgbClr val="000000"/>
                </a:solidFill>
                <a:latin typeface="Source Code Pro"/>
                <a:ea typeface="Source Code Pro"/>
                <a:cs typeface="Source Code Pro"/>
                <a:sym typeface="Source Code Pro"/>
              </a:defRPr>
            </a:pPr>
            <a:r>
              <a:t>if ((err = SSLHashSHA1.final(&amp;hashCtx, &amp;hashOut)) != 0)</a:t>
            </a:r>
          </a:p>
          <a:p>
            <a:pPr algn="l">
              <a:defRPr>
                <a:solidFill>
                  <a:srgbClr val="000000"/>
                </a:solidFill>
                <a:latin typeface="Source Code Pro"/>
                <a:ea typeface="Source Code Pro"/>
                <a:cs typeface="Source Code Pro"/>
                <a:sym typeface="Source Code Pro"/>
              </a:defRPr>
            </a:pPr>
            <a:r>
              <a:t>    goto fail;</a:t>
            </a:r>
          </a:p>
        </p:txBody>
      </p:sp>
    </p:spTree>
  </p:cSld>
  <p:clrMapOvr>
    <a:masterClrMapping/>
  </p:clrMapOvr>
  <p:transition xmlns:p14="http://schemas.microsoft.com/office/powerpoint/2010/main" spd="med" advClick="1" p14:dur="1000"/>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1" name="Shape 561"/>
          <p:cNvSpPr/>
          <p:nvPr>
            <p:ph type="title"/>
          </p:nvPr>
        </p:nvSpPr>
        <p:spPr>
          <a:prstGeom prst="rect">
            <a:avLst/>
          </a:prstGeom>
        </p:spPr>
        <p:txBody>
          <a:bodyPr/>
          <a:lstStyle>
            <a:lvl1pPr defTabSz="511809">
              <a:defRPr spc="151" sz="7564">
                <a:effectLst>
                  <a:outerShdw sx="100000" sy="100000" kx="0" ky="0" algn="b" rotWithShape="0" blurRad="15748" dist="15748" dir="13500000">
                    <a:srgbClr val="555555">
                      <a:alpha val="25000"/>
                    </a:srgbClr>
                  </a:outerShdw>
                </a:effectLst>
              </a:defRPr>
            </a:lvl1pPr>
          </a:lstStyle>
          <a:p>
            <a:pPr/>
            <a:r>
              <a:t>Rust would help prevent this because…</a:t>
            </a:r>
          </a:p>
        </p:txBody>
      </p:sp>
      <p:sp>
        <p:nvSpPr>
          <p:cNvPr id="562" name="Shape 562"/>
          <p:cNvSpPr/>
          <p:nvPr>
            <p:ph type="body" sz="half" idx="1"/>
          </p:nvPr>
        </p:nvSpPr>
        <p:spPr>
          <a:prstGeom prst="rect">
            <a:avLst/>
          </a:prstGeom>
        </p:spPr>
        <p:txBody>
          <a:bodyPr/>
          <a:lstStyle/>
          <a:p>
            <a:pPr marL="825500" indent="-825500">
              <a:buBlip>
                <a:blip r:embed="rId2"/>
              </a:buBlip>
              <a:defRPr spc="76" sz="7600"/>
            </a:pPr>
            <a:r>
              <a:t>Required braces around `if` bodies</a:t>
            </a:r>
          </a:p>
          <a:p>
            <a:pPr marL="825500" indent="-825500">
              <a:buBlip>
                <a:blip r:embed="rId2"/>
              </a:buBlip>
              <a:defRPr spc="76" sz="7600"/>
            </a:pPr>
            <a:r>
              <a:t>Dead code warnings on by default</a:t>
            </a:r>
          </a:p>
          <a:p>
            <a:pPr marL="825500" indent="-825500">
              <a:buBlip>
                <a:blip r:embed="rId2"/>
              </a:buBlip>
              <a:defRPr spc="76" sz="7600"/>
            </a:pPr>
            <a:r>
              <a:t>No `goto` statement</a:t>
            </a:r>
          </a:p>
        </p:txBody>
      </p:sp>
    </p:spTree>
  </p:cSld>
  <p:clrMapOvr>
    <a:masterClrMapping/>
  </p:clrMapOvr>
  <p:transition xmlns:p14="http://schemas.microsoft.com/office/powerpoint/2010/main" spd="med" advClick="1" p14:dur="1000"/>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4" name="Shape 564"/>
          <p:cNvSpPr/>
          <p:nvPr/>
        </p:nvSpPr>
        <p:spPr>
          <a:xfrm>
            <a:off x="2652521" y="1593849"/>
            <a:ext cx="19078957" cy="100076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rgbClr val="000000"/>
                </a:solidFill>
                <a:latin typeface="Source Code Pro"/>
                <a:ea typeface="Source Code Pro"/>
                <a:cs typeface="Source Code Pro"/>
                <a:sym typeface="Source Code Pro"/>
              </a:defRPr>
            </a:pPr>
            <a:r>
              <a:t>fn verify(certificate: &amp;mut Certificate) {</a:t>
            </a:r>
          </a:p>
          <a:p>
            <a:pPr algn="l">
              <a:defRPr>
                <a:solidFill>
                  <a:srgbClr val="000000"/>
                </a:solidFill>
                <a:latin typeface="Source Code Pro"/>
                <a:ea typeface="Source Code Pro"/>
                <a:cs typeface="Source Code Pro"/>
                <a:sym typeface="Source Code Pro"/>
              </a:defRPr>
            </a:pPr>
            <a:r>
              <a:t>    if certificate.valid_until() &gt; Date::today() {</a:t>
            </a:r>
          </a:p>
          <a:p>
            <a:pPr algn="l">
              <a:defRPr>
                <a:solidFill>
                  <a:srgbClr val="000000"/>
                </a:solidFill>
                <a:latin typeface="Source Code Pro"/>
                <a:ea typeface="Source Code Pro"/>
                <a:cs typeface="Source Code Pro"/>
                <a:sym typeface="Source Code Pro"/>
              </a:defRPr>
            </a:pPr>
            <a:r>
              <a:t>        certificate.valid = false;</a:t>
            </a:r>
          </a:p>
          <a:p>
            <a:pPr algn="l">
              <a:defRPr>
                <a:solidFill>
                  <a:srgbClr val="000000"/>
                </a:solidFill>
                <a:latin typeface="Source Code Pro"/>
                <a:ea typeface="Source Code Pro"/>
                <a:cs typeface="Source Code Pro"/>
                <a:sym typeface="Source Code Pro"/>
              </a:defRPr>
            </a:pPr>
            <a:r>
              <a:t>        return;</a:t>
            </a:r>
          </a:p>
          <a:p>
            <a:pPr algn="l">
              <a:defRPr>
                <a:solidFill>
                  <a:srgbClr val="000000"/>
                </a:solidFill>
                <a:latin typeface="Source Code Pro"/>
                <a:ea typeface="Source Code Pro"/>
                <a:cs typeface="Source Code Pro"/>
                <a:sym typeface="Source Code Pro"/>
              </a:defRPr>
            </a:pPr>
            <a:r>
              <a:t>    }</a:t>
            </a:r>
          </a:p>
          <a:p>
            <a:pPr algn="l">
              <a:defRPr>
                <a:solidFill>
                  <a:srgbClr val="000000"/>
                </a:solidFill>
                <a:latin typeface="Source Code Pro"/>
                <a:ea typeface="Source Code Pro"/>
                <a:cs typeface="Source Code Pro"/>
                <a:sym typeface="Source Code Pro"/>
              </a:defRPr>
            </a:pPr>
            <a:r>
              <a:t>        return;</a:t>
            </a:r>
          </a:p>
          <a:p>
            <a:pPr algn="l">
              <a:defRPr>
                <a:solidFill>
                  <a:srgbClr val="000000"/>
                </a:solidFill>
                <a:latin typeface="Source Code Pro"/>
                <a:ea typeface="Source Code Pro"/>
                <a:cs typeface="Source Code Pro"/>
                <a:sym typeface="Source Code Pro"/>
              </a:defRPr>
            </a:pPr>
            <a:r>
              <a:t>    if certificate.ready_hash(&amp;SSL_HASH_SHA) {</a:t>
            </a:r>
          </a:p>
          <a:p>
            <a:pPr algn="l">
              <a:defRPr>
                <a:solidFill>
                  <a:srgbClr val="000000"/>
                </a:solidFill>
                <a:latin typeface="Source Code Pro"/>
                <a:ea typeface="Source Code Pro"/>
                <a:cs typeface="Source Code Pro"/>
                <a:sym typeface="Source Code Pro"/>
              </a:defRPr>
            </a:pPr>
            <a:r>
              <a:t>        certificate.valid = false;</a:t>
            </a:r>
          </a:p>
          <a:p>
            <a:pPr algn="l">
              <a:defRPr>
                <a:solidFill>
                  <a:srgbClr val="000000"/>
                </a:solidFill>
                <a:latin typeface="Source Code Pro"/>
                <a:ea typeface="Source Code Pro"/>
                <a:cs typeface="Source Code Pro"/>
                <a:sym typeface="Source Code Pro"/>
              </a:defRPr>
            </a:pPr>
            <a:r>
              <a:t>        return;</a:t>
            </a:r>
          </a:p>
          <a:p>
            <a:pPr algn="l">
              <a:defRPr>
                <a:solidFill>
                  <a:srgbClr val="000000"/>
                </a:solidFill>
                <a:latin typeface="Source Code Pro"/>
                <a:ea typeface="Source Code Pro"/>
                <a:cs typeface="Source Code Pro"/>
                <a:sym typeface="Source Code Pro"/>
              </a:defRPr>
            </a:pPr>
            <a:r>
              <a:t>    }</a:t>
            </a:r>
          </a:p>
          <a:p>
            <a:pPr algn="l">
              <a:defRPr>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1" name="Shape 421"/>
          <p:cNvSpPr/>
          <p:nvPr>
            <p:ph type="title"/>
          </p:nvPr>
        </p:nvSpPr>
        <p:spPr>
          <a:prstGeom prst="rect">
            <a:avLst/>
          </a:prstGeom>
        </p:spPr>
        <p:txBody>
          <a:bodyPr/>
          <a:lstStyle>
            <a:lvl1pPr defTabSz="676909">
              <a:defRPr spc="200" sz="10004">
                <a:effectLst>
                  <a:outerShdw sx="100000" sy="100000" kx="0" ky="0" algn="b" rotWithShape="0" blurRad="20828" dist="20828" dir="13500000">
                    <a:srgbClr val="555555">
                      <a:alpha val="25000"/>
                    </a:srgbClr>
                  </a:outerShdw>
                </a:effectLst>
              </a:defRPr>
            </a:lvl1pPr>
          </a:lstStyle>
          <a:p>
            <a:pPr/>
            <a:r>
              <a:t>How does Rust prevent bugs?</a:t>
            </a:r>
          </a:p>
        </p:txBody>
      </p:sp>
      <p:sp>
        <p:nvSpPr>
          <p:cNvPr id="422" name="Shape 422"/>
          <p:cNvSpPr/>
          <p:nvPr>
            <p:ph type="body" sz="half" idx="1"/>
          </p:nvPr>
        </p:nvSpPr>
        <p:spPr>
          <a:xfrm>
            <a:off x="3833816" y="4883667"/>
            <a:ext cx="16764001" cy="6934201"/>
          </a:xfrm>
          <a:prstGeom prst="rect">
            <a:avLst/>
          </a:prstGeom>
        </p:spPr>
        <p:txBody>
          <a:bodyPr anchor="t"/>
          <a:lstStyle/>
          <a:p>
            <a:pPr>
              <a:buBlip>
                <a:blip r:embed="rId2"/>
              </a:buBlip>
              <a:defRPr b="1" spc="48" sz="4800"/>
            </a:pPr>
            <a:r>
              <a:t>Immutable by default</a:t>
            </a:r>
          </a:p>
          <a:p>
            <a:pPr>
              <a:buBlip>
                <a:blip r:embed="rId2"/>
              </a:buBlip>
              <a:defRPr b="1" spc="48" sz="4800"/>
            </a:pPr>
            <a:r>
              <a:t>Array bounds checks</a:t>
            </a:r>
          </a:p>
          <a:p>
            <a:pPr>
              <a:buBlip>
                <a:blip r:embed="rId2"/>
              </a:buBlip>
              <a:defRPr b="1" spc="48" sz="4800"/>
            </a:pPr>
            <a:r>
              <a:t>Ownership</a:t>
            </a:r>
          </a:p>
          <a:p>
            <a:pPr>
              <a:buBlip>
                <a:blip r:embed="rId2"/>
              </a:buBlip>
              <a:defRPr spc="48" sz="4800"/>
            </a:pPr>
            <a:r>
              <a:t>Strongly typed</a:t>
            </a:r>
          </a:p>
          <a:p>
            <a:pPr>
              <a:buBlip>
                <a:blip r:embed="rId2"/>
              </a:buBlip>
              <a:defRPr spc="48" sz="4800"/>
            </a:pPr>
            <a:r>
              <a:t>Warnings</a:t>
            </a:r>
          </a:p>
          <a:p>
            <a:pPr>
              <a:buBlip>
                <a:blip r:embed="rId2"/>
              </a:buBlip>
              <a:defRPr spc="48" sz="4800"/>
            </a:pPr>
            <a:r>
              <a:t>`match` must handle all cases</a:t>
            </a:r>
          </a:p>
          <a:p>
            <a:pPr>
              <a:buBlip>
                <a:blip r:embed="rId2"/>
              </a:buBlip>
              <a:defRPr spc="48" sz="4800"/>
            </a:pPr>
            <a:r>
              <a:t>Not allowed to use a variable before initializing</a:t>
            </a:r>
          </a:p>
          <a:p>
            <a:pPr>
              <a:buBlip>
                <a:blip r:embed="rId2"/>
              </a:buBlip>
              <a:defRPr spc="48" sz="4800"/>
            </a:pPr>
            <a:r>
              <a:t>No nullable pointers</a:t>
            </a:r>
          </a:p>
          <a:p>
            <a:pPr>
              <a:buBlip>
                <a:blip r:embed="rId2"/>
              </a:buBlip>
              <a:defRPr spc="48" sz="4800"/>
            </a:pPr>
            <a:r>
              <a:t>No undefined behavior</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6" name="Shape 566"/>
          <p:cNvSpPr/>
          <p:nvPr/>
        </p:nvSpPr>
        <p:spPr>
          <a:xfrm>
            <a:off x="2652521" y="1136649"/>
            <a:ext cx="19078957" cy="109220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rgbClr val="000000"/>
                </a:solidFill>
                <a:latin typeface="Source Code Pro"/>
                <a:ea typeface="Source Code Pro"/>
                <a:cs typeface="Source Code Pro"/>
                <a:sym typeface="Source Code Pro"/>
              </a:defRPr>
            </a:pPr>
            <a:r>
              <a:t>fn verify(certificate: &amp;mut Certificate) {</a:t>
            </a:r>
          </a:p>
          <a:p>
            <a:pPr algn="l">
              <a:defRPr>
                <a:solidFill>
                  <a:srgbClr val="000000"/>
                </a:solidFill>
                <a:latin typeface="Source Code Pro"/>
                <a:ea typeface="Source Code Pro"/>
                <a:cs typeface="Source Code Pro"/>
                <a:sym typeface="Source Code Pro"/>
              </a:defRPr>
            </a:pPr>
            <a:r>
              <a:t>    if certificate.valid_until() &gt; Date::today() {</a:t>
            </a:r>
          </a:p>
          <a:p>
            <a:pPr algn="l">
              <a:defRPr>
                <a:solidFill>
                  <a:srgbClr val="000000"/>
                </a:solidFill>
                <a:latin typeface="Source Code Pro"/>
                <a:ea typeface="Source Code Pro"/>
                <a:cs typeface="Source Code Pro"/>
                <a:sym typeface="Source Code Pro"/>
              </a:defRPr>
            </a:pPr>
            <a:r>
              <a:t>        certificate.valid = false;</a:t>
            </a:r>
          </a:p>
          <a:p>
            <a:pPr algn="l">
              <a:defRPr>
                <a:solidFill>
                  <a:srgbClr val="000000"/>
                </a:solidFill>
                <a:latin typeface="Source Code Pro"/>
                <a:ea typeface="Source Code Pro"/>
                <a:cs typeface="Source Code Pro"/>
                <a:sym typeface="Source Code Pro"/>
              </a:defRPr>
            </a:pPr>
            <a:r>
              <a:t>        return;</a:t>
            </a:r>
          </a:p>
          <a:p>
            <a:pPr algn="l">
              <a:defRPr>
                <a:solidFill>
                  <a:srgbClr val="000000"/>
                </a:solidFill>
                <a:latin typeface="Source Code Pro"/>
                <a:ea typeface="Source Code Pro"/>
                <a:cs typeface="Source Code Pro"/>
                <a:sym typeface="Source Code Pro"/>
              </a:defRPr>
            </a:pPr>
            <a:r>
              <a:t>    }</a:t>
            </a:r>
          </a:p>
          <a:p>
            <a:pPr algn="l">
              <a:defRPr>
                <a:solidFill>
                  <a:srgbClr val="000000"/>
                </a:solidFill>
                <a:latin typeface="Source Code Pro"/>
                <a:ea typeface="Source Code Pro"/>
                <a:cs typeface="Source Code Pro"/>
                <a:sym typeface="Source Code Pro"/>
              </a:defRPr>
            </a:pPr>
            <a:r>
              <a:t>        return;</a:t>
            </a:r>
          </a:p>
          <a:p>
            <a:pPr algn="l">
              <a:defRPr>
                <a:solidFill>
                  <a:srgbClr val="000000"/>
                </a:solidFill>
                <a:latin typeface="Source Code Pro"/>
                <a:ea typeface="Source Code Pro"/>
                <a:cs typeface="Source Code Pro"/>
                <a:sym typeface="Source Code Pro"/>
              </a:defRPr>
            </a:pPr>
            <a:r>
              <a:t>    if certificate.ready_hash(&amp;SSL_HASH_SHA) {</a:t>
            </a:r>
          </a:p>
          <a:p>
            <a:pPr algn="l">
              <a:defRPr>
                <a:solidFill>
                  <a:srgbClr val="000000"/>
                </a:solidFill>
                <a:latin typeface="Source Code Pro"/>
                <a:ea typeface="Source Code Pro"/>
                <a:cs typeface="Source Code Pro"/>
                <a:sym typeface="Source Code Pro"/>
              </a:defRPr>
            </a:pPr>
            <a:r>
              <a:t>    </a:t>
            </a:r>
            <a:r>
              <a:rPr>
                <a:solidFill>
                  <a:schemeClr val="accent5"/>
                </a:solidFill>
              </a:rPr>
              <a:t>^ warning: unreachable statement</a:t>
            </a:r>
          </a:p>
          <a:p>
            <a:pPr algn="l">
              <a:defRPr>
                <a:solidFill>
                  <a:srgbClr val="000000"/>
                </a:solidFill>
                <a:latin typeface="Source Code Pro"/>
                <a:ea typeface="Source Code Pro"/>
                <a:cs typeface="Source Code Pro"/>
                <a:sym typeface="Source Code Pro"/>
              </a:defRPr>
            </a:pPr>
            <a:r>
              <a:t>        certificate.valid = false;</a:t>
            </a:r>
          </a:p>
          <a:p>
            <a:pPr algn="l">
              <a:defRPr>
                <a:solidFill>
                  <a:srgbClr val="000000"/>
                </a:solidFill>
                <a:latin typeface="Source Code Pro"/>
                <a:ea typeface="Source Code Pro"/>
                <a:cs typeface="Source Code Pro"/>
                <a:sym typeface="Source Code Pro"/>
              </a:defRPr>
            </a:pPr>
            <a:r>
              <a:t>        return;</a:t>
            </a:r>
          </a:p>
          <a:p>
            <a:pPr algn="l">
              <a:defRPr>
                <a:solidFill>
                  <a:srgbClr val="000000"/>
                </a:solidFill>
                <a:latin typeface="Source Code Pro"/>
                <a:ea typeface="Source Code Pro"/>
                <a:cs typeface="Source Code Pro"/>
                <a:sym typeface="Source Code Pro"/>
              </a:defRPr>
            </a:pPr>
            <a:r>
              <a:t>    }</a:t>
            </a:r>
          </a:p>
          <a:p>
            <a:pPr algn="l">
              <a:defRPr>
                <a:solidFill>
                  <a:srgbClr val="000000"/>
                </a:solidFill>
                <a:latin typeface="Source Code Pro"/>
                <a:ea typeface="Source Code Pro"/>
                <a:cs typeface="Source Code Pro"/>
                <a:sym typeface="Source Code Pro"/>
              </a:defRPr>
            </a:pPr>
            <a:r>
              <a:t>}</a:t>
            </a:r>
          </a:p>
        </p:txBody>
      </p:sp>
    </p:spTree>
  </p:cSld>
  <p:clrMapOvr>
    <a:masterClrMapping/>
  </p:clrMapOvr>
  <p:transition xmlns:p14="http://schemas.microsoft.com/office/powerpoint/2010/main" spd="med" advClick="1" p14:dur="1000"/>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8" name="Shape 568"/>
          <p:cNvSpPr/>
          <p:nvPr>
            <p:ph type="title"/>
          </p:nvPr>
        </p:nvSpPr>
        <p:spPr>
          <a:prstGeom prst="rect">
            <a:avLst/>
          </a:prstGeom>
        </p:spPr>
        <p:txBody>
          <a:bodyPr/>
          <a:lstStyle>
            <a:lvl1pPr defTabSz="495300">
              <a:defRPr spc="146" sz="7320">
                <a:effectLst>
                  <a:outerShdw sx="100000" sy="100000" kx="0" ky="0" algn="b" rotWithShape="0" blurRad="15240" dist="15240" dir="13500000">
                    <a:srgbClr val="555555">
                      <a:alpha val="25000"/>
                    </a:srgbClr>
                  </a:outerShdw>
                </a:effectLst>
              </a:defRPr>
            </a:lvl1pPr>
          </a:lstStyle>
          <a:p>
            <a:pPr/>
            <a:r>
              <a:t>Would Rust have prevented  `goto fail`?</a:t>
            </a:r>
          </a:p>
        </p:txBody>
      </p:sp>
    </p:spTree>
  </p:cSld>
  <p:clrMapOvr>
    <a:masterClrMapping/>
  </p:clrMapOvr>
  <p:transition xmlns:p14="http://schemas.microsoft.com/office/powerpoint/2010/main" spd="med" advClick="1" p14:dur="1000"/>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0" name="Shape 570"/>
          <p:cNvSpPr/>
          <p:nvPr>
            <p:ph type="title"/>
          </p:nvPr>
        </p:nvSpPr>
        <p:spPr>
          <a:prstGeom prst="rect">
            <a:avLst/>
          </a:prstGeom>
        </p:spPr>
        <p:txBody>
          <a:bodyPr/>
          <a:lstStyle>
            <a:lvl1pPr defTabSz="495300">
              <a:defRPr spc="146" sz="7320">
                <a:effectLst>
                  <a:outerShdw sx="100000" sy="100000" kx="0" ky="0" algn="b" rotWithShape="0" blurRad="15240" dist="15240" dir="13500000">
                    <a:srgbClr val="555555">
                      <a:alpha val="25000"/>
                    </a:srgbClr>
                  </a:outerShdw>
                </a:effectLst>
              </a:defRPr>
            </a:lvl1pPr>
          </a:lstStyle>
          <a:p>
            <a:pPr/>
            <a:r>
              <a:t>Would Rust have prevented  `goto fail`?</a:t>
            </a:r>
          </a:p>
        </p:txBody>
      </p:sp>
      <p:sp>
        <p:nvSpPr>
          <p:cNvPr id="571" name="Shape 571"/>
          <p:cNvSpPr/>
          <p:nvPr/>
        </p:nvSpPr>
        <p:spPr>
          <a:xfrm>
            <a:off x="6755298" y="6220636"/>
            <a:ext cx="10921036" cy="30407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pc="199" sz="19900">
                <a:solidFill>
                  <a:schemeClr val="accent2">
                    <a:hueOff val="-554920"/>
                    <a:satOff val="-21482"/>
                    <a:lumOff val="-6228"/>
                  </a:schemeClr>
                </a:solidFill>
              </a:defRPr>
            </a:lvl1pPr>
          </a:lstStyle>
          <a:p>
            <a:pPr/>
            <a:r>
              <a:t>Probably.</a:t>
            </a:r>
          </a:p>
        </p:txBody>
      </p:sp>
    </p:spTree>
  </p:cSld>
  <p:clrMapOvr>
    <a:masterClrMapping/>
  </p:clrMapOvr>
  <p:transition xmlns:p14="http://schemas.microsoft.com/office/powerpoint/2010/main" spd="med" advClick="1" p14:dur="1000"/>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3" name="Shape 573"/>
          <p:cNvSpPr/>
          <p:nvPr>
            <p:ph type="title"/>
          </p:nvPr>
        </p:nvSpPr>
        <p:spPr>
          <a:prstGeom prst="rect">
            <a:avLst/>
          </a:prstGeom>
        </p:spPr>
        <p:txBody>
          <a:bodyPr/>
          <a:lstStyle/>
          <a:p>
            <a:pPr/>
            <a:r>
              <a:t>the point?</a:t>
            </a:r>
          </a:p>
        </p:txBody>
      </p:sp>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5" name="Shape 575"/>
          <p:cNvSpPr/>
          <p:nvPr>
            <p:ph type="title"/>
          </p:nvPr>
        </p:nvSpPr>
        <p:spPr>
          <a:prstGeom prst="rect">
            <a:avLst/>
          </a:prstGeom>
        </p:spPr>
        <p:txBody>
          <a:bodyPr/>
          <a:lstStyle>
            <a:lvl1pPr defTabSz="652145">
              <a:defRPr spc="192" sz="9638">
                <a:effectLst>
                  <a:outerShdw sx="100000" sy="100000" kx="0" ky="0" algn="b" rotWithShape="0" blurRad="20066" dist="20066" dir="13500000">
                    <a:srgbClr val="555555">
                      <a:alpha val="25000"/>
                    </a:srgbClr>
                  </a:outerShdw>
                </a:effectLst>
              </a:defRPr>
            </a:lvl1pPr>
          </a:lstStyle>
          <a:p>
            <a:pPr/>
            <a:r>
              <a:t>Computers are good at tedium.</a:t>
            </a:r>
          </a:p>
        </p:txBody>
      </p:sp>
      <p:pic>
        <p:nvPicPr>
          <p:cNvPr id="576" name="noun_17798_cc.png"/>
          <p:cNvPicPr>
            <a:picLocks noChangeAspect="1"/>
          </p:cNvPicPr>
          <p:nvPr/>
        </p:nvPicPr>
        <p:blipFill>
          <a:blip r:embed="rId2">
            <a:extLst/>
          </a:blip>
          <a:stretch>
            <a:fillRect/>
          </a:stretch>
        </p:blipFill>
        <p:spPr>
          <a:xfrm>
            <a:off x="2453084" y="4332485"/>
            <a:ext cx="7807425" cy="7807426"/>
          </a:xfrm>
          <a:prstGeom prst="rect">
            <a:avLst/>
          </a:prstGeom>
          <a:ln w="12700">
            <a:miter lim="400000"/>
          </a:ln>
          <a:effectLst>
            <a:outerShdw sx="100000" sy="100000" kx="0" ky="0" algn="b" rotWithShape="0" blurRad="127000" dist="63500" dir="5400000">
              <a:srgbClr val="424242">
                <a:alpha val="15000"/>
              </a:srgbClr>
            </a:outerShdw>
          </a:effectLst>
        </p:spPr>
      </p:pic>
      <p:sp>
        <p:nvSpPr>
          <p:cNvPr id="577" name="Shape 577"/>
          <p:cNvSpPr/>
          <p:nvPr/>
        </p:nvSpPr>
        <p:spPr>
          <a:xfrm>
            <a:off x="9662921" y="5499099"/>
            <a:ext cx="12815317" cy="21971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59" sz="6000">
                <a:solidFill>
                  <a:schemeClr val="accent5"/>
                </a:solidFill>
                <a:latin typeface="Source Code Pro"/>
                <a:ea typeface="Source Code Pro"/>
                <a:cs typeface="Source Code Pro"/>
                <a:sym typeface="Source Code Pro"/>
              </a:defRPr>
            </a:pPr>
            <a:r>
              <a:rPr spc="48" sz="4800">
                <a:latin typeface="Apple Color Emoji"/>
                <a:ea typeface="Apple Color Emoji"/>
                <a:cs typeface="Apple Color Emoji"/>
                <a:sym typeface="Apple Color Emoji"/>
              </a:rPr>
              <a:t>⚠️</a:t>
            </a:r>
            <a:r>
              <a:t>Beep, boop. You forgot a </a:t>
            </a:r>
          </a:p>
          <a:p>
            <a:pPr algn="l">
              <a:defRPr spc="59" sz="6000">
                <a:solidFill>
                  <a:schemeClr val="accent5"/>
                </a:solidFill>
                <a:latin typeface="Source Code Pro"/>
                <a:ea typeface="Source Code Pro"/>
                <a:cs typeface="Source Code Pro"/>
                <a:sym typeface="Source Code Pro"/>
              </a:defRPr>
            </a:pPr>
            <a:r>
              <a:t>semicolon in 23,982 places</a:t>
            </a:r>
          </a:p>
        </p:txBody>
      </p:sp>
    </p:spTree>
  </p:cSld>
  <p:clrMapOvr>
    <a:masterClrMapping/>
  </p:clrMapOvr>
  <p:transition xmlns:p14="http://schemas.microsoft.com/office/powerpoint/2010/main" spd="med" advClick="1" p14:dur="1000"/>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9" name="Shape 579"/>
          <p:cNvSpPr/>
          <p:nvPr/>
        </p:nvSpPr>
        <p:spPr>
          <a:xfrm>
            <a:off x="3582162" y="3041649"/>
            <a:ext cx="17219677" cy="711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pc="96" sz="9600">
                <a:solidFill>
                  <a:schemeClr val="accent5"/>
                </a:solidFill>
                <a:latin typeface="Source Code Pro"/>
                <a:ea typeface="Source Code Pro"/>
                <a:cs typeface="Source Code Pro"/>
                <a:sym typeface="Source Code Pro"/>
              </a:defRPr>
            </a:pPr>
            <a:r>
              <a:t>Rust has the computer</a:t>
            </a:r>
          </a:p>
          <a:p>
            <a:pPr>
              <a:defRPr spc="96" sz="9600">
                <a:solidFill>
                  <a:schemeClr val="accent5"/>
                </a:solidFill>
                <a:latin typeface="Source Code Pro"/>
                <a:ea typeface="Source Code Pro"/>
                <a:cs typeface="Source Code Pro"/>
                <a:sym typeface="Source Code Pro"/>
              </a:defRPr>
            </a:pPr>
            <a:r>
              <a:t>handle more tedium,</a:t>
            </a:r>
          </a:p>
          <a:p>
            <a:pPr>
              <a:defRPr spc="96" sz="9600">
                <a:solidFill>
                  <a:schemeClr val="accent5"/>
                </a:solidFill>
                <a:latin typeface="Source Code Pro"/>
                <a:ea typeface="Source Code Pro"/>
                <a:cs typeface="Source Code Pro"/>
                <a:sym typeface="Source Code Pro"/>
              </a:defRPr>
            </a:pPr>
            <a:r>
              <a:t>so you can concentrate</a:t>
            </a:r>
          </a:p>
          <a:p>
            <a:pPr>
              <a:defRPr spc="96" sz="9600">
                <a:solidFill>
                  <a:schemeClr val="accent5"/>
                </a:solidFill>
                <a:latin typeface="Source Code Pro"/>
                <a:ea typeface="Source Code Pro"/>
                <a:cs typeface="Source Code Pro"/>
                <a:sym typeface="Source Code Pro"/>
              </a:defRPr>
            </a:pPr>
            <a:r>
              <a:t>on your real problem.</a:t>
            </a:r>
          </a:p>
        </p:txBody>
      </p:sp>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3" name="Shape 583"/>
          <p:cNvSpPr/>
          <p:nvPr>
            <p:ph type="title"/>
          </p:nvPr>
        </p:nvSpPr>
        <p:spPr>
          <a:prstGeom prst="rect">
            <a:avLst/>
          </a:prstGeom>
        </p:spPr>
        <p:txBody>
          <a:bodyPr/>
          <a:lstStyle/>
          <a:p>
            <a:pPr/>
            <a:r>
              <a:t>Questions?</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5" name="Shape 585"/>
          <p:cNvSpPr/>
          <p:nvPr>
            <p:ph type="ctrTitle"/>
          </p:nvPr>
        </p:nvSpPr>
        <p:spPr>
          <a:prstGeom prst="rect">
            <a:avLst/>
          </a:prstGeom>
        </p:spPr>
        <p:txBody>
          <a:bodyPr/>
          <a:lstStyle/>
          <a:p>
            <a:pPr/>
            <a:r>
              <a:t>HOMEWORK</a:t>
            </a:r>
          </a:p>
        </p:txBody>
      </p:sp>
      <p:sp>
        <p:nvSpPr>
          <p:cNvPr id="586" name="Shape 586"/>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8" name="Shape 588"/>
          <p:cNvSpPr/>
          <p:nvPr>
            <p:ph type="ctrTitle"/>
          </p:nvPr>
        </p:nvSpPr>
        <p:spPr>
          <a:prstGeom prst="rect">
            <a:avLst/>
          </a:prstGeom>
        </p:spPr>
        <p:txBody>
          <a:bodyPr/>
          <a:lstStyle/>
          <a:p>
            <a:pPr/>
            <a:r>
              <a:t>HOMEWORK</a:t>
            </a:r>
          </a:p>
        </p:txBody>
      </p:sp>
      <p:sp>
        <p:nvSpPr>
          <p:cNvPr id="589" name="Shape 589"/>
          <p:cNvSpPr/>
          <p:nvPr>
            <p:ph type="subTitle" sz="quarter" idx="1"/>
          </p:nvPr>
        </p:nvSpPr>
        <p:spPr>
          <a:prstGeom prst="rect">
            <a:avLst/>
          </a:prstGeom>
        </p:spPr>
        <p:txBody>
          <a:bodyPr/>
          <a:lstStyle/>
          <a:p>
            <a:pPr/>
            <a:r>
              <a:t>(just kidding)</a:t>
            </a: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1" name="Shape 591"/>
          <p:cNvSpPr/>
          <p:nvPr>
            <p:ph type="title"/>
          </p:nvPr>
        </p:nvSpPr>
        <p:spPr>
          <a:prstGeom prst="rect">
            <a:avLst/>
          </a:prstGeom>
        </p:spPr>
        <p:txBody>
          <a:bodyPr/>
          <a:lstStyle/>
          <a:p>
            <a:pPr/>
            <a:r>
              <a:t>is.gd/rust_safety</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Shape 424"/>
          <p:cNvSpPr/>
          <p:nvPr>
            <p:ph type="title"/>
          </p:nvPr>
        </p:nvSpPr>
        <p:spPr>
          <a:prstGeom prst="rect">
            <a:avLst/>
          </a:prstGeom>
        </p:spPr>
        <p:txBody>
          <a:bodyPr/>
          <a:lstStyle/>
          <a:p>
            <a:pPr/>
            <a:r>
              <a:t>Immutable by default</a:t>
            </a:r>
          </a:p>
        </p:txBody>
      </p:sp>
      <p:sp>
        <p:nvSpPr>
          <p:cNvPr id="425" name="Shape 425"/>
          <p:cNvSpPr/>
          <p:nvPr/>
        </p:nvSpPr>
        <p:spPr>
          <a:xfrm>
            <a:off x="4164012" y="4928869"/>
            <a:ext cx="6505576" cy="27279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let x = 5;</a:t>
            </a:r>
          </a:p>
          <a:p>
            <a:pPr algn="l">
              <a:defRPr spc="75" sz="7500">
                <a:solidFill>
                  <a:srgbClr val="000000"/>
                </a:solidFill>
                <a:latin typeface="Source Code Pro"/>
                <a:ea typeface="Source Code Pro"/>
                <a:cs typeface="Source Code Pro"/>
                <a:sym typeface="Source Code Pro"/>
              </a:defRPr>
            </a:pPr>
            <a:r>
              <a:t>x += 10;</a:t>
            </a:r>
          </a:p>
        </p:txBody>
      </p:sp>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3" name="Shape 593"/>
          <p:cNvSpPr/>
          <p:nvPr>
            <p:ph type="title"/>
          </p:nvPr>
        </p:nvSpPr>
        <p:spPr>
          <a:prstGeom prst="rect">
            <a:avLst/>
          </a:prstGeom>
        </p:spPr>
        <p:txBody>
          <a:bodyPr/>
          <a:lstStyle/>
          <a:p>
            <a:pPr/>
            <a:r>
              <a:t>Want more Rust??</a:t>
            </a: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5" name="Shape 595"/>
          <p:cNvSpPr/>
          <p:nvPr>
            <p:ph type="title"/>
          </p:nvPr>
        </p:nvSpPr>
        <p:spPr>
          <a:prstGeom prst="rect">
            <a:avLst/>
          </a:prstGeom>
        </p:spPr>
        <p:txBody>
          <a:bodyPr/>
          <a:lstStyle/>
          <a:p>
            <a:pPr/>
            <a:r>
              <a:t>Rust coffee</a:t>
            </a:r>
          </a:p>
        </p:txBody>
      </p:sp>
      <p:sp>
        <p:nvSpPr>
          <p:cNvPr id="596" name="Shape 596"/>
          <p:cNvSpPr/>
          <p:nvPr>
            <p:ph type="body" sz="half" idx="1"/>
          </p:nvPr>
        </p:nvSpPr>
        <p:spPr>
          <a:prstGeom prst="rect">
            <a:avLst/>
          </a:prstGeom>
        </p:spPr>
        <p:txBody>
          <a:bodyPr/>
          <a:lstStyle/>
          <a:p>
            <a:pPr marL="817245" indent="-817245" defTabSz="817244">
              <a:spcBef>
                <a:spcPts val="3400"/>
              </a:spcBef>
              <a:buBlip>
                <a:blip r:embed="rId2"/>
              </a:buBlip>
              <a:defRPr spc="70" sz="7029"/>
            </a:pPr>
            <a:r>
              <a:t>Every Wednesday 6:30pm-8:30pm</a:t>
            </a:r>
          </a:p>
          <a:p>
            <a:pPr marL="817245" indent="-817245" defTabSz="817244">
              <a:spcBef>
                <a:spcPts val="3400"/>
              </a:spcBef>
              <a:buBlip>
                <a:blip r:embed="rId2"/>
              </a:buBlip>
              <a:defRPr spc="70" sz="7029"/>
            </a:pPr>
            <a:r>
              <a:t>Coffee Tree Roasters at Bakery Square</a:t>
            </a:r>
          </a:p>
          <a:p>
            <a:pPr marL="817245" indent="-817245" defTabSz="817244">
              <a:spcBef>
                <a:spcPts val="3400"/>
              </a:spcBef>
              <a:buBlip>
                <a:blip r:embed="rId2"/>
              </a:buBlip>
              <a:defRPr spc="70" sz="7029"/>
            </a:pPr>
            <a:r>
              <a:t>Work on Rust projects, talk with other people working on Rust projects</a:t>
            </a:r>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8" name="Shape 598"/>
          <p:cNvSpPr/>
          <p:nvPr>
            <p:ph type="title"/>
          </p:nvPr>
        </p:nvSpPr>
        <p:spPr>
          <a:prstGeom prst="rect">
            <a:avLst/>
          </a:prstGeom>
        </p:spPr>
        <p:txBody>
          <a:bodyPr/>
          <a:lstStyle>
            <a:lvl1pPr defTabSz="759459">
              <a:defRPr spc="224" sz="11224">
                <a:effectLst>
                  <a:outerShdw sx="100000" sy="100000" kx="0" ky="0" algn="b" rotWithShape="0" blurRad="23368" dist="23368" dir="13500000">
                    <a:srgbClr val="555555">
                      <a:alpha val="25000"/>
                    </a:srgbClr>
                  </a:outerShdw>
                </a:effectLst>
              </a:defRPr>
            </a:lvl1pPr>
          </a:lstStyle>
          <a:p>
            <a:pPr/>
            <a:r>
              <a:t>Rust Belt Rust Conference</a:t>
            </a:r>
          </a:p>
        </p:txBody>
      </p:sp>
      <p:sp>
        <p:nvSpPr>
          <p:cNvPr id="599" name="Shape 599"/>
          <p:cNvSpPr/>
          <p:nvPr>
            <p:ph type="body" sz="half" idx="1"/>
          </p:nvPr>
        </p:nvSpPr>
        <p:spPr>
          <a:prstGeom prst="rect">
            <a:avLst/>
          </a:prstGeom>
        </p:spPr>
        <p:txBody>
          <a:bodyPr/>
          <a:lstStyle/>
          <a:p>
            <a:pPr marL="825500" indent="-825500">
              <a:buBlip>
                <a:blip r:embed="rId2"/>
              </a:buBlip>
              <a:defRPr spc="88" sz="8800"/>
            </a:pPr>
            <a:r>
              <a:t>Thurs Oct 27-Fri Oct 28, 2016</a:t>
            </a:r>
          </a:p>
          <a:p>
            <a:pPr marL="825500" indent="-825500">
              <a:buBlip>
                <a:blip r:embed="rId2"/>
              </a:buBlip>
              <a:defRPr spc="88" sz="8800"/>
            </a:pPr>
            <a:r>
              <a:rPr u="sng">
                <a:hlinkClick r:id="rId3" invalidUrl="" action="" tgtFrame="" tooltip="" history="1" highlightClick="0" endSnd="0"/>
              </a:rPr>
              <a:t>rust-belt-rust.com</a:t>
            </a:r>
          </a:p>
          <a:p>
            <a:pPr marL="825500" indent="-825500">
              <a:buBlip>
                <a:blip r:embed="rId2"/>
              </a:buBlip>
              <a:defRPr spc="88" sz="8800"/>
            </a:pPr>
            <a:r>
              <a:t>@rustbeltrust</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7" name="Shape 427"/>
          <p:cNvSpPr/>
          <p:nvPr>
            <p:ph type="title"/>
          </p:nvPr>
        </p:nvSpPr>
        <p:spPr>
          <a:prstGeom prst="rect">
            <a:avLst/>
          </a:prstGeom>
        </p:spPr>
        <p:txBody>
          <a:bodyPr/>
          <a:lstStyle/>
          <a:p>
            <a:pPr/>
            <a:r>
              <a:t>Immutable by default</a:t>
            </a:r>
          </a:p>
        </p:txBody>
      </p:sp>
      <p:sp>
        <p:nvSpPr>
          <p:cNvPr id="428" name="Shape 428"/>
          <p:cNvSpPr/>
          <p:nvPr/>
        </p:nvSpPr>
        <p:spPr>
          <a:xfrm>
            <a:off x="4164012" y="4928869"/>
            <a:ext cx="6505576" cy="27279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let x = 5;</a:t>
            </a:r>
          </a:p>
          <a:p>
            <a:pPr algn="l">
              <a:defRPr spc="75" sz="7500">
                <a:solidFill>
                  <a:srgbClr val="000000"/>
                </a:solidFill>
                <a:latin typeface="Source Code Pro"/>
                <a:ea typeface="Source Code Pro"/>
                <a:cs typeface="Source Code Pro"/>
                <a:sym typeface="Source Code Pro"/>
              </a:defRPr>
            </a:pPr>
            <a:r>
              <a:t>x += 10;</a:t>
            </a:r>
          </a:p>
        </p:txBody>
      </p:sp>
      <p:sp>
        <p:nvSpPr>
          <p:cNvPr id="429" name="Shape 429"/>
          <p:cNvSpPr/>
          <p:nvPr/>
        </p:nvSpPr>
        <p:spPr>
          <a:xfrm>
            <a:off x="4113212" y="7930235"/>
            <a:ext cx="15801976" cy="27279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5" sz="7500">
                <a:solidFill>
                  <a:schemeClr val="accent5"/>
                </a:solidFill>
                <a:latin typeface="Source Code Pro"/>
                <a:ea typeface="Source Code Pro"/>
                <a:cs typeface="Source Code Pro"/>
                <a:sym typeface="Source Code Pro"/>
              </a:defRPr>
            </a:pPr>
            <a:r>
              <a:t>^ error: re-assignment of </a:t>
            </a:r>
          </a:p>
          <a:p>
            <a:pPr algn="l">
              <a:defRPr spc="75" sz="7500">
                <a:solidFill>
                  <a:schemeClr val="accent5"/>
                </a:solidFill>
                <a:latin typeface="Source Code Pro"/>
                <a:ea typeface="Source Code Pro"/>
                <a:cs typeface="Source Code Pro"/>
                <a:sym typeface="Source Code Pro"/>
              </a:defRPr>
            </a:pPr>
            <a:r>
              <a:t>immutable variable `x`</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1" name="Shape 431"/>
          <p:cNvSpPr/>
          <p:nvPr>
            <p:ph type="title"/>
          </p:nvPr>
        </p:nvSpPr>
        <p:spPr>
          <a:prstGeom prst="rect">
            <a:avLst/>
          </a:prstGeom>
        </p:spPr>
        <p:txBody>
          <a:bodyPr/>
          <a:lstStyle/>
          <a:p>
            <a:pPr/>
            <a:r>
              <a:t>Immutable by default</a:t>
            </a:r>
          </a:p>
        </p:txBody>
      </p:sp>
      <p:sp>
        <p:nvSpPr>
          <p:cNvPr id="432" name="Shape 432"/>
          <p:cNvSpPr/>
          <p:nvPr/>
        </p:nvSpPr>
        <p:spPr>
          <a:xfrm>
            <a:off x="4164012" y="4928869"/>
            <a:ext cx="8829676" cy="27279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5" sz="7500">
                <a:solidFill>
                  <a:srgbClr val="000000"/>
                </a:solidFill>
                <a:latin typeface="Source Code Pro"/>
                <a:ea typeface="Source Code Pro"/>
                <a:cs typeface="Source Code Pro"/>
                <a:sym typeface="Source Code Pro"/>
              </a:defRPr>
            </a:pPr>
            <a:r>
              <a:t>let mut x = 5;</a:t>
            </a:r>
          </a:p>
          <a:p>
            <a:pPr algn="l">
              <a:defRPr spc="75" sz="7500">
                <a:solidFill>
                  <a:srgbClr val="000000"/>
                </a:solidFill>
                <a:latin typeface="Source Code Pro"/>
                <a:ea typeface="Source Code Pro"/>
                <a:cs typeface="Source Code Pro"/>
                <a:sym typeface="Source Code Pro"/>
              </a:defRPr>
            </a:pPr>
            <a:r>
              <a:t>x += 10;</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Shape 436"/>
          <p:cNvSpPr/>
          <p:nvPr>
            <p:ph type="title"/>
          </p:nvPr>
        </p:nvSpPr>
        <p:spPr>
          <a:prstGeom prst="rect">
            <a:avLst/>
          </a:prstGeom>
        </p:spPr>
        <p:txBody>
          <a:bodyPr/>
          <a:lstStyle/>
          <a:p>
            <a:pPr/>
            <a:r>
              <a:t>Array Bounds Checking</a:t>
            </a:r>
          </a:p>
        </p:txBody>
      </p:sp>
      <p:sp>
        <p:nvSpPr>
          <p:cNvPr id="437" name="Shape 437"/>
          <p:cNvSpPr/>
          <p:nvPr/>
        </p:nvSpPr>
        <p:spPr>
          <a:xfrm>
            <a:off x="3783583" y="5191760"/>
            <a:ext cx="16816833" cy="28117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77" sz="7700">
                <a:solidFill>
                  <a:srgbClr val="000000"/>
                </a:solidFill>
                <a:latin typeface="Source Code Pro"/>
                <a:ea typeface="Source Code Pro"/>
                <a:cs typeface="Source Code Pro"/>
                <a:sym typeface="Source Code Pro"/>
              </a:defRPr>
            </a:pPr>
            <a:r>
              <a:t>let buffer = [10, 20, 30];</a:t>
            </a:r>
          </a:p>
          <a:p>
            <a:pPr algn="l">
              <a:defRPr spc="77" sz="7700">
                <a:solidFill>
                  <a:srgbClr val="000000"/>
                </a:solidFill>
                <a:latin typeface="Source Code Pro"/>
                <a:ea typeface="Source Code Pro"/>
                <a:cs typeface="Source Code Pro"/>
                <a:sym typeface="Source Code Pro"/>
              </a:defRPr>
            </a:pPr>
            <a:r>
              <a:t>println!("{}", buffer[100]);</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a:themeElements>
    <a:clrScheme name="White">
      <a:dk1>
        <a:srgbClr val="71787F"/>
      </a:dk1>
      <a:lt1>
        <a:srgbClr val="7F440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BEDF55"/>
            </a:gs>
            <a:gs pos="100000">
              <a:srgbClr val="A1C51F"/>
            </a:gs>
          </a:gsLst>
          <a:lin ang="5400000" scaled="0"/>
        </a:gradFill>
        <a:ln w="254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76" strike="noStrike" sz="3800" u="none" kumimoji="0" normalizeH="0">
            <a:ln>
              <a:noFill/>
            </a:ln>
            <a:solidFill>
              <a:srgbClr val="FFFFF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D3E3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BEDF55"/>
            </a:gs>
            <a:gs pos="100000">
              <a:srgbClr val="A1C51F"/>
            </a:gs>
          </a:gsLst>
          <a:lin ang="5400000" scaled="0"/>
        </a:gradFill>
        <a:ln w="254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76" strike="noStrike" sz="3800" u="none" kumimoji="0" normalizeH="0">
            <a:ln>
              <a:noFill/>
            </a:ln>
            <a:solidFill>
              <a:srgbClr val="FFFFFF"/>
            </a:solidFill>
            <a:effectLst>
              <a:outerShdw sx="100000" sy="100000" kx="0" ky="0" algn="b" rotWithShape="0" blurRad="25400" dist="25400" dir="13500000">
                <a:srgbClr val="555555">
                  <a:alpha val="25000"/>
                </a:srgbClr>
              </a:outerShdw>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D3E3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20000"/>
          </a:lnSpc>
          <a:spcBef>
            <a:spcPts val="0"/>
          </a:spcBef>
          <a:spcAft>
            <a:spcPts val="0"/>
          </a:spcAft>
          <a:buClrTx/>
          <a:buSzTx/>
          <a:buFontTx/>
          <a:buNone/>
          <a:tabLst/>
          <a:defRPr b="0" baseline="0" cap="none" i="0" spc="48" strike="noStrike" sz="4800" u="none" kumimoji="0" normalizeH="0">
            <a:ln>
              <a:noFill/>
            </a:ln>
            <a:solidFill>
              <a:srgbClr val="71787F"/>
            </a:solidFill>
            <a:effectLst>
              <a:outerShdw sx="100000" sy="100000" kx="0" ky="0" algn="b" rotWithShape="0" blurRad="25400" dist="12700" dir="13500000">
                <a:srgbClr val="FFFFFF"/>
              </a:outerShdw>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