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30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61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57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96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23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82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798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14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2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2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0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4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50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3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5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7DB29D-6084-40D2-8C4D-CC4A998846B6}" type="datetimeFigureOut">
              <a:rPr lang="es-MX" smtClean="0"/>
              <a:t>08/08/2022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0E1B-1066-49C9-ABDE-DDCB3FDB22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797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olsanchez23.github.io/MiPortafolio2/" TargetMode="External"/><Relationship Id="rId2" Type="http://schemas.openxmlformats.org/officeDocument/2006/relationships/hyperlink" Target="https://github.com/carolsanchez23/MiPortafolio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rolsanchez23.github.io/MiPorta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7" y="185672"/>
            <a:ext cx="10019763" cy="947670"/>
          </a:xfrm>
        </p:spPr>
        <p:txBody>
          <a:bodyPr/>
          <a:lstStyle/>
          <a:p>
            <a:r>
              <a:rPr lang="es-MX" dirty="0"/>
              <a:t> ¡</a:t>
            </a:r>
            <a:r>
              <a:rPr lang="es-MX" dirty="0" smtClean="0">
                <a:solidFill>
                  <a:schemeClr val="accent5"/>
                </a:solidFill>
              </a:rPr>
              <a:t>MI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5"/>
                </a:solidFill>
              </a:rPr>
              <a:t>PROYECTO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5"/>
                </a:solidFill>
              </a:rPr>
              <a:t>WEB</a:t>
            </a:r>
            <a:r>
              <a:rPr lang="es-MX" dirty="0" smtClean="0"/>
              <a:t> !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06130" y="0"/>
            <a:ext cx="828354" cy="446607"/>
          </a:xfrm>
        </p:spPr>
        <p:txBody>
          <a:bodyPr>
            <a:normAutofit fontScale="40000" lnSpcReduction="20000"/>
          </a:bodyPr>
          <a:lstStyle/>
          <a:p>
            <a:r>
              <a:rPr lang="es-MX" dirty="0" smtClean="0"/>
              <a:t>        :</a:t>
            </a:r>
          </a:p>
          <a:p>
            <a:r>
              <a:rPr lang="es-MX" dirty="0"/>
              <a:t>     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8415" y="3596948"/>
            <a:ext cx="58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2"/>
              </a:rPr>
              <a:t>https://github.com/carolsanchez23/MiPortafolio2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 flipH="1">
            <a:off x="922657" y="4132887"/>
            <a:ext cx="377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*LINK DE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PORTAFOLIO: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12088" y="4618947"/>
            <a:ext cx="561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3"/>
              </a:rPr>
              <a:t>https://carolsanchez23.github.io/MiPortafolio2/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991673" y="5321494"/>
            <a:ext cx="440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*LINK DE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</a:t>
            </a:r>
            <a:r>
              <a:rPr lang="es-MX" dirty="0" smtClean="0"/>
              <a:t> 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PROYECTO FINAL: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91673" y="5924282"/>
            <a:ext cx="545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4"/>
              </a:rPr>
              <a:t>https://carolsanchez23.github.io/MiPortafolio/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91673" y="2987899"/>
            <a:ext cx="395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*LINK DE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 REPOSITORIO: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07583" y="2448448"/>
            <a:ext cx="462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50"/>
                </a:solidFill>
              </a:rPr>
              <a:t>Carol</a:t>
            </a:r>
            <a:r>
              <a:rPr lang="es-MX" dirty="0" smtClean="0"/>
              <a:t>   </a:t>
            </a:r>
            <a:r>
              <a:rPr lang="es-MX" dirty="0" smtClean="0">
                <a:solidFill>
                  <a:srgbClr val="00B050"/>
                </a:solidFill>
              </a:rPr>
              <a:t>Sánchez</a:t>
            </a:r>
            <a:r>
              <a:rPr lang="es-MX" dirty="0" smtClean="0"/>
              <a:t>   </a:t>
            </a:r>
            <a:r>
              <a:rPr lang="es-MX" dirty="0" smtClean="0">
                <a:solidFill>
                  <a:srgbClr val="00B050"/>
                </a:solidFill>
              </a:rPr>
              <a:t>Espinoza.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107583" y="1845660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*NOMBRE DEL ALUMNO: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069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6076"/>
          </a:xfrm>
        </p:spPr>
        <p:txBody>
          <a:bodyPr/>
          <a:lstStyle/>
          <a:p>
            <a:r>
              <a:rPr lang="es-MX" dirty="0" smtClean="0"/>
              <a:t>P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5048131" y="1661375"/>
            <a:ext cx="5460643" cy="21852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5000" b="1" dirty="0" smtClean="0"/>
              <a:t>        </a:t>
            </a:r>
            <a:r>
              <a:rPr lang="es-MX" sz="3500" b="1" dirty="0" smtClean="0">
                <a:solidFill>
                  <a:schemeClr val="bg1"/>
                </a:solidFill>
              </a:rPr>
              <a:t>PLATILLOS</a:t>
            </a:r>
          </a:p>
          <a:p>
            <a:r>
              <a:rPr lang="es-MX" sz="5000" b="1" dirty="0"/>
              <a:t> </a:t>
            </a:r>
            <a:r>
              <a:rPr lang="es-MX" sz="5000" b="1" dirty="0" smtClean="0"/>
              <a:t>     </a:t>
            </a:r>
            <a:r>
              <a:rPr lang="es-MX" dirty="0" smtClean="0"/>
              <a:t> </a:t>
            </a:r>
            <a:r>
              <a:rPr lang="es-MX" sz="3500" dirty="0" smtClean="0">
                <a:solidFill>
                  <a:schemeClr val="bg1"/>
                </a:solidFill>
              </a:rPr>
              <a:t>MÉXICANOS</a:t>
            </a:r>
            <a:endParaRPr lang="es-MX" sz="3500" b="1" dirty="0">
              <a:solidFill>
                <a:schemeClr val="bg1"/>
              </a:solidFill>
            </a:endParaRPr>
          </a:p>
          <a:p>
            <a:r>
              <a:rPr lang="es-MX" b="1" dirty="0" smtClean="0"/>
              <a:t>    </a:t>
            </a:r>
          </a:p>
          <a:p>
            <a:endParaRPr lang="es-MX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t="6168" r="-451" b="43352"/>
          <a:stretch/>
        </p:blipFill>
        <p:spPr>
          <a:xfrm>
            <a:off x="3106408" y="1661375"/>
            <a:ext cx="2060620" cy="15388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06408" y="3200258"/>
            <a:ext cx="206061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       </a:t>
            </a:r>
            <a:r>
              <a:rPr lang="es-MX" dirty="0" smtClean="0">
                <a:solidFill>
                  <a:schemeClr val="bg1"/>
                </a:solidFill>
              </a:rPr>
              <a:t>Platillos</a:t>
            </a:r>
          </a:p>
          <a:p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smtClean="0">
                <a:solidFill>
                  <a:schemeClr val="bg1"/>
                </a:solidFill>
              </a:rPr>
              <a:t>Mexicanos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54506" y="3846589"/>
            <a:ext cx="745426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300" dirty="0" smtClean="0"/>
              <a:t>                    Proyecto</a:t>
            </a:r>
            <a:r>
              <a:rPr lang="es-MX" dirty="0" smtClean="0"/>
              <a:t> </a:t>
            </a:r>
            <a:r>
              <a:rPr lang="es-MX" sz="1300" dirty="0" smtClean="0"/>
              <a:t>final</a:t>
            </a:r>
            <a:r>
              <a:rPr lang="es-MX" dirty="0" smtClean="0"/>
              <a:t> </a:t>
            </a:r>
            <a:r>
              <a:rPr lang="es-MX" sz="1300" dirty="0" smtClean="0"/>
              <a:t>del</a:t>
            </a:r>
            <a:r>
              <a:rPr lang="es-MX" dirty="0" smtClean="0"/>
              <a:t> </a:t>
            </a:r>
            <a:r>
              <a:rPr lang="es-MX" sz="1300" dirty="0" smtClean="0"/>
              <a:t>curso</a:t>
            </a:r>
            <a:r>
              <a:rPr lang="es-MX" dirty="0" smtClean="0"/>
              <a:t> </a:t>
            </a:r>
            <a:r>
              <a:rPr lang="es-MX" sz="1300" dirty="0" smtClean="0"/>
              <a:t>de</a:t>
            </a:r>
            <a:r>
              <a:rPr lang="es-MX" dirty="0" smtClean="0"/>
              <a:t> </a:t>
            </a:r>
            <a:r>
              <a:rPr lang="es-MX" sz="1300" dirty="0" smtClean="0"/>
              <a:t>fundamentos</a:t>
            </a:r>
            <a:r>
              <a:rPr lang="es-MX" dirty="0" smtClean="0"/>
              <a:t> </a:t>
            </a:r>
            <a:r>
              <a:rPr lang="es-MX" sz="1300" dirty="0" smtClean="0"/>
              <a:t>de</a:t>
            </a:r>
            <a:r>
              <a:rPr lang="es-MX" dirty="0" smtClean="0"/>
              <a:t> </a:t>
            </a:r>
            <a:r>
              <a:rPr lang="es-MX" sz="1300" dirty="0" smtClean="0"/>
              <a:t>programación</a:t>
            </a:r>
            <a:r>
              <a:rPr lang="es-MX" dirty="0" smtClean="0"/>
              <a:t> </a:t>
            </a:r>
            <a:r>
              <a:rPr lang="es-MX" sz="1300" dirty="0" smtClean="0"/>
              <a:t>web</a:t>
            </a: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40278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29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2627290" y="837127"/>
            <a:ext cx="7423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rgbClr val="00B0F0"/>
                </a:solidFill>
              </a:rPr>
              <a:t>“OBJETIVO DE  MI  PROYECTO   FINAL”</a:t>
            </a:r>
            <a:r>
              <a:rPr lang="es-MX" dirty="0" smtClean="0"/>
              <a:t> 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05318" y="1814390"/>
            <a:ext cx="7745516" cy="1569660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MX" dirty="0" smtClean="0"/>
              <a:t>               </a:t>
            </a:r>
            <a:r>
              <a:rPr lang="es-MX" sz="2400" dirty="0" smtClean="0">
                <a:solidFill>
                  <a:srgbClr val="00B050"/>
                </a:solidFill>
              </a:rPr>
              <a:t>El primer objetivo es:</a:t>
            </a:r>
          </a:p>
          <a:p>
            <a:endParaRPr lang="es-MX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           Que  más   personas  de  otras </a:t>
            </a:r>
          </a:p>
          <a:p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          partes    conozcan  sobre  nuestra </a:t>
            </a:r>
          </a:p>
          <a:p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               gastronomía   mexicana.  </a:t>
            </a:r>
            <a:endParaRPr lang="es-MX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25" y="1939849"/>
            <a:ext cx="2137893" cy="131874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05317" y="3807315"/>
            <a:ext cx="7881871" cy="1661993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00B050"/>
                </a:solidFill>
              </a:rPr>
              <a:t>            El segundo objetivo es:</a:t>
            </a:r>
          </a:p>
          <a:p>
            <a:endParaRPr lang="es-MX" sz="2400" dirty="0">
              <a:solidFill>
                <a:srgbClr val="00B050"/>
              </a:solidFill>
            </a:endParaRPr>
          </a:p>
          <a:p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            Que   las   personas   aprendan </a:t>
            </a:r>
          </a:p>
          <a:p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                 a    preparar    diferentes </a:t>
            </a:r>
          </a:p>
          <a:p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                     platillos   mexicanos.</a:t>
            </a:r>
            <a:endParaRPr lang="es-MX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25" y="3962169"/>
            <a:ext cx="2137893" cy="13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2498501" y="193183"/>
            <a:ext cx="6400800" cy="630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99"/>
            </a:solidFill>
          </a:ln>
        </p:spPr>
        <p:txBody>
          <a:bodyPr wrap="square" rtlCol="0">
            <a:spAutoFit/>
          </a:bodyPr>
          <a:lstStyle/>
          <a:p>
            <a:r>
              <a:rPr lang="es-MX" sz="3500" dirty="0" smtClean="0">
                <a:solidFill>
                  <a:schemeClr val="accent5">
                    <a:lumMod val="50000"/>
                  </a:schemeClr>
                </a:solidFill>
              </a:rPr>
              <a:t>GASTRONOMIA    MÉXICANA</a:t>
            </a:r>
            <a:endParaRPr lang="es-MX" sz="35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808372" y="881486"/>
            <a:ext cx="0" cy="7026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150772" y="1584101"/>
            <a:ext cx="7804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46111" y="2061301"/>
            <a:ext cx="3438659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  ¿Qué es la gastronomía                 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              mexicana?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Es el conjunto de platillos y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técnicas culinarias que son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   parte de costumbres y 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             tradiciones.</a:t>
            </a:r>
          </a:p>
          <a:p>
            <a:endParaRPr lang="es-MX" dirty="0">
              <a:solidFill>
                <a:srgbClr val="FF0000"/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150772" y="1584101"/>
            <a:ext cx="0" cy="47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139448" y="2061301"/>
            <a:ext cx="3129565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   ¿Cuál es su influencia?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   Es que su influencia          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  depende del testimonio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     de cultura del país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               (MÉXICO).</a:t>
            </a:r>
          </a:p>
          <a:p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9955369" y="1584101"/>
            <a:ext cx="0" cy="47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5808372" y="1584101"/>
            <a:ext cx="0" cy="282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651467" y="4404575"/>
            <a:ext cx="10622902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           EJEMPLOS: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MOLE :                                     POZOLE:                                       TAMAL ROJO:</a:t>
            </a:r>
            <a:endParaRPr lang="es-MX" dirty="0">
              <a:solidFill>
                <a:srgbClr val="0070C0"/>
              </a:solidFill>
            </a:endParaRPr>
          </a:p>
          <a:p>
            <a:endParaRPr lang="es-MX" dirty="0" smtClean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 smtClean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4716524"/>
            <a:ext cx="1983346" cy="1336546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9" y="4716524"/>
            <a:ext cx="2292439" cy="1373965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2" y="4716524"/>
            <a:ext cx="2240923" cy="13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3644722" y="244699"/>
            <a:ext cx="4280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>
                <a:solidFill>
                  <a:srgbClr val="FFC000"/>
                </a:solidFill>
              </a:rPr>
              <a:t>DEMOSTRACIÓN</a:t>
            </a:r>
            <a:endParaRPr lang="es-MX" sz="4000" dirty="0">
              <a:solidFill>
                <a:srgbClr val="FFC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6068" y="1584101"/>
            <a:ext cx="108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COMPUTADORA:                                    TABLETA:                                                         TELEFONO:</a:t>
            </a:r>
            <a:r>
              <a:rPr lang="es-MX" dirty="0" smtClean="0"/>
              <a:t>                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50761" y="953047"/>
            <a:ext cx="1103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ASÍ  ES COMO SE VE MI PROYECTO EN DIFERENTES DISPISITIVOS:</a:t>
            </a:r>
            <a:endParaRPr lang="es-MX" sz="2800" dirty="0"/>
          </a:p>
        </p:txBody>
      </p:sp>
      <p:pic>
        <p:nvPicPr>
          <p:cNvPr id="3" name="Imagen 2" descr="Mi Proyecto Web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8" r="53732" b="16889"/>
          <a:stretch/>
        </p:blipFill>
        <p:spPr>
          <a:xfrm>
            <a:off x="231820" y="2164468"/>
            <a:ext cx="4687910" cy="4005330"/>
          </a:xfrm>
          <a:prstGeom prst="rect">
            <a:avLst/>
          </a:prstGeom>
        </p:spPr>
      </p:pic>
      <p:pic>
        <p:nvPicPr>
          <p:cNvPr id="7" name="Imagen 6" descr="Mi Proyecto Web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21695" r="62289" b="8647"/>
          <a:stretch/>
        </p:blipFill>
        <p:spPr>
          <a:xfrm>
            <a:off x="5254580" y="2019531"/>
            <a:ext cx="3464417" cy="4572000"/>
          </a:xfrm>
          <a:prstGeom prst="rect">
            <a:avLst/>
          </a:prstGeom>
        </p:spPr>
      </p:pic>
      <p:pic>
        <p:nvPicPr>
          <p:cNvPr id="12" name="Imagen 11" descr="Mi Proyecto Web - Google Chrom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8" t="22089" r="69577" b="21009"/>
          <a:stretch/>
        </p:blipFill>
        <p:spPr>
          <a:xfrm>
            <a:off x="9401577" y="2164467"/>
            <a:ext cx="2086378" cy="44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7" y="0"/>
            <a:ext cx="12187954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809937" y="242739"/>
            <a:ext cx="105721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200" dirty="0" smtClean="0">
                <a:solidFill>
                  <a:schemeClr val="bg1"/>
                </a:solidFill>
              </a:rPr>
              <a:t>FUNCIONAMIENTO DE MI PAGINA WEB: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540914" y="1224142"/>
            <a:ext cx="26144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FFFF00"/>
                </a:solidFill>
              </a:rPr>
              <a:t>Primero buscas el platillo a preparar:</a:t>
            </a:r>
            <a:r>
              <a:rPr lang="es-MX" sz="2500" dirty="0" smtClean="0">
                <a:solidFill>
                  <a:srgbClr val="FFFF00"/>
                </a:solidFill>
              </a:rPr>
              <a:t> </a:t>
            </a:r>
            <a:endParaRPr lang="es-MX" sz="2500" dirty="0">
              <a:solidFill>
                <a:srgbClr val="FFFF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27302" y="1191382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FFFF00"/>
                </a:solidFill>
              </a:rPr>
              <a:t>Segundo  has clic en</a:t>
            </a:r>
          </a:p>
          <a:p>
            <a:r>
              <a:rPr lang="es-MX" sz="2000" dirty="0" smtClean="0">
                <a:solidFill>
                  <a:srgbClr val="FFFF00"/>
                </a:solidFill>
              </a:rPr>
              <a:t>Donde dice receta:</a:t>
            </a:r>
            <a:endParaRPr lang="es-MX" sz="2000" dirty="0">
              <a:solidFill>
                <a:srgbClr val="FFFF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9324" y="1180690"/>
            <a:ext cx="402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FFFF00"/>
                </a:solidFill>
              </a:rPr>
              <a:t>Tercero puedes guiarte con el</a:t>
            </a:r>
          </a:p>
          <a:p>
            <a:r>
              <a:rPr lang="es-MX" sz="2000" dirty="0" smtClean="0">
                <a:solidFill>
                  <a:srgbClr val="FFFF00"/>
                </a:solidFill>
              </a:rPr>
              <a:t>Video para preparar tu platillo:</a:t>
            </a:r>
            <a:endParaRPr lang="es-MX" sz="2000" dirty="0">
              <a:solidFill>
                <a:srgbClr val="FFFF00"/>
              </a:solidFill>
            </a:endParaRPr>
          </a:p>
        </p:txBody>
      </p:sp>
      <p:pic>
        <p:nvPicPr>
          <p:cNvPr id="9" name="Imagen 8" descr="Mi Proyecto Web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42494" r="79824" b="10008"/>
          <a:stretch/>
        </p:blipFill>
        <p:spPr>
          <a:xfrm>
            <a:off x="437882" y="2485622"/>
            <a:ext cx="2421228" cy="3117577"/>
          </a:xfrm>
          <a:prstGeom prst="rect">
            <a:avLst/>
          </a:prstGeom>
        </p:spPr>
      </p:pic>
      <p:pic>
        <p:nvPicPr>
          <p:cNvPr id="10" name="Imagen 9" descr="Mi Proyecto Web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t="30525" r="38311" b="17869"/>
          <a:stretch/>
        </p:blipFill>
        <p:spPr>
          <a:xfrm>
            <a:off x="4262906" y="2408997"/>
            <a:ext cx="3258355" cy="3194202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5326916" y="3659018"/>
            <a:ext cx="759854" cy="953036"/>
          </a:xfrm>
          <a:prstGeom prst="straightConnector1">
            <a:avLst/>
          </a:prstGeom>
          <a:ln w="57150">
            <a:solidFill>
              <a:srgbClr val="00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2009104" y="4441901"/>
            <a:ext cx="965916" cy="1"/>
          </a:xfrm>
          <a:prstGeom prst="straightConnector1">
            <a:avLst/>
          </a:prstGeom>
          <a:ln w="57150">
            <a:solidFill>
              <a:srgbClr val="00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848119" y="3546453"/>
            <a:ext cx="0" cy="165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 descr="Receta - Google Chrom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0" t="17968" r="59014" b="7665"/>
          <a:stretch/>
        </p:blipFill>
        <p:spPr>
          <a:xfrm>
            <a:off x="7521261" y="2408997"/>
            <a:ext cx="4417454" cy="3194202"/>
          </a:xfrm>
          <a:prstGeom prst="rect">
            <a:avLst/>
          </a:prstGeom>
        </p:spPr>
      </p:pic>
      <p:cxnSp>
        <p:nvCxnSpPr>
          <p:cNvPr id="30" name="Conector recto de flecha 29"/>
          <p:cNvCxnSpPr/>
          <p:nvPr/>
        </p:nvCxnSpPr>
        <p:spPr>
          <a:xfrm flipH="1">
            <a:off x="10419008" y="3069266"/>
            <a:ext cx="360608" cy="58975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52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0"/>
            <a:ext cx="12192000" cy="6858000"/>
          </a:xfrm>
        </p:spPr>
      </p:pic>
      <p:sp>
        <p:nvSpPr>
          <p:cNvPr id="7" name="CuadroTexto 6"/>
          <p:cNvSpPr txBox="1"/>
          <p:nvPr/>
        </p:nvSpPr>
        <p:spPr>
          <a:xfrm>
            <a:off x="2833352" y="270457"/>
            <a:ext cx="5791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200" dirty="0" smtClean="0">
                <a:solidFill>
                  <a:schemeClr val="bg2"/>
                </a:solidFill>
              </a:rPr>
              <a:t>DATOS IMPORTANTES:</a:t>
            </a:r>
            <a:endParaRPr lang="es-MX" sz="4200" dirty="0">
              <a:solidFill>
                <a:schemeClr val="bg2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1586" y="1261194"/>
            <a:ext cx="3658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3300"/>
                </a:solidFill>
              </a:rPr>
              <a:t>En caso de que no cargue </a:t>
            </a:r>
          </a:p>
          <a:p>
            <a:r>
              <a:rPr lang="es-MX" sz="2000" dirty="0" smtClean="0">
                <a:solidFill>
                  <a:srgbClr val="003300"/>
                </a:solidFill>
              </a:rPr>
              <a:t>el video en la pagina hacer</a:t>
            </a:r>
          </a:p>
          <a:p>
            <a:r>
              <a:rPr lang="es-MX" sz="2000" dirty="0" smtClean="0">
                <a:solidFill>
                  <a:srgbClr val="003300"/>
                </a:solidFill>
              </a:rPr>
              <a:t> clic en </a:t>
            </a:r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ver en YouTube: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n 8" descr="Receta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4" r="73169" b="27288"/>
          <a:stretch/>
        </p:blipFill>
        <p:spPr>
          <a:xfrm>
            <a:off x="515156" y="3451638"/>
            <a:ext cx="3271234" cy="2037563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>
            <a:off x="2021983" y="4304834"/>
            <a:ext cx="811369" cy="2671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626071" y="1279578"/>
            <a:ext cx="70439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3300"/>
                </a:solidFill>
              </a:rPr>
              <a:t>El menú te lleva a diferentes link como en donde dice :</a:t>
            </a:r>
          </a:p>
          <a:p>
            <a:r>
              <a:rPr lang="es-MX" sz="2000" dirty="0" smtClean="0">
                <a:solidFill>
                  <a:srgbClr val="003300"/>
                </a:solidFill>
              </a:rPr>
              <a:t>INICIO: Mi proyecto final</a:t>
            </a:r>
          </a:p>
          <a:p>
            <a:r>
              <a:rPr lang="es-MX" sz="2000" dirty="0" smtClean="0">
                <a:solidFill>
                  <a:srgbClr val="003300"/>
                </a:solidFill>
              </a:rPr>
              <a:t>ATRÁS: A mi portafolio</a:t>
            </a:r>
          </a:p>
          <a:p>
            <a:r>
              <a:rPr lang="es-MX" sz="2000" dirty="0" smtClean="0">
                <a:solidFill>
                  <a:srgbClr val="003300"/>
                </a:solidFill>
              </a:rPr>
              <a:t>CONTACTO: A  mi cuenta </a:t>
            </a:r>
            <a:r>
              <a:rPr lang="es-MX" sz="2000" dirty="0" err="1">
                <a:solidFill>
                  <a:srgbClr val="003300"/>
                </a:solidFill>
              </a:rPr>
              <a:t>G</a:t>
            </a:r>
            <a:r>
              <a:rPr lang="es-MX" sz="2000" dirty="0" err="1" smtClean="0">
                <a:solidFill>
                  <a:srgbClr val="003300"/>
                </a:solidFill>
              </a:rPr>
              <a:t>ithub</a:t>
            </a:r>
            <a:endParaRPr lang="es-MX" sz="2000" dirty="0" smtClean="0">
              <a:solidFill>
                <a:srgbClr val="003300"/>
              </a:solidFill>
            </a:endParaRPr>
          </a:p>
          <a:p>
            <a:r>
              <a:rPr lang="es-MX" sz="2000" dirty="0" smtClean="0">
                <a:solidFill>
                  <a:srgbClr val="003300"/>
                </a:solidFill>
              </a:rPr>
              <a:t>ACERCA: Los manda a la pagina de </a:t>
            </a:r>
            <a:r>
              <a:rPr lang="es-MX" sz="2000" dirty="0" err="1" smtClean="0">
                <a:solidFill>
                  <a:srgbClr val="003300"/>
                </a:solidFill>
              </a:rPr>
              <a:t>FutureED</a:t>
            </a:r>
            <a:endParaRPr lang="es-MX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5820585" y="3104818"/>
            <a:ext cx="948744" cy="693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Mi Proyecto Web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17967" r="76288" b="69279"/>
          <a:stretch/>
        </p:blipFill>
        <p:spPr>
          <a:xfrm>
            <a:off x="5113967" y="3824571"/>
            <a:ext cx="2781837" cy="8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1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476</TotalTime>
  <Words>289</Words>
  <Application>Microsoft Office PowerPoint</Application>
  <PresentationFormat>Panorámica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¡MI PROYECTO WEB !</vt:lpstr>
      <vt:lpstr>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¡MI PROYECTO WEB !</dc:title>
  <dc:creator>Reyes Sanchez Marquez</dc:creator>
  <cp:lastModifiedBy>Reyes Sanchez Marquez</cp:lastModifiedBy>
  <cp:revision>29</cp:revision>
  <dcterms:created xsi:type="dcterms:W3CDTF">2022-07-28T22:27:59Z</dcterms:created>
  <dcterms:modified xsi:type="dcterms:W3CDTF">2022-08-08T20:32:06Z</dcterms:modified>
</cp:coreProperties>
</file>